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158"/>
  </p:notesMasterIdLst>
  <p:sldIdLst>
    <p:sldId id="256" r:id="rId4"/>
    <p:sldId id="536" r:id="rId5"/>
    <p:sldId id="624" r:id="rId6"/>
    <p:sldId id="828" r:id="rId7"/>
    <p:sldId id="829" r:id="rId8"/>
    <p:sldId id="831" r:id="rId9"/>
    <p:sldId id="832" r:id="rId10"/>
    <p:sldId id="835" r:id="rId11"/>
    <p:sldId id="837" r:id="rId12"/>
    <p:sldId id="775" r:id="rId13"/>
    <p:sldId id="774" r:id="rId14"/>
    <p:sldId id="776" r:id="rId15"/>
    <p:sldId id="777" r:id="rId16"/>
    <p:sldId id="778" r:id="rId17"/>
    <p:sldId id="779" r:id="rId18"/>
    <p:sldId id="833" r:id="rId19"/>
    <p:sldId id="834" r:id="rId20"/>
    <p:sldId id="838" r:id="rId21"/>
    <p:sldId id="636" r:id="rId22"/>
    <p:sldId id="637" r:id="rId23"/>
    <p:sldId id="638" r:id="rId24"/>
    <p:sldId id="639" r:id="rId25"/>
    <p:sldId id="640" r:id="rId26"/>
    <p:sldId id="641" r:id="rId27"/>
    <p:sldId id="642" r:id="rId28"/>
    <p:sldId id="727" r:id="rId29"/>
    <p:sldId id="728" r:id="rId30"/>
    <p:sldId id="729" r:id="rId31"/>
    <p:sldId id="730" r:id="rId32"/>
    <p:sldId id="731" r:id="rId33"/>
    <p:sldId id="735" r:id="rId34"/>
    <p:sldId id="736" r:id="rId35"/>
    <p:sldId id="839" r:id="rId36"/>
    <p:sldId id="649" r:id="rId37"/>
    <p:sldId id="690" r:id="rId38"/>
    <p:sldId id="753" r:id="rId39"/>
    <p:sldId id="754" r:id="rId40"/>
    <p:sldId id="755" r:id="rId41"/>
    <p:sldId id="757" r:id="rId42"/>
    <p:sldId id="759" r:id="rId43"/>
    <p:sldId id="760" r:id="rId44"/>
    <p:sldId id="761" r:id="rId45"/>
    <p:sldId id="762" r:id="rId46"/>
    <p:sldId id="763" r:id="rId47"/>
    <p:sldId id="764" r:id="rId48"/>
    <p:sldId id="765" r:id="rId49"/>
    <p:sldId id="766" r:id="rId50"/>
    <p:sldId id="767" r:id="rId51"/>
    <p:sldId id="768" r:id="rId52"/>
    <p:sldId id="790" r:id="rId53"/>
    <p:sldId id="786" r:id="rId54"/>
    <p:sldId id="789" r:id="rId55"/>
    <p:sldId id="840" r:id="rId56"/>
    <p:sldId id="793" r:id="rId57"/>
    <p:sldId id="794" r:id="rId58"/>
    <p:sldId id="795" r:id="rId59"/>
    <p:sldId id="796" r:id="rId60"/>
    <p:sldId id="797" r:id="rId61"/>
    <p:sldId id="798" r:id="rId62"/>
    <p:sldId id="799" r:id="rId63"/>
    <p:sldId id="800" r:id="rId64"/>
    <p:sldId id="801" r:id="rId65"/>
    <p:sldId id="809" r:id="rId66"/>
    <p:sldId id="979" r:id="rId67"/>
    <p:sldId id="896" r:id="rId68"/>
    <p:sldId id="959" r:id="rId69"/>
    <p:sldId id="960" r:id="rId70"/>
    <p:sldId id="961" r:id="rId71"/>
    <p:sldId id="737" r:id="rId72"/>
    <p:sldId id="962" r:id="rId73"/>
    <p:sldId id="963" r:id="rId74"/>
    <p:sldId id="844" r:id="rId75"/>
    <p:sldId id="845" r:id="rId76"/>
    <p:sldId id="964" r:id="rId77"/>
    <p:sldId id="965" r:id="rId78"/>
    <p:sldId id="802" r:id="rId79"/>
    <p:sldId id="957" r:id="rId80"/>
    <p:sldId id="958" r:id="rId81"/>
    <p:sldId id="951" r:id="rId82"/>
    <p:sldId id="968" r:id="rId83"/>
    <p:sldId id="842" r:id="rId84"/>
    <p:sldId id="843" r:id="rId85"/>
    <p:sldId id="803" r:id="rId86"/>
    <p:sldId id="898" r:id="rId87"/>
    <p:sldId id="899" r:id="rId88"/>
    <p:sldId id="969" r:id="rId89"/>
    <p:sldId id="970" r:id="rId90"/>
    <p:sldId id="954" r:id="rId91"/>
    <p:sldId id="808" r:id="rId92"/>
    <p:sldId id="971" r:id="rId93"/>
    <p:sldId id="811" r:id="rId94"/>
    <p:sldId id="972" r:id="rId95"/>
    <p:sldId id="973" r:id="rId96"/>
    <p:sldId id="974" r:id="rId97"/>
    <p:sldId id="975" r:id="rId98"/>
    <p:sldId id="966" r:id="rId99"/>
    <p:sldId id="980" r:id="rId100"/>
    <p:sldId id="976" r:id="rId101"/>
    <p:sldId id="977" r:id="rId102"/>
    <p:sldId id="978" r:id="rId103"/>
    <p:sldId id="846" r:id="rId104"/>
    <p:sldId id="984" r:id="rId105"/>
    <p:sldId id="909" r:id="rId106"/>
    <p:sldId id="912" r:id="rId107"/>
    <p:sldId id="875" r:id="rId108"/>
    <p:sldId id="986" r:id="rId109"/>
    <p:sldId id="987" r:id="rId110"/>
    <p:sldId id="988" r:id="rId111"/>
    <p:sldId id="847" r:id="rId112"/>
    <p:sldId id="856" r:id="rId113"/>
    <p:sldId id="858" r:id="rId114"/>
    <p:sldId id="857" r:id="rId115"/>
    <p:sldId id="876" r:id="rId116"/>
    <p:sldId id="860" r:id="rId117"/>
    <p:sldId id="871" r:id="rId118"/>
    <p:sldId id="872" r:id="rId119"/>
    <p:sldId id="873" r:id="rId120"/>
    <p:sldId id="989" r:id="rId121"/>
    <p:sldId id="819" r:id="rId122"/>
    <p:sldId id="915" r:id="rId123"/>
    <p:sldId id="823" r:id="rId124"/>
    <p:sldId id="820" r:id="rId125"/>
    <p:sldId id="907" r:id="rId126"/>
    <p:sldId id="985" r:id="rId127"/>
    <p:sldId id="918" r:id="rId128"/>
    <p:sldId id="996" r:id="rId129"/>
    <p:sldId id="995" r:id="rId130"/>
    <p:sldId id="546" r:id="rId131"/>
    <p:sldId id="1843" r:id="rId132"/>
    <p:sldId id="1844" r:id="rId133"/>
    <p:sldId id="1846" r:id="rId134"/>
    <p:sldId id="1845" r:id="rId135"/>
    <p:sldId id="301" r:id="rId136"/>
    <p:sldId id="1847" r:id="rId137"/>
    <p:sldId id="1848" r:id="rId138"/>
    <p:sldId id="1849" r:id="rId139"/>
    <p:sldId id="304" r:id="rId140"/>
    <p:sldId id="307" r:id="rId141"/>
    <p:sldId id="308" r:id="rId142"/>
    <p:sldId id="309" r:id="rId143"/>
    <p:sldId id="311" r:id="rId144"/>
    <p:sldId id="313" r:id="rId145"/>
    <p:sldId id="317" r:id="rId146"/>
    <p:sldId id="318" r:id="rId147"/>
    <p:sldId id="319" r:id="rId148"/>
    <p:sldId id="1827" r:id="rId149"/>
    <p:sldId id="537" r:id="rId150"/>
    <p:sldId id="1850" r:id="rId151"/>
    <p:sldId id="541" r:id="rId152"/>
    <p:sldId id="1852" r:id="rId153"/>
    <p:sldId id="1829" r:id="rId154"/>
    <p:sldId id="1831" r:id="rId155"/>
    <p:sldId id="1830" r:id="rId156"/>
    <p:sldId id="827" r:id="rId157"/>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F1EF1"/>
    <a:srgbClr val="C2ECBB"/>
    <a:srgbClr val="DBF4D5"/>
    <a:srgbClr val="CFF1C4"/>
    <a:srgbClr val="C3D5C2"/>
    <a:srgbClr val="106FAA"/>
    <a:srgbClr val="A7C5EF"/>
    <a:srgbClr val="F3BEB7"/>
    <a:srgbClr val="307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76"/>
    <p:restoredTop sz="83780" autoAdjust="0"/>
  </p:normalViewPr>
  <p:slideViewPr>
    <p:cSldViewPr snapToGrid="0">
      <p:cViewPr varScale="1">
        <p:scale>
          <a:sx n="91" d="100"/>
          <a:sy n="91" d="100"/>
        </p:scale>
        <p:origin x="840" y="176"/>
      </p:cViewPr>
      <p:guideLst>
        <p:guide orient="horz" pos="2183"/>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viewProps" Target="viewProp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2023/12/26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zh.d2l.ai/chapter_recurrent-neural-networks/rnn.html#equation-rnn-h-with-state"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videolectures.net/adam_coat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4</a:t>
            </a:fld>
            <a:endParaRPr lang="zh-CN" altLang="en-US"/>
          </a:p>
        </p:txBody>
      </p:sp>
    </p:spTree>
    <p:extLst>
      <p:ext uri="{BB962C8B-B14F-4D97-AF65-F5344CB8AC3E}">
        <p14:creationId xmlns:p14="http://schemas.microsoft.com/office/powerpoint/2010/main" val="226421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a:t>Case 2: l is the output layer</a:t>
            </a:r>
            <a:endParaRPr lang="zh-TW" altLang="en-US" dirty="0"/>
          </a:p>
          <a:p>
            <a:endParaRPr lang="en-US" altLang="zh-TW" dirty="0"/>
          </a:p>
          <a:p>
            <a:r>
              <a:rPr lang="en-US" altLang="zh-TW" dirty="0"/>
              <a:t>Case</a:t>
            </a:r>
            <a:r>
              <a:rPr lang="en-US" altLang="zh-TW" baseline="0" dirty="0"/>
              <a:t> 1: l-1 is the input layer</a:t>
            </a:r>
          </a:p>
          <a:p>
            <a:endParaRPr lang="en-US" altLang="zh-TW" baseline="0" dirty="0"/>
          </a:p>
          <a:p>
            <a:r>
              <a:rPr lang="en-US" altLang="zh-TW" baseline="0" dirty="0"/>
              <a:t>Find the relation between the output of two layer</a:t>
            </a:r>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26</a:t>
            </a:fld>
            <a:endParaRPr lang="zh-TW" altLang="en-US"/>
          </a:p>
        </p:txBody>
      </p:sp>
    </p:spTree>
    <p:extLst>
      <p:ext uri="{BB962C8B-B14F-4D97-AF65-F5344CB8AC3E}">
        <p14:creationId xmlns:p14="http://schemas.microsoft.com/office/powerpoint/2010/main" val="124692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a:t>W^l</a:t>
            </a:r>
            <a:r>
              <a:rPr lang="en-US" altLang="zh-TW" sz="1200" dirty="0"/>
              <a:t>: (All the weights between layer l and l+1)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27</a:t>
            </a:fld>
            <a:endParaRPr lang="zh-TW" altLang="en-US"/>
          </a:p>
        </p:txBody>
      </p:sp>
    </p:spTree>
    <p:extLst>
      <p:ext uri="{BB962C8B-B14F-4D97-AF65-F5344CB8AC3E}">
        <p14:creationId xmlns:p14="http://schemas.microsoft.com/office/powerpoint/2010/main" val="143328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a:t>W^l</a:t>
            </a:r>
            <a:r>
              <a:rPr lang="en-US" altLang="zh-TW" sz="1200" dirty="0"/>
              <a:t>: (All the weights between layer l and l+1)</a:t>
            </a:r>
          </a:p>
          <a:p>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28</a:t>
            </a:fld>
            <a:endParaRPr lang="zh-TW" altLang="en-US"/>
          </a:p>
        </p:txBody>
      </p:sp>
    </p:spTree>
    <p:extLst>
      <p:ext uri="{BB962C8B-B14F-4D97-AF65-F5344CB8AC3E}">
        <p14:creationId xmlns:p14="http://schemas.microsoft.com/office/powerpoint/2010/main" val="50361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29</a:t>
            </a:fld>
            <a:endParaRPr lang="zh-TW" altLang="en-US"/>
          </a:p>
        </p:txBody>
      </p:sp>
    </p:spTree>
    <p:extLst>
      <p:ext uri="{BB962C8B-B14F-4D97-AF65-F5344CB8AC3E}">
        <p14:creationId xmlns:p14="http://schemas.microsoft.com/office/powerpoint/2010/main" val="728045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30</a:t>
            </a:fld>
            <a:endParaRPr lang="zh-CN" altLang="en-US"/>
          </a:p>
        </p:txBody>
      </p:sp>
    </p:spTree>
    <p:extLst>
      <p:ext uri="{BB962C8B-B14F-4D97-AF65-F5344CB8AC3E}">
        <p14:creationId xmlns:p14="http://schemas.microsoft.com/office/powerpoint/2010/main" val="1895872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34</a:t>
            </a:fld>
            <a:endParaRPr lang="zh-TW" altLang="en-US"/>
          </a:p>
        </p:txBody>
      </p:sp>
    </p:spTree>
    <p:extLst>
      <p:ext uri="{BB962C8B-B14F-4D97-AF65-F5344CB8AC3E}">
        <p14:creationId xmlns:p14="http://schemas.microsoft.com/office/powerpoint/2010/main" val="1632502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a:r>
              <a:rPr lang="en-US" altLang="zh-TW" dirty="0"/>
              <a:t>Ref: http://speech.ee.ntu.edu.tw/~tlkagk/courses/MLDS_2015_2/Lecture/DNN%20backprop.ecm.mp4/index.html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What is the suitable value for </a:t>
            </a:r>
            <a:r>
              <a:rPr lang="el-GR" altLang="zh-TW" sz="1200" dirty="0"/>
              <a:t>η</a:t>
            </a:r>
            <a:r>
              <a:rPr lang="en-US" altLang="zh-TW" sz="120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I don’t know. Depend on C(</a:t>
            </a:r>
            <a:r>
              <a:rPr lang="el-GR" altLang="zh-TW" sz="1200" dirty="0"/>
              <a:t>θ</a:t>
            </a:r>
            <a:r>
              <a:rPr lang="en-US" altLang="zh-TW" sz="1200" dirty="0"/>
              <a:t>)</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35</a:t>
            </a:fld>
            <a:endParaRPr lang="zh-TW" altLang="en-US"/>
          </a:p>
        </p:txBody>
      </p:sp>
    </p:spTree>
    <p:extLst>
      <p:ext uri="{BB962C8B-B14F-4D97-AF65-F5344CB8AC3E}">
        <p14:creationId xmlns:p14="http://schemas.microsoft.com/office/powerpoint/2010/main" val="1956798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36</a:t>
            </a:fld>
            <a:endParaRPr lang="zh-CN" altLang="en-US"/>
          </a:p>
        </p:txBody>
      </p:sp>
    </p:spTree>
    <p:extLst>
      <p:ext uri="{BB962C8B-B14F-4D97-AF65-F5344CB8AC3E}">
        <p14:creationId xmlns:p14="http://schemas.microsoft.com/office/powerpoint/2010/main" val="1603700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41</a:t>
            </a:fld>
            <a:endParaRPr lang="zh-CN" altLang="en-US"/>
          </a:p>
        </p:txBody>
      </p:sp>
    </p:spTree>
    <p:extLst>
      <p:ext uri="{BB962C8B-B14F-4D97-AF65-F5344CB8AC3E}">
        <p14:creationId xmlns:p14="http://schemas.microsoft.com/office/powerpoint/2010/main" val="3579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43</a:t>
            </a:fld>
            <a:endParaRPr lang="zh-CN" altLang="en-US"/>
          </a:p>
        </p:txBody>
      </p:sp>
    </p:spTree>
    <p:extLst>
      <p:ext uri="{BB962C8B-B14F-4D97-AF65-F5344CB8AC3E}">
        <p14:creationId xmlns:p14="http://schemas.microsoft.com/office/powerpoint/2010/main" val="2074771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8</a:t>
            </a:fld>
            <a:endParaRPr lang="zh-CN" altLang="en-US"/>
          </a:p>
        </p:txBody>
      </p:sp>
    </p:spTree>
    <p:extLst>
      <p:ext uri="{BB962C8B-B14F-4D97-AF65-F5344CB8AC3E}">
        <p14:creationId xmlns:p14="http://schemas.microsoft.com/office/powerpoint/2010/main" val="2534771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44</a:t>
            </a:fld>
            <a:endParaRPr lang="zh-CN" altLang="en-US"/>
          </a:p>
        </p:txBody>
      </p:sp>
    </p:spTree>
    <p:extLst>
      <p:ext uri="{BB962C8B-B14F-4D97-AF65-F5344CB8AC3E}">
        <p14:creationId xmlns:p14="http://schemas.microsoft.com/office/powerpoint/2010/main" val="296614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45</a:t>
            </a:fld>
            <a:endParaRPr lang="zh-CN" altLang="en-US"/>
          </a:p>
        </p:txBody>
      </p:sp>
    </p:spTree>
    <p:extLst>
      <p:ext uri="{BB962C8B-B14F-4D97-AF65-F5344CB8AC3E}">
        <p14:creationId xmlns:p14="http://schemas.microsoft.com/office/powerpoint/2010/main" val="901217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46</a:t>
            </a:fld>
            <a:endParaRPr lang="zh-CN" altLang="en-US"/>
          </a:p>
        </p:txBody>
      </p:sp>
    </p:spTree>
    <p:extLst>
      <p:ext uri="{BB962C8B-B14F-4D97-AF65-F5344CB8AC3E}">
        <p14:creationId xmlns:p14="http://schemas.microsoft.com/office/powerpoint/2010/main" val="1090244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内存复杂度：</a:t>
            </a:r>
            <a:r>
              <a:rPr lang="en-US" altLang="ja-JP" dirty="0"/>
              <a:t>O(n)</a:t>
            </a:r>
            <a:r>
              <a:rPr lang="ja-JP" altLang="en-US" dirty="0"/>
              <a:t>，需要储存所有正向计算的中间值</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47</a:t>
            </a:fld>
            <a:endParaRPr lang="zh-CN" altLang="en-US"/>
          </a:p>
        </p:txBody>
      </p:sp>
    </p:spTree>
    <p:extLst>
      <p:ext uri="{BB962C8B-B14F-4D97-AF65-F5344CB8AC3E}">
        <p14:creationId xmlns:p14="http://schemas.microsoft.com/office/powerpoint/2010/main" val="555927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48</a:t>
            </a:fld>
            <a:endParaRPr lang="zh-CN" altLang="en-US"/>
          </a:p>
        </p:txBody>
      </p:sp>
    </p:spTree>
    <p:extLst>
      <p:ext uri="{BB962C8B-B14F-4D97-AF65-F5344CB8AC3E}">
        <p14:creationId xmlns:p14="http://schemas.microsoft.com/office/powerpoint/2010/main" val="1033872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ja-JP" altLang="en-US" dirty="0"/>
              <a:t>数据存储在尾数中，而不是指数</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51</a:t>
            </a:fld>
            <a:endParaRPr lang="zh-CN" altLang="en-US"/>
          </a:p>
        </p:txBody>
      </p:sp>
    </p:spTree>
    <p:extLst>
      <p:ext uri="{BB962C8B-B14F-4D97-AF65-F5344CB8AC3E}">
        <p14:creationId xmlns:p14="http://schemas.microsoft.com/office/powerpoint/2010/main" val="1461679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52</a:t>
            </a:fld>
            <a:endParaRPr lang="zh-CN" altLang="en-US"/>
          </a:p>
        </p:txBody>
      </p:sp>
    </p:spTree>
    <p:extLst>
      <p:ext uri="{BB962C8B-B14F-4D97-AF65-F5344CB8AC3E}">
        <p14:creationId xmlns:p14="http://schemas.microsoft.com/office/powerpoint/2010/main" val="1917185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SWB</a:t>
            </a:r>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For a fixed number of parameters, a deep model is clearly better than the shallow one.</a:t>
            </a:r>
            <a:endParaRPr lang="zh-TW" altLang="en-US" sz="1200" dirty="0">
              <a:solidFill>
                <a:srgbClr val="0000FF"/>
              </a:solidFill>
            </a:endParaRPr>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54</a:t>
            </a:fld>
            <a:endParaRPr lang="zh-TW" altLang="en-US"/>
          </a:p>
        </p:txBody>
      </p:sp>
    </p:spTree>
    <p:extLst>
      <p:ext uri="{BB962C8B-B14F-4D97-AF65-F5344CB8AC3E}">
        <p14:creationId xmlns:p14="http://schemas.microsoft.com/office/powerpoint/2010/main" val="336288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55</a:t>
            </a:fld>
            <a:endParaRPr lang="zh-TW" altLang="en-US"/>
          </a:p>
        </p:txBody>
      </p:sp>
    </p:spTree>
    <p:extLst>
      <p:ext uri="{BB962C8B-B14F-4D97-AF65-F5344CB8AC3E}">
        <p14:creationId xmlns:p14="http://schemas.microsoft.com/office/powerpoint/2010/main" val="434428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56</a:t>
            </a:fld>
            <a:endParaRPr lang="zh-TW" altLang="en-US"/>
          </a:p>
        </p:txBody>
      </p:sp>
    </p:spTree>
    <p:extLst>
      <p:ext uri="{BB962C8B-B14F-4D97-AF65-F5344CB8AC3E}">
        <p14:creationId xmlns:p14="http://schemas.microsoft.com/office/powerpoint/2010/main" val="1178516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58011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Programming -&gt; all in main -&gt; so long and</a:t>
            </a:r>
            <a:r>
              <a:rPr lang="en-US" altLang="zh-TW" baseline="0" dirty="0"/>
              <a:t> bad</a:t>
            </a:r>
          </a:p>
          <a:p>
            <a:r>
              <a:rPr lang="en-US" altLang="zh-TW" baseline="0" dirty="0"/>
              <a:t>-&gt; function -&gt;</a:t>
            </a:r>
            <a:r>
              <a:rPr lang="zh-TW" altLang="en-US" baseline="0" dirty="0"/>
              <a:t> </a:t>
            </a:r>
            <a:r>
              <a:rPr lang="en-US" altLang="zh-TW" baseline="0" dirty="0"/>
              <a:t>shorter</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58</a:t>
            </a:fld>
            <a:endParaRPr lang="zh-TW" altLang="en-US"/>
          </a:p>
        </p:txBody>
      </p:sp>
    </p:spTree>
    <p:extLst>
      <p:ext uri="{BB962C8B-B14F-4D97-AF65-F5344CB8AC3E}">
        <p14:creationId xmlns:p14="http://schemas.microsoft.com/office/powerpoint/2010/main" val="12991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59</a:t>
            </a:fld>
            <a:endParaRPr lang="zh-TW" altLang="en-US"/>
          </a:p>
        </p:txBody>
      </p:sp>
    </p:spTree>
    <p:extLst>
      <p:ext uri="{BB962C8B-B14F-4D97-AF65-F5344CB8AC3E}">
        <p14:creationId xmlns:p14="http://schemas.microsoft.com/office/powerpoint/2010/main" val="440499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60</a:t>
            </a:fld>
            <a:endParaRPr lang="zh-TW" altLang="en-US"/>
          </a:p>
        </p:txBody>
      </p:sp>
    </p:spTree>
    <p:extLst>
      <p:ext uri="{BB962C8B-B14F-4D97-AF65-F5344CB8AC3E}">
        <p14:creationId xmlns:p14="http://schemas.microsoft.com/office/powerpoint/2010/main" val="1338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Poepel</a:t>
            </a:r>
            <a:r>
              <a:rPr lang="en-US" altLang="zh-TW" baseline="0" dirty="0"/>
              <a:t> said AI</a:t>
            </a:r>
            <a:r>
              <a:rPr lang="zh-TW" altLang="en-US" baseline="0" dirty="0"/>
              <a:t>＝　ｄｅｅｐ　＋　ｂｉｇｄａｔａ</a:t>
            </a:r>
            <a:endParaRPr lang="en-US" altLang="zh-TW" baseline="0" dirty="0"/>
          </a:p>
          <a:p>
            <a:r>
              <a:rPr lang="en-US" altLang="zh-TW" baseline="0" dirty="0" err="1"/>
              <a:t>Bigdata</a:t>
            </a:r>
            <a:r>
              <a:rPr lang="en-US" altLang="zh-TW" baseline="0" dirty="0"/>
              <a:t> -&gt; deep</a:t>
            </a:r>
          </a:p>
          <a:p>
            <a:r>
              <a:rPr lang="en-US" altLang="zh-TW" baseline="0" dirty="0"/>
              <a:t>Deep is not for big data</a:t>
            </a:r>
          </a:p>
          <a:p>
            <a:endParaRPr lang="en-US" altLang="zh-TW" dirty="0"/>
          </a:p>
          <a:p>
            <a:endParaRPr lang="en-US" altLang="zh-TW" dirty="0"/>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Deep Learning also works on small data set.</a:t>
            </a:r>
            <a:endParaRPr lang="zh-TW" altLang="en-US" sz="1200" dirty="0"/>
          </a:p>
          <a:p>
            <a:endParaRPr lang="en-US" altLang="zh-TW" dirty="0"/>
          </a:p>
          <a:p>
            <a:endParaRPr lang="en-US" altLang="zh-TW" dirty="0"/>
          </a:p>
          <a:p>
            <a:r>
              <a:rPr lang="en-US" altLang="zh-TW" dirty="0"/>
              <a:t>Need less data!!!!!</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61</a:t>
            </a:fld>
            <a:endParaRPr lang="zh-TW" altLang="en-US"/>
          </a:p>
        </p:txBody>
      </p:sp>
    </p:spTree>
    <p:extLst>
      <p:ext uri="{BB962C8B-B14F-4D97-AF65-F5344CB8AC3E}">
        <p14:creationId xmlns:p14="http://schemas.microsoft.com/office/powerpoint/2010/main" val="1882356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Less training data</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62</a:t>
            </a:fld>
            <a:endParaRPr lang="zh-TW" altLang="en-US"/>
          </a:p>
        </p:txBody>
      </p:sp>
    </p:spTree>
    <p:extLst>
      <p:ext uri="{BB962C8B-B14F-4D97-AF65-F5344CB8AC3E}">
        <p14:creationId xmlns:p14="http://schemas.microsoft.com/office/powerpoint/2010/main" val="175713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63</a:t>
            </a:fld>
            <a:endParaRPr lang="zh-TW" altLang="en-US"/>
          </a:p>
        </p:txBody>
      </p:sp>
    </p:spTree>
    <p:extLst>
      <p:ext uri="{BB962C8B-B14F-4D97-AF65-F5344CB8AC3E}">
        <p14:creationId xmlns:p14="http://schemas.microsoft.com/office/powerpoint/2010/main" val="1649860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67</a:t>
            </a:fld>
            <a:endParaRPr lang="zh-CN" altLang="en-US"/>
          </a:p>
        </p:txBody>
      </p:sp>
    </p:spTree>
    <p:extLst>
      <p:ext uri="{BB962C8B-B14F-4D97-AF65-F5344CB8AC3E}">
        <p14:creationId xmlns:p14="http://schemas.microsoft.com/office/powerpoint/2010/main" val="1218946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72</a:t>
            </a:fld>
            <a:endParaRPr lang="zh-CN" altLang="en-US"/>
          </a:p>
        </p:txBody>
      </p:sp>
    </p:spTree>
    <p:extLst>
      <p:ext uri="{BB962C8B-B14F-4D97-AF65-F5344CB8AC3E}">
        <p14:creationId xmlns:p14="http://schemas.microsoft.com/office/powerpoint/2010/main" val="1819854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73</a:t>
            </a:fld>
            <a:endParaRPr lang="zh-CN" altLang="en-US"/>
          </a:p>
        </p:txBody>
      </p:sp>
    </p:spTree>
    <p:extLst>
      <p:ext uri="{BB962C8B-B14F-4D97-AF65-F5344CB8AC3E}">
        <p14:creationId xmlns:p14="http://schemas.microsoft.com/office/powerpoint/2010/main" val="700623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EA4335"/>
                </a:solidFill>
                <a:effectLst/>
                <a:latin typeface="arial" panose="020B0604020202020204" pitchFamily="34" charset="0"/>
              </a:rPr>
              <a:t>No going to use this page ……</a:t>
            </a:r>
          </a:p>
          <a:p>
            <a:r>
              <a:rPr lang="en-US" altLang="zh-TW" b="0" i="0" dirty="0">
                <a:solidFill>
                  <a:srgbClr val="EA4335"/>
                </a:solidFill>
                <a:effectLst/>
                <a:latin typeface="arial" panose="020B0604020202020204" pitchFamily="34" charset="0"/>
              </a:rPr>
              <a:t>Each filter convolves over</a:t>
            </a:r>
            <a:r>
              <a:rPr lang="en-US" altLang="zh-TW" b="0" i="0" dirty="0">
                <a:solidFill>
                  <a:srgbClr val="4D5156"/>
                </a:solidFill>
                <a:effectLst/>
                <a:latin typeface="arial" panose="020B0604020202020204" pitchFamily="34" charset="0"/>
              </a:rPr>
              <a:t> the input image.</a:t>
            </a:r>
          </a:p>
          <a:p>
            <a:endParaRPr lang="zh-TW" altLang="en-US" dirty="0"/>
          </a:p>
        </p:txBody>
      </p:sp>
      <p:sp>
        <p:nvSpPr>
          <p:cNvPr id="4" name="投影片編號版面配置區 3"/>
          <p:cNvSpPr>
            <a:spLocks noGrp="1"/>
          </p:cNvSpPr>
          <p:nvPr>
            <p:ph type="sldNum" sz="quarter" idx="5"/>
          </p:nvPr>
        </p:nvSpPr>
        <p:spPr/>
        <p:txBody>
          <a:bodyPr/>
          <a:lstStyle/>
          <a:p>
            <a:fld id="{BF44E6A9-403F-46BA-B5D7-D3E84626C545}" type="slidenum">
              <a:rPr lang="zh-TW" altLang="en-US" smtClean="0"/>
              <a:t>79</a:t>
            </a:fld>
            <a:endParaRPr lang="zh-TW" altLang="en-US"/>
          </a:p>
        </p:txBody>
      </p:sp>
    </p:spTree>
    <p:extLst>
      <p:ext uri="{BB962C8B-B14F-4D97-AF65-F5344CB8AC3E}">
        <p14:creationId xmlns:p14="http://schemas.microsoft.com/office/powerpoint/2010/main" val="169696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i="1" u="sng" dirty="0"/>
              <a:t>Fully Connected Feedforward Network </a:t>
            </a:r>
            <a:endParaRPr lang="zh-TW" altLang="en-US" b="1" i="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19</a:t>
            </a:fld>
            <a:endParaRPr lang="zh-TW" altLang="en-US"/>
          </a:p>
        </p:txBody>
      </p:sp>
    </p:spTree>
    <p:extLst>
      <p:ext uri="{BB962C8B-B14F-4D97-AF65-F5344CB8AC3E}">
        <p14:creationId xmlns:p14="http://schemas.microsoft.com/office/powerpoint/2010/main" val="656912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Need an metaphor?</a:t>
            </a:r>
            <a:endParaRPr lang="zh-TW" altLang="en-US" dirty="0"/>
          </a:p>
        </p:txBody>
      </p:sp>
      <p:sp>
        <p:nvSpPr>
          <p:cNvPr id="4" name="投影片編號版面配置區 3"/>
          <p:cNvSpPr>
            <a:spLocks noGrp="1"/>
          </p:cNvSpPr>
          <p:nvPr>
            <p:ph type="sldNum" sz="quarter" idx="5"/>
          </p:nvPr>
        </p:nvSpPr>
        <p:spPr/>
        <p:txBody>
          <a:bodyPr/>
          <a:lstStyle/>
          <a:p>
            <a:fld id="{BF44E6A9-403F-46BA-B5D7-D3E84626C545}" type="slidenum">
              <a:rPr lang="zh-TW" altLang="en-US" smtClean="0"/>
              <a:t>80</a:t>
            </a:fld>
            <a:endParaRPr lang="zh-TW" altLang="en-US"/>
          </a:p>
        </p:txBody>
      </p:sp>
    </p:spTree>
    <p:extLst>
      <p:ext uri="{BB962C8B-B14F-4D97-AF65-F5344CB8AC3E}">
        <p14:creationId xmlns:p14="http://schemas.microsoft.com/office/powerpoint/2010/main" val="5432538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9405E"/>
                </a:solidFill>
                <a:latin typeface="Microsoft YaHei" charset="-122"/>
                <a:ea typeface="Microsoft YaHei" charset="-122"/>
                <a:cs typeface="Microsoft YaHei" charset="-122"/>
              </a:rPr>
              <a:t>输入通道数目</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86</a:t>
            </a:fld>
            <a:endParaRPr lang="zh-CN" altLang="en-US"/>
          </a:p>
        </p:txBody>
      </p:sp>
    </p:spTree>
    <p:extLst>
      <p:ext uri="{BB962C8B-B14F-4D97-AF65-F5344CB8AC3E}">
        <p14:creationId xmlns:p14="http://schemas.microsoft.com/office/powerpoint/2010/main" val="992667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Very good example for </a:t>
            </a:r>
            <a:r>
              <a:rPr lang="en-US" altLang="zh-TW" dirty="0" err="1"/>
              <a:t>desing</a:t>
            </a:r>
            <a:r>
              <a:rPr lang="en-US" altLang="zh-TW" dirty="0"/>
              <a:t> your network</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94</a:t>
            </a:fld>
            <a:endParaRPr lang="zh-TW" altLang="en-US"/>
          </a:p>
        </p:txBody>
      </p:sp>
    </p:spTree>
    <p:extLst>
      <p:ext uri="{BB962C8B-B14F-4D97-AF65-F5344CB8AC3E}">
        <p14:creationId xmlns:p14="http://schemas.microsoft.com/office/powerpoint/2010/main" val="992874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99</a:t>
            </a:fld>
            <a:endParaRPr lang="zh-CN" altLang="en-US"/>
          </a:p>
        </p:txBody>
      </p:sp>
    </p:spTree>
    <p:extLst>
      <p:ext uri="{BB962C8B-B14F-4D97-AF65-F5344CB8AC3E}">
        <p14:creationId xmlns:p14="http://schemas.microsoft.com/office/powerpoint/2010/main" val="757339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106</a:t>
            </a:fld>
            <a:endParaRPr lang="zh-TW" altLang="en-US"/>
          </a:p>
        </p:txBody>
      </p:sp>
    </p:spTree>
    <p:extLst>
      <p:ext uri="{BB962C8B-B14F-4D97-AF65-F5344CB8AC3E}">
        <p14:creationId xmlns:p14="http://schemas.microsoft.com/office/powerpoint/2010/main" val="1575892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107</a:t>
            </a:fld>
            <a:endParaRPr lang="zh-TW" altLang="en-US"/>
          </a:p>
        </p:txBody>
      </p:sp>
    </p:spTree>
    <p:extLst>
      <p:ext uri="{BB962C8B-B14F-4D97-AF65-F5344CB8AC3E}">
        <p14:creationId xmlns:p14="http://schemas.microsoft.com/office/powerpoint/2010/main" val="1963882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108</a:t>
            </a:fld>
            <a:endParaRPr lang="zh-TW" altLang="en-US"/>
          </a:p>
        </p:txBody>
      </p:sp>
    </p:spTree>
    <p:extLst>
      <p:ext uri="{BB962C8B-B14F-4D97-AF65-F5344CB8AC3E}">
        <p14:creationId xmlns:p14="http://schemas.microsoft.com/office/powerpoint/2010/main" val="1503885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109</a:t>
            </a:fld>
            <a:endParaRPr lang="zh-TW" altLang="en-US"/>
          </a:p>
        </p:txBody>
      </p:sp>
    </p:spTree>
    <p:extLst>
      <p:ext uri="{BB962C8B-B14F-4D97-AF65-F5344CB8AC3E}">
        <p14:creationId xmlns:p14="http://schemas.microsoft.com/office/powerpoint/2010/main" val="2058558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110</a:t>
            </a:fld>
            <a:endParaRPr lang="zh-CN" altLang="en-US"/>
          </a:p>
        </p:txBody>
      </p:sp>
    </p:spTree>
    <p:extLst>
      <p:ext uri="{BB962C8B-B14F-4D97-AF65-F5344CB8AC3E}">
        <p14:creationId xmlns:p14="http://schemas.microsoft.com/office/powerpoint/2010/main" val="16409308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determine </a:t>
            </a:r>
            <a:r>
              <a:rPr lang="en-US" altLang="zh-TW" dirty="0" err="1"/>
              <a:t>yi</a:t>
            </a:r>
            <a:r>
              <a:rPr lang="en-US" altLang="zh-TW" dirty="0"/>
              <a:t>, you have to consider a lot ……</a:t>
            </a:r>
          </a:p>
          <a:p>
            <a:endParaRPr lang="en-US" altLang="zh-TW" dirty="0"/>
          </a:p>
          <a:p>
            <a:r>
              <a:rPr lang="en-US" altLang="zh-TW" dirty="0"/>
              <a:t>You should see</a:t>
            </a:r>
            <a:r>
              <a:rPr lang="en-US" altLang="zh-TW" baseline="0" dirty="0"/>
              <a:t> the whole sequence</a:t>
            </a:r>
            <a:endParaRPr lang="en-US" altLang="zh-TW"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111</a:t>
            </a:fld>
            <a:endParaRPr lang="zh-TW" altLang="en-US"/>
          </a:p>
        </p:txBody>
      </p:sp>
    </p:spTree>
    <p:extLst>
      <p:ext uri="{BB962C8B-B14F-4D97-AF65-F5344CB8AC3E}">
        <p14:creationId xmlns:p14="http://schemas.microsoft.com/office/powerpoint/2010/main" val="1812759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Ignore</a:t>
            </a:r>
            <a:r>
              <a:rPr lang="en-US" altLang="zh-TW" baseline="0" dirty="0"/>
              <a:t> +</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20</a:t>
            </a:fld>
            <a:endParaRPr lang="zh-TW" altLang="en-US"/>
          </a:p>
        </p:txBody>
      </p:sp>
    </p:spTree>
    <p:extLst>
      <p:ext uri="{BB962C8B-B14F-4D97-AF65-F5344CB8AC3E}">
        <p14:creationId xmlns:p14="http://schemas.microsoft.com/office/powerpoint/2010/main" val="16498284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b="0" i="0" dirty="0">
                <a:effectLst/>
                <a:latin typeface="Roboto" panose="02000000000000000000" pitchFamily="2" charset="0"/>
              </a:rPr>
              <a:t>门控循环单元与普通的循环神经网络之间的关键区别在于： 前者支持隐状态的门控。 这意味着模型有专门的机制来确定应该何时更新隐状态， 以及应该何时重置隐状态。 这些机制是可学习的，并且能够解决了上面列出的问题。 例如，如果第一个词元非常重要， 模型将学会在第一次观测之后不更新隐状态。 同样，模型也可以学会跳过不相关的临时观测。 最后，模型还将学会在需要的时候重置隐状态。 下面我们将详细讨论各类门控。</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113</a:t>
            </a:fld>
            <a:endParaRPr lang="zh-TW" altLang="en-US"/>
          </a:p>
        </p:txBody>
      </p:sp>
    </p:spTree>
    <p:extLst>
      <p:ext uri="{BB962C8B-B14F-4D97-AF65-F5344CB8AC3E}">
        <p14:creationId xmlns:p14="http://schemas.microsoft.com/office/powerpoint/2010/main" val="76841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114</a:t>
            </a:fld>
            <a:endParaRPr lang="zh-TW" altLang="en-US"/>
          </a:p>
        </p:txBody>
      </p:sp>
    </p:spTree>
    <p:extLst>
      <p:ext uri="{BB962C8B-B14F-4D97-AF65-F5344CB8AC3E}">
        <p14:creationId xmlns:p14="http://schemas.microsoft.com/office/powerpoint/2010/main" val="1449706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115</a:t>
            </a:fld>
            <a:endParaRPr lang="zh-TW" altLang="en-US"/>
          </a:p>
        </p:txBody>
      </p:sp>
    </p:spTree>
    <p:extLst>
      <p:ext uri="{BB962C8B-B14F-4D97-AF65-F5344CB8AC3E}">
        <p14:creationId xmlns:p14="http://schemas.microsoft.com/office/powerpoint/2010/main" val="920424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116</a:t>
            </a:fld>
            <a:endParaRPr lang="zh-TW" altLang="en-US"/>
          </a:p>
        </p:txBody>
      </p:sp>
    </p:spTree>
    <p:extLst>
      <p:ext uri="{BB962C8B-B14F-4D97-AF65-F5344CB8AC3E}">
        <p14:creationId xmlns:p14="http://schemas.microsoft.com/office/powerpoint/2010/main" val="19190113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Usually when people say</a:t>
            </a:r>
            <a:r>
              <a:rPr lang="en-US" altLang="zh-TW" baseline="0" dirty="0"/>
              <a:t> RNN, they mean LSTM!</a:t>
            </a:r>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117</a:t>
            </a:fld>
            <a:endParaRPr lang="zh-TW" altLang="en-US"/>
          </a:p>
        </p:txBody>
      </p:sp>
    </p:spTree>
    <p:extLst>
      <p:ext uri="{BB962C8B-B14F-4D97-AF65-F5344CB8AC3E}">
        <p14:creationId xmlns:p14="http://schemas.microsoft.com/office/powerpoint/2010/main" val="7344336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rgbClr val="333333"/>
                </a:solidFill>
                <a:latin typeface="CMS"/>
              </a:rPr>
              <a:t>It combines the forget and input gates into a single “update gate.” It also merges the cell state and hidden state, and makes some other changes.</a:t>
            </a:r>
          </a:p>
          <a:p>
            <a:endParaRPr lang="en-US" altLang="zh-TW" dirty="0">
              <a:solidFill>
                <a:srgbClr val="333333"/>
              </a:solidFill>
              <a:latin typeface="CMS"/>
            </a:endParaRPr>
          </a:p>
          <a:p>
            <a:r>
              <a:rPr lang="en-US" altLang="zh-TW" dirty="0"/>
              <a:t>The update gate in GRU is corresponding to the forget gate in LSTM.</a:t>
            </a:r>
          </a:p>
          <a:p>
            <a:endParaRPr lang="en-US" altLang="zh-TW" dirty="0"/>
          </a:p>
          <a:p>
            <a:r>
              <a:rPr lang="en-US" altLang="zh-TW" dirty="0"/>
              <a:t>In GRU, reset gate does not control the amount of the candidate hidden state independently, it shares some information of update gate and thus has access to important temporal information for phoneme segmentation\cite{chung2014empirical}. </a:t>
            </a:r>
          </a:p>
          <a:p>
            <a:endParaRPr lang="en-US" altLang="zh-TW" dirty="0"/>
          </a:p>
          <a:p>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在很多情况下实际表现上相差无几，那么为什么我们要使用新人</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年提出）而不是相对经受了更多考验的</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提出）呢。计算简单</a:t>
            </a:r>
            <a:endParaRPr lang="en-US" altLang="zh-CN" sz="1200" b="0" i="0" kern="1200" dirty="0">
              <a:solidFill>
                <a:schemeClr val="tx1"/>
              </a:solidFill>
              <a:effectLst/>
              <a:latin typeface="+mn-lt"/>
              <a:ea typeface="+mn-ea"/>
              <a:cs typeface="+mn-cs"/>
            </a:endParaRPr>
          </a:p>
          <a:p>
            <a:r>
              <a:rPr lang="en-US" altLang="zh-TW" dirty="0"/>
              <a:t>https://</a:t>
            </a:r>
            <a:r>
              <a:rPr lang="en-US" altLang="zh-TW" dirty="0" err="1"/>
              <a:t>zhuanlan.zhihu.com</a:t>
            </a:r>
            <a:r>
              <a:rPr lang="en-US" altLang="zh-TW" dirty="0"/>
              <a:t>/p/32481747</a:t>
            </a:r>
          </a:p>
          <a:p>
            <a:endParaRPr lang="en-US" altLang="zh-TW" dirty="0"/>
          </a:p>
          <a:p>
            <a:r>
              <a:rPr lang="en" altLang="zh-CN" b="0" i="0" dirty="0">
                <a:effectLst/>
                <a:latin typeface="Roboto" panose="02000000000000000000" pitchFamily="2" charset="0"/>
              </a:rPr>
              <a:t>Rt</a:t>
            </a:r>
            <a:r>
              <a:rPr lang="zh-CN" altLang="en-US" b="0" i="0" dirty="0">
                <a:effectLst/>
                <a:latin typeface="Roboto" panose="02000000000000000000" pitchFamily="2" charset="0"/>
              </a:rPr>
              <a:t>和</a:t>
            </a:r>
            <a:r>
              <a:rPr lang="en" altLang="zh-CN" b="0" i="0" dirty="0">
                <a:effectLst/>
                <a:latin typeface="Roboto" panose="02000000000000000000" pitchFamily="2" charset="0"/>
              </a:rPr>
              <a:t>Ht−1 </a:t>
            </a:r>
            <a:r>
              <a:rPr lang="zh-CN" altLang="en-US" b="0" i="0" dirty="0">
                <a:effectLst/>
                <a:latin typeface="Roboto" panose="02000000000000000000" pitchFamily="2" charset="0"/>
              </a:rPr>
              <a:t>的元素相乘可以减少以往状态的影响。 每当重置门</a:t>
            </a:r>
            <a:r>
              <a:rPr lang="en" altLang="zh-CN" b="0" i="0" dirty="0">
                <a:effectLst/>
                <a:latin typeface="Roboto" panose="02000000000000000000" pitchFamily="2" charset="0"/>
              </a:rPr>
              <a:t>z</a:t>
            </a:r>
            <a:r>
              <a:rPr lang="zh-CN" altLang="en-US" b="0" i="0" dirty="0">
                <a:effectLst/>
                <a:latin typeface="Roboto" panose="02000000000000000000" pitchFamily="2" charset="0"/>
              </a:rPr>
              <a:t>中的项接近</a:t>
            </a:r>
            <a:r>
              <a:rPr lang="en-US" altLang="zh-CN" b="0" i="0" dirty="0">
                <a:effectLst/>
                <a:latin typeface="Roboto" panose="02000000000000000000" pitchFamily="2" charset="0"/>
              </a:rPr>
              <a:t>1</a:t>
            </a:r>
            <a:r>
              <a:rPr lang="zh-CN" altLang="en-US" b="0" i="0" dirty="0">
                <a:effectLst/>
                <a:latin typeface="Roboto" panose="02000000000000000000" pitchFamily="2" charset="0"/>
              </a:rPr>
              <a:t>时， 我们恢复一个如 </a:t>
            </a:r>
            <a:r>
              <a:rPr lang="en-US" altLang="zh-CN" b="0" i="0" dirty="0">
                <a:solidFill>
                  <a:srgbClr val="FF6E40"/>
                </a:solidFill>
                <a:effectLst/>
                <a:latin typeface="Roboto" panose="02000000000000000000" pitchFamily="2" charset="0"/>
                <a:hlinkClick r:id="rId3"/>
              </a:rPr>
              <a:t>(8.4.5)</a:t>
            </a:r>
            <a:r>
              <a:rPr lang="zh-CN" altLang="en-US" b="0" i="0" dirty="0">
                <a:effectLst/>
                <a:latin typeface="Roboto" panose="02000000000000000000" pitchFamily="2" charset="0"/>
              </a:rPr>
              <a:t>中的普通的循环神经网络。 对于重置门</a:t>
            </a:r>
            <a:r>
              <a:rPr lang="en" altLang="zh-CN" b="0" i="0" dirty="0">
                <a:effectLst/>
                <a:latin typeface="Roboto" panose="02000000000000000000" pitchFamily="2" charset="0"/>
              </a:rPr>
              <a:t>z</a:t>
            </a:r>
            <a:r>
              <a:rPr lang="zh-CN" altLang="en-US" b="0" i="0" dirty="0">
                <a:effectLst/>
                <a:latin typeface="Roboto" panose="02000000000000000000" pitchFamily="2" charset="0"/>
              </a:rPr>
              <a:t>中所有接近</a:t>
            </a:r>
            <a:r>
              <a:rPr lang="en-US" altLang="zh-CN" b="0" i="0" dirty="0">
                <a:effectLst/>
                <a:latin typeface="Roboto" panose="02000000000000000000" pitchFamily="2" charset="0"/>
              </a:rPr>
              <a:t>0</a:t>
            </a:r>
            <a:r>
              <a:rPr lang="zh-CN" altLang="en-US" b="0" i="0" dirty="0">
                <a:effectLst/>
                <a:latin typeface="Roboto" panose="02000000000000000000" pitchFamily="2" charset="0"/>
              </a:rPr>
              <a:t>的项， 候选隐状态是以</a:t>
            </a:r>
            <a:r>
              <a:rPr lang="en" altLang="zh-CN" b="0" i="0" dirty="0" err="1">
                <a:effectLst/>
                <a:latin typeface="Roboto" panose="02000000000000000000" pitchFamily="2" charset="0"/>
              </a:rPr>
              <a:t>Xt</a:t>
            </a:r>
            <a:r>
              <a:rPr lang="zh-CN" altLang="en-US" b="0" i="0" dirty="0">
                <a:effectLst/>
                <a:latin typeface="Roboto" panose="02000000000000000000" pitchFamily="2" charset="0"/>
              </a:rPr>
              <a:t>作为输入的多层感知机的结果。 因此，任何预先存在的隐状态都会被</a:t>
            </a:r>
            <a:r>
              <a:rPr lang="zh-CN" altLang="en-US" b="0" i="1" dirty="0">
                <a:effectLst/>
                <a:latin typeface="Roboto" panose="02000000000000000000" pitchFamily="2" charset="0"/>
              </a:rPr>
              <a:t>重置</a:t>
            </a:r>
            <a:r>
              <a:rPr lang="zh-CN" altLang="en-US" b="0" i="0" dirty="0">
                <a:effectLst/>
                <a:latin typeface="Roboto" panose="02000000000000000000" pitchFamily="2" charset="0"/>
              </a:rPr>
              <a:t>为默认值。</a:t>
            </a:r>
            <a:endParaRPr lang="zh-TW" altLang="en-US" dirty="0"/>
          </a:p>
        </p:txBody>
      </p:sp>
      <p:sp>
        <p:nvSpPr>
          <p:cNvPr id="4" name="投影片編號版面配置區 3"/>
          <p:cNvSpPr>
            <a:spLocks noGrp="1"/>
          </p:cNvSpPr>
          <p:nvPr>
            <p:ph type="sldNum" sz="quarter" idx="10"/>
          </p:nvPr>
        </p:nvSpPr>
        <p:spPr/>
        <p:txBody>
          <a:bodyPr/>
          <a:lstStyle/>
          <a:p>
            <a:fld id="{003FC80C-8DD2-4D68-9BA4-5FC1878442D5}" type="slidenum">
              <a:rPr lang="zh-TW" altLang="en-US" smtClean="0"/>
              <a:t>118</a:t>
            </a:fld>
            <a:endParaRPr lang="zh-TW" altLang="en-US"/>
          </a:p>
        </p:txBody>
      </p:sp>
    </p:spTree>
    <p:extLst>
      <p:ext uri="{BB962C8B-B14F-4D97-AF65-F5344CB8AC3E}">
        <p14:creationId xmlns:p14="http://schemas.microsoft.com/office/powerpoint/2010/main" val="8291637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medium.com</a:t>
            </a:r>
            <a:r>
              <a:rPr kumimoji="1" lang="en-US" altLang="zh-CN" dirty="0"/>
              <a:t>/@</a:t>
            </a:r>
            <a:r>
              <a:rPr kumimoji="1" lang="en-US" altLang="zh-CN" dirty="0" err="1"/>
              <a:t>purnasaigudikandula</a:t>
            </a:r>
            <a:r>
              <a:rPr kumimoji="1" lang="en-US" altLang="zh-CN"/>
              <a:t>/recurrent-neural-networks-and-lstm-explained-7f51c7f6bbb9</a:t>
            </a:r>
            <a:endParaRPr kumimoji="1" lang="zh-CN" altLang="en-US"/>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119</a:t>
            </a:fld>
            <a:endParaRPr lang="zh-CN" altLang="en-US"/>
          </a:p>
        </p:txBody>
      </p:sp>
    </p:spTree>
    <p:extLst>
      <p:ext uri="{BB962C8B-B14F-4D97-AF65-F5344CB8AC3E}">
        <p14:creationId xmlns:p14="http://schemas.microsoft.com/office/powerpoint/2010/main" val="770730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2400" dirty="0"/>
              <a:t>Even </a:t>
            </a:r>
            <a:r>
              <a:rPr lang="en-US" altLang="zh-TW" sz="2400" dirty="0" err="1"/>
              <a:t>adagrad</a:t>
            </a:r>
            <a:r>
              <a:rPr lang="en-US" altLang="zh-TW" sz="2400" baseline="0" dirty="0"/>
              <a:t> can not handle this problem, maybe </a:t>
            </a:r>
            <a:r>
              <a:rPr lang="en-US" altLang="zh-TW" sz="2400" baseline="0" dirty="0" err="1"/>
              <a:t>RMSprop</a:t>
            </a:r>
            <a:r>
              <a:rPr lang="en-US" altLang="zh-TW" sz="2400" baseline="0" dirty="0"/>
              <a:t> is better</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2400" dirty="0"/>
              <a:t>Source: http://jmlr.org/proceedings/papers/v28/pascanu13.pdf</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zh-TW" sz="2400" baseline="0" dirty="0"/>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TW" sz="2400" baseline="0" dirty="0"/>
              <a:t>Large or small is fine. Change quickly is bad</a:t>
            </a:r>
            <a:endParaRPr lang="zh-TW" altLang="en-US" sz="2400" dirty="0"/>
          </a:p>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121</a:t>
            </a:fld>
            <a:endParaRPr lang="zh-TW" altLang="en-US"/>
          </a:p>
        </p:txBody>
      </p:sp>
    </p:spTree>
    <p:extLst>
      <p:ext uri="{BB962C8B-B14F-4D97-AF65-F5344CB8AC3E}">
        <p14:creationId xmlns:p14="http://schemas.microsoft.com/office/powerpoint/2010/main" val="1545441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Gradient Explode/Gradient Vanishing</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en-US" altLang="zh-TW" dirty="0"/>
          </a:p>
          <a:p>
            <a:endParaRPr lang="en-US" altLang="zh-TW" dirty="0"/>
          </a:p>
          <a:p>
            <a:r>
              <a:rPr lang="en-US" altLang="zh-TW" dirty="0"/>
              <a:t>Echo state network -&gt; …..</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122</a:t>
            </a:fld>
            <a:endParaRPr lang="zh-TW" altLang="en-US"/>
          </a:p>
        </p:txBody>
      </p:sp>
    </p:spTree>
    <p:extLst>
      <p:ext uri="{BB962C8B-B14F-4D97-AF65-F5344CB8AC3E}">
        <p14:creationId xmlns:p14="http://schemas.microsoft.com/office/powerpoint/2010/main" val="1760978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www.jianshu.com</a:t>
            </a:r>
            <a:r>
              <a:rPr kumimoji="1" lang="en-US" altLang="zh-CN"/>
              <a:t>/p/dcec3f07d3b5</a:t>
            </a:r>
            <a:endParaRPr kumimoji="1" lang="zh-CN" altLang="en-US"/>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123</a:t>
            </a:fld>
            <a:endParaRPr lang="zh-CN" altLang="en-US"/>
          </a:p>
        </p:txBody>
      </p:sp>
    </p:spTree>
    <p:extLst>
      <p:ext uri="{BB962C8B-B14F-4D97-AF65-F5344CB8AC3E}">
        <p14:creationId xmlns:p14="http://schemas.microsoft.com/office/powerpoint/2010/main" val="1262111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example,</a:t>
            </a:r>
            <a:r>
              <a:rPr lang="en-US" altLang="zh-TW" baseline="0" dirty="0"/>
              <a:t> if we modify “1” to “2”, then we have another function</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22</a:t>
            </a:fld>
            <a:endParaRPr lang="zh-TW" altLang="en-US"/>
          </a:p>
        </p:txBody>
      </p:sp>
    </p:spTree>
    <p:extLst>
      <p:ext uri="{BB962C8B-B14F-4D97-AF65-F5344CB8AC3E}">
        <p14:creationId xmlns:p14="http://schemas.microsoft.com/office/powerpoint/2010/main" val="1302097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Attention is a concept that helped improve the performance of neural machine translation applications</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125</a:t>
            </a:fld>
            <a:endParaRPr lang="zh-CN" altLang="en-US"/>
          </a:p>
        </p:txBody>
      </p:sp>
    </p:spTree>
    <p:extLst>
      <p:ext uri="{BB962C8B-B14F-4D97-AF65-F5344CB8AC3E}">
        <p14:creationId xmlns:p14="http://schemas.microsoft.com/office/powerpoint/2010/main" val="2049061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Attention is a concept that helped improve the performance of neural machine translation applications</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127</a:t>
            </a:fld>
            <a:endParaRPr lang="zh-CN" altLang="en-US"/>
          </a:p>
        </p:txBody>
      </p:sp>
    </p:spTree>
    <p:extLst>
      <p:ext uri="{BB962C8B-B14F-4D97-AF65-F5344CB8AC3E}">
        <p14:creationId xmlns:p14="http://schemas.microsoft.com/office/powerpoint/2010/main" val="18148725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https://arxiv.org/abs/1706.03762</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天涯若比邻</a:t>
            </a:r>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128</a:t>
            </a:fld>
            <a:endParaRPr lang="zh-TW" altLang="en-US"/>
          </a:p>
        </p:txBody>
      </p:sp>
    </p:spTree>
    <p:extLst>
      <p:ext uri="{BB962C8B-B14F-4D97-AF65-F5344CB8AC3E}">
        <p14:creationId xmlns:p14="http://schemas.microsoft.com/office/powerpoint/2010/main" val="35174393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129</a:t>
            </a:fld>
            <a:endParaRPr lang="zh-TW" altLang="en-US"/>
          </a:p>
        </p:txBody>
      </p:sp>
    </p:spTree>
    <p:extLst>
      <p:ext uri="{BB962C8B-B14F-4D97-AF65-F5344CB8AC3E}">
        <p14:creationId xmlns:p14="http://schemas.microsoft.com/office/powerpoint/2010/main" val="143974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Does normalization important???</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132</a:t>
            </a:fld>
            <a:endParaRPr lang="zh-TW" altLang="en-US"/>
          </a:p>
        </p:txBody>
      </p:sp>
    </p:spTree>
    <p:extLst>
      <p:ext uri="{BB962C8B-B14F-4D97-AF65-F5344CB8AC3E}">
        <p14:creationId xmlns:p14="http://schemas.microsoft.com/office/powerpoint/2010/main" val="2459248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133</a:t>
            </a:fld>
            <a:endParaRPr lang="zh-TW" altLang="en-US"/>
          </a:p>
        </p:txBody>
      </p:sp>
    </p:spTree>
    <p:extLst>
      <p:ext uri="{BB962C8B-B14F-4D97-AF65-F5344CB8AC3E}">
        <p14:creationId xmlns:p14="http://schemas.microsoft.com/office/powerpoint/2010/main" val="13426820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134</a:t>
            </a:fld>
            <a:endParaRPr lang="zh-TW" altLang="en-US"/>
          </a:p>
        </p:txBody>
      </p:sp>
    </p:spTree>
    <p:extLst>
      <p:ext uri="{BB962C8B-B14F-4D97-AF65-F5344CB8AC3E}">
        <p14:creationId xmlns:p14="http://schemas.microsoft.com/office/powerpoint/2010/main" val="8537851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135</a:t>
            </a:fld>
            <a:endParaRPr lang="zh-TW" altLang="en-US"/>
          </a:p>
        </p:txBody>
      </p:sp>
    </p:spTree>
    <p:extLst>
      <p:ext uri="{BB962C8B-B14F-4D97-AF65-F5344CB8AC3E}">
        <p14:creationId xmlns:p14="http://schemas.microsoft.com/office/powerpoint/2010/main" val="18174622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137</a:t>
            </a:fld>
            <a:endParaRPr lang="zh-TW" altLang="en-US"/>
          </a:p>
        </p:txBody>
      </p:sp>
    </p:spTree>
    <p:extLst>
      <p:ext uri="{BB962C8B-B14F-4D97-AF65-F5344CB8AC3E}">
        <p14:creationId xmlns:p14="http://schemas.microsoft.com/office/powerpoint/2010/main" val="37675625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(ignore </a:t>
                </a:r>
                <a14:m>
                  <m:oMath xmlns:m="http://schemas.openxmlformats.org/officeDocument/2006/math">
                    <m:rad>
                      <m:radPr>
                        <m:degHide m:val="on"/>
                        <m:ctrlPr>
                          <a:rPr lang="en-US" altLang="zh-TW" sz="1200" i="1" smtClean="0">
                            <a:latin typeface="Cambria Math" panose="02040503050406030204" pitchFamily="18" charset="0"/>
                          </a:rPr>
                        </m:ctrlPr>
                      </m:radPr>
                      <m:deg/>
                      <m:e>
                        <m:r>
                          <a:rPr lang="en-US" altLang="zh-TW" sz="1200" b="0" i="1" smtClean="0">
                            <a:latin typeface="Cambria Math" panose="02040503050406030204" pitchFamily="18" charset="0"/>
                          </a:rPr>
                          <m:t>𝑑</m:t>
                        </m:r>
                      </m:e>
                    </m:rad>
                  </m:oMath>
                </a14:m>
                <a:r>
                  <a:rPr lang="en-US" altLang="zh-TW" sz="1200" dirty="0"/>
                  <a:t> for simplicity)</a:t>
                </a:r>
                <a:endParaRPr lang="zh-TW" altLang="en-US" sz="1200" dirty="0"/>
              </a:p>
              <a:p>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(ignore </a:t>
                </a:r>
                <a:r>
                  <a:rPr lang="en-US" altLang="zh-TW" sz="1200" i="0">
                    <a:latin typeface="Cambria Math" panose="02040503050406030204" pitchFamily="18" charset="0"/>
                  </a:rPr>
                  <a:t>√</a:t>
                </a:r>
                <a:r>
                  <a:rPr lang="en-US" altLang="zh-TW" sz="1200" b="0" i="0">
                    <a:latin typeface="Cambria Math" panose="02040503050406030204" pitchFamily="18" charset="0"/>
                  </a:rPr>
                  <a:t>𝑑</a:t>
                </a:r>
                <a:r>
                  <a:rPr lang="en-US" altLang="zh-TW" sz="1200" dirty="0"/>
                  <a:t> for simplicity)</a:t>
                </a:r>
                <a:endParaRPr lang="zh-TW" altLang="en-US" sz="1200" dirty="0"/>
              </a:p>
              <a:p>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9A21633A-A357-4647-96F8-3609E572E7C5}" type="slidenum">
              <a:rPr lang="zh-TW" altLang="en-US" smtClean="0"/>
              <a:t>139</a:t>
            </a:fld>
            <a:endParaRPr lang="zh-TW" altLang="en-US"/>
          </a:p>
        </p:txBody>
      </p:sp>
    </p:spTree>
    <p:extLst>
      <p:ext uri="{BB962C8B-B14F-4D97-AF65-F5344CB8AC3E}">
        <p14:creationId xmlns:p14="http://schemas.microsoft.com/office/powerpoint/2010/main" val="204766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Make sure you know how to do it</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author: </a:t>
            </a:r>
            <a:r>
              <a:rPr lang="en-US" altLang="zh-TW" sz="1200" b="0" i="0" u="none" strike="noStrike" kern="1200" dirty="0">
                <a:solidFill>
                  <a:schemeClr val="tx1"/>
                </a:solidFill>
                <a:effectLst/>
                <a:latin typeface="+mn-lt"/>
                <a:ea typeface="+mn-ea"/>
                <a:cs typeface="+mn-cs"/>
                <a:hlinkClick r:id="rId3"/>
              </a:rPr>
              <a:t>Adam Coates</a:t>
            </a:r>
            <a:r>
              <a:rPr lang="en-US" altLang="zh-TW" sz="1200" b="0" i="0" kern="1200" dirty="0">
                <a:solidFill>
                  <a:schemeClr val="tx1"/>
                </a:solidFill>
                <a:effectLst/>
                <a:latin typeface="+mn-lt"/>
                <a:ea typeface="+mn-ea"/>
                <a:cs typeface="+mn-cs"/>
              </a:rPr>
              <a:t>, Baidu, Inc. </a:t>
            </a:r>
            <a:endParaRPr lang="en-US" altLang="zh-TW" dirty="0"/>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Deep Learning (hopefully faster)</a:t>
            </a:r>
          </a:p>
          <a:p>
            <a:endParaRPr lang="en-US" altLang="zh-TW" dirty="0"/>
          </a:p>
          <a:p>
            <a:r>
              <a:rPr lang="en-US" altLang="zh-TW" dirty="0"/>
              <a:t>http://videolectures.net/deeplearning2015_coates_deep_learning/</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23</a:t>
            </a:fld>
            <a:endParaRPr lang="zh-TW" altLang="en-US"/>
          </a:p>
        </p:txBody>
      </p:sp>
    </p:spTree>
    <p:extLst>
      <p:ext uri="{BB962C8B-B14F-4D97-AF65-F5344CB8AC3E}">
        <p14:creationId xmlns:p14="http://schemas.microsoft.com/office/powerpoint/2010/main" val="7635276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140</a:t>
            </a:fld>
            <a:endParaRPr lang="zh-TW" altLang="en-US"/>
          </a:p>
        </p:txBody>
      </p:sp>
    </p:spTree>
    <p:extLst>
      <p:ext uri="{BB962C8B-B14F-4D97-AF65-F5344CB8AC3E}">
        <p14:creationId xmlns:p14="http://schemas.microsoft.com/office/powerpoint/2010/main" val="9062289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Relation between attention and CNN</a:t>
            </a:r>
          </a:p>
          <a:p>
            <a:r>
              <a:rPr lang="en-US" altLang="zh-TW" dirty="0"/>
              <a:t>Global receptive field (compared to convolutional architectures)</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141</a:t>
            </a:fld>
            <a:endParaRPr lang="zh-TW" altLang="en-US"/>
          </a:p>
        </p:txBody>
      </p:sp>
    </p:spTree>
    <p:extLst>
      <p:ext uri="{BB962C8B-B14F-4D97-AF65-F5344CB8AC3E}">
        <p14:creationId xmlns:p14="http://schemas.microsoft.com/office/powerpoint/2010/main" val="8553298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反正就是一堆矩陣乘法，用 </a:t>
            </a:r>
            <a:r>
              <a:rPr lang="en-US" altLang="zh-TW" sz="1200" dirty="0">
                <a:latin typeface="微軟正黑體" panose="020B0604030504040204" pitchFamily="34" charset="-120"/>
                <a:ea typeface="微軟正黑體" panose="020B0604030504040204" pitchFamily="34" charset="-120"/>
              </a:rPr>
              <a:t>GPU </a:t>
            </a:r>
            <a:r>
              <a:rPr lang="zh-TW" altLang="en-US" sz="1200" dirty="0">
                <a:latin typeface="微軟正黑體" panose="020B0604030504040204" pitchFamily="34" charset="-120"/>
                <a:ea typeface="微軟正黑體" panose="020B0604030504040204" pitchFamily="34" charset="-120"/>
              </a:rPr>
              <a:t>可以加速</a:t>
            </a:r>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142</a:t>
            </a:fld>
            <a:endParaRPr lang="zh-TW" altLang="en-US"/>
          </a:p>
        </p:txBody>
      </p:sp>
    </p:spTree>
    <p:extLst>
      <p:ext uri="{BB962C8B-B14F-4D97-AF65-F5344CB8AC3E}">
        <p14:creationId xmlns:p14="http://schemas.microsoft.com/office/powerpoint/2010/main" val="11667696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666666"/>
                </a:solidFill>
                <a:effectLst/>
                <a:latin typeface="Helvetica" panose="020B0604020202020204" pitchFamily="34" charset="0"/>
              </a:rPr>
              <a:t>A real example of positional encoding for 20 words (rows) with an embedding size of 512 (columns). You can see that it appears split in half down the center. That's because the values of the left half are generated by one function (which uses sine), and the right half is generated by another function (which uses cosine). They're then concatenated to form each of the positional encoding vectors.</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146</a:t>
            </a:fld>
            <a:endParaRPr lang="zh-TW" altLang="en-US"/>
          </a:p>
        </p:txBody>
      </p:sp>
    </p:spTree>
    <p:extLst>
      <p:ext uri="{BB962C8B-B14F-4D97-AF65-F5344CB8AC3E}">
        <p14:creationId xmlns:p14="http://schemas.microsoft.com/office/powerpoint/2010/main" val="13357582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Shall I explain this more …?</a:t>
            </a:r>
          </a:p>
          <a:p>
            <a:r>
              <a:rPr lang="en-US" altLang="zh-TW" dirty="0"/>
              <a:t>ICLR</a:t>
            </a:r>
            <a:r>
              <a:rPr lang="zh-TW" altLang="en-US" dirty="0"/>
              <a:t> </a:t>
            </a:r>
            <a:r>
              <a:rPr lang="en-US" altLang="zh-TW" dirty="0"/>
              <a:t>2020</a:t>
            </a:r>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151</a:t>
            </a:fld>
            <a:endParaRPr lang="zh-TW" altLang="en-US"/>
          </a:p>
        </p:txBody>
      </p:sp>
    </p:spTree>
    <p:extLst>
      <p:ext uri="{BB962C8B-B14F-4D97-AF65-F5344CB8AC3E}">
        <p14:creationId xmlns:p14="http://schemas.microsoft.com/office/powerpoint/2010/main" val="2336513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Self needs more data to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Vision Transformer (</a:t>
            </a:r>
            <a:r>
              <a:rPr lang="en-US" altLang="zh-TW" dirty="0" err="1"/>
              <a:t>ViT</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ViT</a:t>
            </a:r>
            <a:r>
              <a:rPr lang="en-US" altLang="zh-TW" dirty="0"/>
              <a:t>-L/16 means the “Large” variant with 16×16 input patch size.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152</a:t>
            </a:fld>
            <a:endParaRPr lang="zh-TW" altLang="en-US"/>
          </a:p>
        </p:txBody>
      </p:sp>
    </p:spTree>
    <p:extLst>
      <p:ext uri="{BB962C8B-B14F-4D97-AF65-F5344CB8AC3E}">
        <p14:creationId xmlns:p14="http://schemas.microsoft.com/office/powerpoint/2010/main" val="26149755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RNN + attention  </a:t>
            </a:r>
            <a:r>
              <a:rPr lang="zh-TW" altLang="en-US" dirty="0"/>
              <a:t>https://arxiv.org/abs/1611.08656</a:t>
            </a:r>
          </a:p>
          <a:p>
            <a:endParaRPr lang="zh-TW" altLang="en-US" dirty="0"/>
          </a:p>
        </p:txBody>
      </p:sp>
      <p:sp>
        <p:nvSpPr>
          <p:cNvPr id="4" name="投影片編號版面配置區 3"/>
          <p:cNvSpPr>
            <a:spLocks noGrp="1"/>
          </p:cNvSpPr>
          <p:nvPr>
            <p:ph type="sldNum" sz="quarter" idx="5"/>
          </p:nvPr>
        </p:nvSpPr>
        <p:spPr/>
        <p:txBody>
          <a:bodyPr/>
          <a:lstStyle/>
          <a:p>
            <a:fld id="{9A21633A-A357-4647-96F8-3609E572E7C5}" type="slidenum">
              <a:rPr lang="zh-TW" altLang="en-US" smtClean="0"/>
              <a:t>153</a:t>
            </a:fld>
            <a:endParaRPr lang="zh-TW" altLang="en-US"/>
          </a:p>
        </p:txBody>
      </p:sp>
    </p:spTree>
    <p:extLst>
      <p:ext uri="{BB962C8B-B14F-4D97-AF65-F5344CB8AC3E}">
        <p14:creationId xmlns:p14="http://schemas.microsoft.com/office/powerpoint/2010/main" val="4097732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154</a:t>
            </a:fld>
            <a:endParaRPr lang="zh-CN" altLang="en-US"/>
          </a:p>
        </p:txBody>
      </p:sp>
    </p:spTree>
    <p:extLst>
      <p:ext uri="{BB962C8B-B14F-4D97-AF65-F5344CB8AC3E}">
        <p14:creationId xmlns:p14="http://schemas.microsoft.com/office/powerpoint/2010/main" val="1404814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24</a:t>
            </a:fld>
            <a:endParaRPr lang="zh-TW" altLang="en-US"/>
          </a:p>
        </p:txBody>
      </p:sp>
    </p:spTree>
    <p:extLst>
      <p:ext uri="{BB962C8B-B14F-4D97-AF65-F5344CB8AC3E}">
        <p14:creationId xmlns:p14="http://schemas.microsoft.com/office/powerpoint/2010/main" val="967727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25</a:t>
            </a:fld>
            <a:endParaRPr lang="zh-TW" altLang="en-US"/>
          </a:p>
        </p:txBody>
      </p:sp>
    </p:spTree>
    <p:extLst>
      <p:ext uri="{BB962C8B-B14F-4D97-AF65-F5344CB8AC3E}">
        <p14:creationId xmlns:p14="http://schemas.microsoft.com/office/powerpoint/2010/main" val="77497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099672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xfrm>
            <a:off x="429015" y="153248"/>
            <a:ext cx="10940407" cy="727657"/>
          </a:xfrm>
          <a:prstGeom prst="rect">
            <a:avLst/>
          </a:prstGeom>
        </p:spPr>
        <p:txBody>
          <a:bodyPr/>
          <a:lstStyle/>
          <a:p>
            <a:r>
              <a:t>Title Text</a:t>
            </a:r>
          </a:p>
        </p:txBody>
      </p:sp>
      <p:sp>
        <p:nvSpPr>
          <p:cNvPr id="24" name="Body Level One…"/>
          <p:cNvSpPr txBox="1">
            <a:spLocks noGrp="1"/>
          </p:cNvSpPr>
          <p:nvPr>
            <p:ph type="body" idx="1"/>
          </p:nvPr>
        </p:nvSpPr>
        <p:spPr>
          <a:xfrm>
            <a:off x="454123" y="1345775"/>
            <a:ext cx="10940405" cy="473857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5892800" y="6170083"/>
            <a:ext cx="2844800" cy="3725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273801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95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lnSpc>
                <a:spcPct val="100000"/>
              </a:lnSpc>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1651263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2949640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17">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38" r:id="rId12"/>
    <p:sldLayoutId id="2147484240" r:id="rId13"/>
    <p:sldLayoutId id="2147484241" r:id="rId14"/>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42" r:id="rId12"/>
    <p:sldLayoutId id="2147484243" r:id="rId13"/>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flip="none" rotWithShape="1">
          <a:gsLst>
            <a:gs pos="0">
              <a:schemeClr val="accent1">
                <a:lumMod val="5000"/>
                <a:lumOff val="95000"/>
              </a:schemeClr>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38.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image" Target="../media/image7.png"/><Relationship Id="rId7" Type="http://schemas.openxmlformats.org/officeDocument/2006/relationships/image" Target="../media/image11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12.png"/><Relationship Id="rId5" Type="http://schemas.openxmlformats.org/officeDocument/2006/relationships/image" Target="../media/image910.png"/><Relationship Id="rId10" Type="http://schemas.openxmlformats.org/officeDocument/2006/relationships/image" Target="../media/image1410.png"/><Relationship Id="rId4" Type="http://schemas.openxmlformats.org/officeDocument/2006/relationships/image" Target="../media/image812.png"/><Relationship Id="rId9" Type="http://schemas.openxmlformats.org/officeDocument/2006/relationships/image" Target="../media/image1310.png"/></Relationships>
</file>

<file path=ppt/slides/_rels/slide104.xml.rels><?xml version="1.0" encoding="UTF-8" standalone="yes"?>
<Relationships xmlns="http://schemas.openxmlformats.org/package/2006/relationships"><Relationship Id="rId8" Type="http://schemas.openxmlformats.org/officeDocument/2006/relationships/image" Target="../media/image2110.png"/><Relationship Id="rId13" Type="http://schemas.openxmlformats.org/officeDocument/2006/relationships/image" Target="../media/image2611.png"/><Relationship Id="rId3" Type="http://schemas.openxmlformats.org/officeDocument/2006/relationships/image" Target="../media/image1612.png"/><Relationship Id="rId7" Type="http://schemas.openxmlformats.org/officeDocument/2006/relationships/image" Target="../media/image2010.png"/><Relationship Id="rId12" Type="http://schemas.openxmlformats.org/officeDocument/2006/relationships/image" Target="../media/image2512.png"/><Relationship Id="rId17" Type="http://schemas.openxmlformats.org/officeDocument/2006/relationships/image" Target="../media/image3011.png"/><Relationship Id="rId2" Type="http://schemas.openxmlformats.org/officeDocument/2006/relationships/image" Target="../media/image15.png"/><Relationship Id="rId16" Type="http://schemas.openxmlformats.org/officeDocument/2006/relationships/image" Target="../media/image2910.png"/><Relationship Id="rId1" Type="http://schemas.openxmlformats.org/officeDocument/2006/relationships/slideLayout" Target="../slideLayouts/slideLayout7.xml"/><Relationship Id="rId6" Type="http://schemas.openxmlformats.org/officeDocument/2006/relationships/image" Target="../media/image1911.png"/><Relationship Id="rId11" Type="http://schemas.openxmlformats.org/officeDocument/2006/relationships/image" Target="../media/image2412.png"/><Relationship Id="rId5" Type="http://schemas.openxmlformats.org/officeDocument/2006/relationships/image" Target="../media/image1810.png"/><Relationship Id="rId15" Type="http://schemas.openxmlformats.org/officeDocument/2006/relationships/image" Target="../media/image2810.png"/><Relationship Id="rId10" Type="http://schemas.openxmlformats.org/officeDocument/2006/relationships/image" Target="../media/image2311.png"/><Relationship Id="rId4" Type="http://schemas.openxmlformats.org/officeDocument/2006/relationships/image" Target="../media/image1710.png"/><Relationship Id="rId9" Type="http://schemas.openxmlformats.org/officeDocument/2006/relationships/image" Target="../media/image2211.png"/><Relationship Id="rId14" Type="http://schemas.openxmlformats.org/officeDocument/2006/relationships/image" Target="../media/image2710.png"/></Relationships>
</file>

<file path=ppt/slides/_rels/slide105.xml.rels><?xml version="1.0" encoding="UTF-8" standalone="yes"?>
<Relationships xmlns="http://schemas.openxmlformats.org/package/2006/relationships"><Relationship Id="rId8" Type="http://schemas.openxmlformats.org/officeDocument/2006/relationships/image" Target="../media/image2200.png"/><Relationship Id="rId3" Type="http://schemas.openxmlformats.org/officeDocument/2006/relationships/image" Target="../media/image1801.png"/><Relationship Id="rId7" Type="http://schemas.openxmlformats.org/officeDocument/2006/relationships/image" Target="../media/image3200.png"/><Relationship Id="rId2" Type="http://schemas.openxmlformats.org/officeDocument/2006/relationships/image" Target="../media/image339.png"/><Relationship Id="rId1" Type="http://schemas.openxmlformats.org/officeDocument/2006/relationships/slideLayout" Target="../slideLayouts/slideLayout7.xml"/><Relationship Id="rId6" Type="http://schemas.openxmlformats.org/officeDocument/2006/relationships/image" Target="../media/image2001.png"/><Relationship Id="rId5" Type="http://schemas.openxmlformats.org/officeDocument/2006/relationships/image" Target="../media/image328.png"/><Relationship Id="rId4" Type="http://schemas.openxmlformats.org/officeDocument/2006/relationships/image" Target="../media/image1900.png"/><Relationship Id="rId9" Type="http://schemas.openxmlformats.org/officeDocument/2006/relationships/image" Target="../media/image2300.png"/></Relationships>
</file>

<file path=ppt/slides/_rels/slide106.xml.rels><?xml version="1.0" encoding="UTF-8" standalone="yes"?>
<Relationships xmlns="http://schemas.openxmlformats.org/package/2006/relationships"><Relationship Id="rId8" Type="http://schemas.openxmlformats.org/officeDocument/2006/relationships/image" Target="../media/image340.wmf"/><Relationship Id="rId13" Type="http://schemas.openxmlformats.org/officeDocument/2006/relationships/image" Target="../media/image1300.png"/><Relationship Id="rId3" Type="http://schemas.openxmlformats.org/officeDocument/2006/relationships/oleObject" Target="../embeddings/oleObject172.bin"/><Relationship Id="rId7" Type="http://schemas.openxmlformats.org/officeDocument/2006/relationships/oleObject" Target="../embeddings/oleObject174.bin"/><Relationship Id="rId12" Type="http://schemas.openxmlformats.org/officeDocument/2006/relationships/image" Target="../media/image120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oleObject" Target="../embeddings/oleObject173.bin"/><Relationship Id="rId10" Type="http://schemas.openxmlformats.org/officeDocument/2006/relationships/image" Target="../media/image341.wmf"/><Relationship Id="rId4" Type="http://schemas.openxmlformats.org/officeDocument/2006/relationships/image" Target="../media/image14.wmf"/><Relationship Id="rId9" Type="http://schemas.openxmlformats.org/officeDocument/2006/relationships/oleObject" Target="../embeddings/oleObject175.bin"/></Relationships>
</file>

<file path=ppt/slides/_rels/slide107.xml.rels><?xml version="1.0" encoding="UTF-8" standalone="yes"?>
<Relationships xmlns="http://schemas.openxmlformats.org/package/2006/relationships"><Relationship Id="rId8" Type="http://schemas.openxmlformats.org/officeDocument/2006/relationships/image" Target="../media/image340.wmf"/><Relationship Id="rId18" Type="http://schemas.openxmlformats.org/officeDocument/2006/relationships/image" Target="../media/image1001.png"/><Relationship Id="rId3" Type="http://schemas.openxmlformats.org/officeDocument/2006/relationships/oleObject" Target="../embeddings/oleObject176.bin"/><Relationship Id="rId21" Type="http://schemas.openxmlformats.org/officeDocument/2006/relationships/image" Target="../media/image1200.png"/><Relationship Id="rId7" Type="http://schemas.openxmlformats.org/officeDocument/2006/relationships/oleObject" Target="../embeddings/oleObject178.bin"/><Relationship Id="rId17" Type="http://schemas.openxmlformats.org/officeDocument/2006/relationships/image" Target="../media/image901.png"/><Relationship Id="rId2" Type="http://schemas.openxmlformats.org/officeDocument/2006/relationships/notesSlide" Target="../notesSlides/notesSlide45.xml"/><Relationship Id="rId16" Type="http://schemas.openxmlformats.org/officeDocument/2006/relationships/image" Target="../media/image801.png"/><Relationship Id="rId20" Type="http://schemas.openxmlformats.org/officeDocument/2006/relationships/image" Target="../media/image1400.png"/><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oleObject" Target="../embeddings/oleObject177.bin"/><Relationship Id="rId10" Type="http://schemas.openxmlformats.org/officeDocument/2006/relationships/image" Target="../media/image341.wmf"/><Relationship Id="rId19" Type="http://schemas.openxmlformats.org/officeDocument/2006/relationships/image" Target="../media/image1100.png"/><Relationship Id="rId4" Type="http://schemas.openxmlformats.org/officeDocument/2006/relationships/image" Target="../media/image14.wmf"/><Relationship Id="rId9" Type="http://schemas.openxmlformats.org/officeDocument/2006/relationships/oleObject" Target="../embeddings/oleObject179.bin"/><Relationship Id="rId22" Type="http://schemas.openxmlformats.org/officeDocument/2006/relationships/image" Target="../media/image1300.png"/></Relationships>
</file>

<file path=ppt/slides/_rels/slide108.xml.rels><?xml version="1.0" encoding="UTF-8" standalone="yes"?>
<Relationships xmlns="http://schemas.openxmlformats.org/package/2006/relationships"><Relationship Id="rId8" Type="http://schemas.openxmlformats.org/officeDocument/2006/relationships/image" Target="../media/image342.wmf"/><Relationship Id="rId13" Type="http://schemas.openxmlformats.org/officeDocument/2006/relationships/oleObject" Target="../embeddings/oleObject185.bin"/><Relationship Id="rId18" Type="http://schemas.openxmlformats.org/officeDocument/2006/relationships/image" Target="../media/image1001.png"/><Relationship Id="rId3" Type="http://schemas.openxmlformats.org/officeDocument/2006/relationships/oleObject" Target="../embeddings/oleObject180.bin"/><Relationship Id="rId21" Type="http://schemas.openxmlformats.org/officeDocument/2006/relationships/image" Target="../media/image1504.png"/><Relationship Id="rId7" Type="http://schemas.openxmlformats.org/officeDocument/2006/relationships/oleObject" Target="../embeddings/oleObject182.bin"/><Relationship Id="rId12" Type="http://schemas.openxmlformats.org/officeDocument/2006/relationships/image" Target="../media/image340.wmf"/><Relationship Id="rId17" Type="http://schemas.openxmlformats.org/officeDocument/2006/relationships/image" Target="../media/image901.png"/><Relationship Id="rId2" Type="http://schemas.openxmlformats.org/officeDocument/2006/relationships/notesSlide" Target="../notesSlides/notesSlide46.xml"/><Relationship Id="rId16" Type="http://schemas.openxmlformats.org/officeDocument/2006/relationships/image" Target="../media/image801.png"/><Relationship Id="rId20" Type="http://schemas.openxmlformats.org/officeDocument/2006/relationships/image" Target="../media/image1400.png"/><Relationship Id="rId1" Type="http://schemas.openxmlformats.org/officeDocument/2006/relationships/slideLayout" Target="../slideLayouts/slideLayout7.xml"/><Relationship Id="rId6" Type="http://schemas.openxmlformats.org/officeDocument/2006/relationships/image" Target="../media/image13.wmf"/><Relationship Id="rId11" Type="http://schemas.openxmlformats.org/officeDocument/2006/relationships/oleObject" Target="../embeddings/oleObject184.bin"/><Relationship Id="rId5" Type="http://schemas.openxmlformats.org/officeDocument/2006/relationships/oleObject" Target="../embeddings/oleObject181.bin"/><Relationship Id="rId10" Type="http://schemas.openxmlformats.org/officeDocument/2006/relationships/image" Target="../media/image343.wmf"/><Relationship Id="rId19" Type="http://schemas.openxmlformats.org/officeDocument/2006/relationships/image" Target="../media/image1100.png"/><Relationship Id="rId4" Type="http://schemas.openxmlformats.org/officeDocument/2006/relationships/image" Target="../media/image14.wmf"/><Relationship Id="rId9" Type="http://schemas.openxmlformats.org/officeDocument/2006/relationships/oleObject" Target="../embeddings/oleObject183.bin"/><Relationship Id="rId14" Type="http://schemas.openxmlformats.org/officeDocument/2006/relationships/image" Target="../media/image341.wmf"/></Relationships>
</file>

<file path=ppt/slides/_rels/slide109.xml.rels><?xml version="1.0" encoding="UTF-8" standalone="yes"?>
<Relationships xmlns="http://schemas.openxmlformats.org/package/2006/relationships"><Relationship Id="rId8" Type="http://schemas.openxmlformats.org/officeDocument/2006/relationships/image" Target="../media/image342.wmf"/><Relationship Id="rId13" Type="http://schemas.openxmlformats.org/officeDocument/2006/relationships/oleObject" Target="../embeddings/oleObject191.bin"/><Relationship Id="rId18" Type="http://schemas.openxmlformats.org/officeDocument/2006/relationships/image" Target="../media/image1001.png"/><Relationship Id="rId3" Type="http://schemas.openxmlformats.org/officeDocument/2006/relationships/oleObject" Target="../embeddings/oleObject186.bin"/><Relationship Id="rId21" Type="http://schemas.openxmlformats.org/officeDocument/2006/relationships/image" Target="../media/image1504.png"/><Relationship Id="rId7" Type="http://schemas.openxmlformats.org/officeDocument/2006/relationships/oleObject" Target="../embeddings/oleObject188.bin"/><Relationship Id="rId12" Type="http://schemas.openxmlformats.org/officeDocument/2006/relationships/image" Target="../media/image340.wmf"/><Relationship Id="rId17" Type="http://schemas.openxmlformats.org/officeDocument/2006/relationships/image" Target="../media/image901.png"/><Relationship Id="rId2" Type="http://schemas.openxmlformats.org/officeDocument/2006/relationships/notesSlide" Target="../notesSlides/notesSlide47.xml"/><Relationship Id="rId16" Type="http://schemas.openxmlformats.org/officeDocument/2006/relationships/image" Target="../media/image801.png"/><Relationship Id="rId20" Type="http://schemas.openxmlformats.org/officeDocument/2006/relationships/image" Target="../media/image1400.png"/><Relationship Id="rId1" Type="http://schemas.openxmlformats.org/officeDocument/2006/relationships/slideLayout" Target="../slideLayouts/slideLayout7.xml"/><Relationship Id="rId6" Type="http://schemas.openxmlformats.org/officeDocument/2006/relationships/image" Target="../media/image13.wmf"/><Relationship Id="rId11" Type="http://schemas.openxmlformats.org/officeDocument/2006/relationships/oleObject" Target="../embeddings/oleObject190.bin"/><Relationship Id="rId5" Type="http://schemas.openxmlformats.org/officeDocument/2006/relationships/oleObject" Target="../embeddings/oleObject187.bin"/><Relationship Id="rId10" Type="http://schemas.openxmlformats.org/officeDocument/2006/relationships/image" Target="../media/image343.wmf"/><Relationship Id="rId19" Type="http://schemas.openxmlformats.org/officeDocument/2006/relationships/image" Target="../media/image1100.png"/><Relationship Id="rId4" Type="http://schemas.openxmlformats.org/officeDocument/2006/relationships/image" Target="../media/image14.wmf"/><Relationship Id="rId9" Type="http://schemas.openxmlformats.org/officeDocument/2006/relationships/oleObject" Target="../embeddings/oleObject189.bin"/><Relationship Id="rId14" Type="http://schemas.openxmlformats.org/officeDocument/2006/relationships/image" Target="../media/image341.wmf"/><Relationship Id="rId22" Type="http://schemas.openxmlformats.org/officeDocument/2006/relationships/image" Target="../media/image160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png"/><Relationship Id="rId7" Type="http://schemas.openxmlformats.org/officeDocument/2006/relationships/image" Target="../media/image13.png"/><Relationship Id="rId12" Type="http://schemas.openxmlformats.org/officeDocument/2006/relationships/image" Target="../media/image14.wmf"/><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oleObject" Target="../embeddings/oleObject3.bin"/><Relationship Id="rId5" Type="http://schemas.openxmlformats.org/officeDocument/2006/relationships/image" Target="../media/image1110.png"/><Relationship Id="rId15" Type="http://schemas.openxmlformats.org/officeDocument/2006/relationships/image" Target="../media/image16.png"/><Relationship Id="rId10" Type="http://schemas.openxmlformats.org/officeDocument/2006/relationships/image" Target="../media/image13.wmf"/><Relationship Id="rId4" Type="http://schemas.openxmlformats.org/officeDocument/2006/relationships/image" Target="../media/image1010.png"/><Relationship Id="rId9" Type="http://schemas.openxmlformats.org/officeDocument/2006/relationships/oleObject" Target="../embeddings/oleObject2.bin"/><Relationship Id="rId14" Type="http://schemas.openxmlformats.org/officeDocument/2006/relationships/image" Target="../media/image15.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44.png"/><Relationship Id="rId21" Type="http://schemas.openxmlformats.org/officeDocument/2006/relationships/image" Target="NULL"/><Relationship Id="rId7" Type="http://schemas.openxmlformats.org/officeDocument/2006/relationships/image" Target="NULL"/><Relationship Id="rId17" Type="http://schemas.openxmlformats.org/officeDocument/2006/relationships/image" Target="../media/image270.png"/><Relationship Id="rId2" Type="http://schemas.openxmlformats.org/officeDocument/2006/relationships/notesSlide" Target="../notesSlides/notesSlide51.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media/image2801.png"/><Relationship Id="rId10" Type="http://schemas.openxmlformats.org/officeDocument/2006/relationships/image" Target="../media/image2500.png"/><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2600.png"/><Relationship Id="rId22" Type="http://schemas.openxmlformats.org/officeDocument/2006/relationships/image" Target="NULL"/></Relationships>
</file>

<file path=ppt/slides/_rels/slide115.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NULL"/><Relationship Id="rId7" Type="http://schemas.openxmlformats.org/officeDocument/2006/relationships/image" Target="../media/image345.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6.xml.rels><?xml version="1.0" encoding="UTF-8" standalone="yes"?>
<Relationships xmlns="http://schemas.openxmlformats.org/package/2006/relationships"><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345.png"/><Relationship Id="rId12"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346.png"/><Relationship Id="rId7" Type="http://schemas.openxmlformats.org/officeDocument/2006/relationships/image" Target="../media/image980.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930.png"/><Relationship Id="rId5" Type="http://schemas.openxmlformats.org/officeDocument/2006/relationships/image" Target="../media/image890.png"/><Relationship Id="rId10" Type="http://schemas.openxmlformats.org/officeDocument/2006/relationships/image" Target="../media/image4410.png"/><Relationship Id="rId4" Type="http://schemas.openxmlformats.org/officeDocument/2006/relationships/image" Target="../media/image870.png"/><Relationship Id="rId9" Type="http://schemas.openxmlformats.org/officeDocument/2006/relationships/image" Target="../media/image4310.png"/></Relationships>
</file>

<file path=ppt/slides/_rels/slide11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www.jithub.cn/fileserver/activationfunctionallinone.html"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51.png"/></Relationships>
</file>

<file path=ppt/slides/_rels/slide122.xml.rels><?xml version="1.0" encoding="UTF-8" standalone="yes"?>
<Relationships xmlns="http://schemas.openxmlformats.org/package/2006/relationships"><Relationship Id="rId8" Type="http://schemas.openxmlformats.org/officeDocument/2006/relationships/image" Target="../media/image1910.png"/><Relationship Id="rId3" Type="http://schemas.openxmlformats.org/officeDocument/2006/relationships/image" Target="../media/image1860.png"/><Relationship Id="rId7" Type="http://schemas.openxmlformats.org/officeDocument/2006/relationships/image" Target="../media/image19010.png"/><Relationship Id="rId12" Type="http://schemas.openxmlformats.org/officeDocument/2006/relationships/image" Target="../media/image360.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1891.png"/><Relationship Id="rId11" Type="http://schemas.openxmlformats.org/officeDocument/2006/relationships/image" Target="../media/image3500.png"/><Relationship Id="rId5" Type="http://schemas.openxmlformats.org/officeDocument/2006/relationships/image" Target="../media/image1880.png"/><Relationship Id="rId10" Type="http://schemas.openxmlformats.org/officeDocument/2006/relationships/image" Target="../media/image1930.png"/><Relationship Id="rId4" Type="http://schemas.openxmlformats.org/officeDocument/2006/relationships/image" Target="../media/image1870.png"/><Relationship Id="rId9" Type="http://schemas.openxmlformats.org/officeDocument/2006/relationships/image" Target="../media/image1920.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5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353.jpe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355.png"/><Relationship Id="rId4" Type="http://schemas.openxmlformats.org/officeDocument/2006/relationships/image" Target="../media/image354.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357.png"/><Relationship Id="rId7" Type="http://schemas.openxmlformats.org/officeDocument/2006/relationships/image" Target="../media/image362.png"/><Relationship Id="rId2"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61.png"/><Relationship Id="rId5" Type="http://schemas.openxmlformats.org/officeDocument/2006/relationships/image" Target="../media/image359.png"/><Relationship Id="rId10" Type="http://schemas.openxmlformats.org/officeDocument/2006/relationships/image" Target="../media/image353.jpeg"/><Relationship Id="rId4" Type="http://schemas.openxmlformats.org/officeDocument/2006/relationships/image" Target="../media/image358.png"/><Relationship Id="rId9" Type="http://schemas.openxmlformats.org/officeDocument/2006/relationships/image" Target="../media/image364.png"/></Relationships>
</file>

<file path=ppt/slides/_rels/slide131.xml.rels><?xml version="1.0" encoding="UTF-8" standalone="yes"?>
<Relationships xmlns="http://schemas.openxmlformats.org/package/2006/relationships"><Relationship Id="rId8" Type="http://schemas.openxmlformats.org/officeDocument/2006/relationships/image" Target="../media/image364.png"/><Relationship Id="rId3" Type="http://schemas.openxmlformats.org/officeDocument/2006/relationships/image" Target="../media/image356.png"/><Relationship Id="rId7" Type="http://schemas.openxmlformats.org/officeDocument/2006/relationships/image" Target="../media/image365.png"/><Relationship Id="rId2" Type="http://schemas.openxmlformats.org/officeDocument/2006/relationships/image" Target="../media/image353.jpe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132.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6.png"/><Relationship Id="rId7" Type="http://schemas.openxmlformats.org/officeDocument/2006/relationships/image" Target="../media/image370.png"/><Relationship Id="rId17" Type="http://schemas.openxmlformats.org/officeDocument/2006/relationships/image" Target="../media/image377.png"/><Relationship Id="rId2" Type="http://schemas.openxmlformats.org/officeDocument/2006/relationships/notesSlide" Target="../notesSlides/notesSlide64.xml"/><Relationship Id="rId16" Type="http://schemas.openxmlformats.org/officeDocument/2006/relationships/image" Target="../media/image376.png"/><Relationship Id="rId1" Type="http://schemas.openxmlformats.org/officeDocument/2006/relationships/slideLayout" Target="../slideLayouts/slideLayout7.xml"/><Relationship Id="rId6" Type="http://schemas.openxmlformats.org/officeDocument/2006/relationships/image" Target="../media/image369.png"/><Relationship Id="rId11" Type="http://schemas.openxmlformats.org/officeDocument/2006/relationships/image" Target="../media/image374.png"/><Relationship Id="rId5" Type="http://schemas.openxmlformats.org/officeDocument/2006/relationships/image" Target="../media/image368.png"/><Relationship Id="rId15" Type="http://schemas.openxmlformats.org/officeDocument/2006/relationships/image" Target="../media/image375.png"/><Relationship Id="rId10" Type="http://schemas.openxmlformats.org/officeDocument/2006/relationships/image" Target="../media/image373.png"/><Relationship Id="rId4" Type="http://schemas.openxmlformats.org/officeDocument/2006/relationships/image" Target="../media/image367.png"/><Relationship Id="rId9" Type="http://schemas.openxmlformats.org/officeDocument/2006/relationships/image" Target="../media/image372.png"/><Relationship Id="rId14" Type="http://schemas.openxmlformats.org/officeDocument/2006/relationships/image" Target="../media/image5710.png"/></Relationships>
</file>

<file path=ppt/slides/_rels/slide133.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81.png"/><Relationship Id="rId18" Type="http://schemas.openxmlformats.org/officeDocument/2006/relationships/image" Target="../media/image386.png"/><Relationship Id="rId3" Type="http://schemas.openxmlformats.org/officeDocument/2006/relationships/image" Target="../media/image378.png"/><Relationship Id="rId21" Type="http://schemas.openxmlformats.org/officeDocument/2006/relationships/image" Target="../media/image389.png"/><Relationship Id="rId7" Type="http://schemas.openxmlformats.org/officeDocument/2006/relationships/image" Target="../media/image358.png"/><Relationship Id="rId12" Type="http://schemas.openxmlformats.org/officeDocument/2006/relationships/image" Target="../media/image380.png"/><Relationship Id="rId17" Type="http://schemas.openxmlformats.org/officeDocument/2006/relationships/image" Target="../media/image385.png"/><Relationship Id="rId2" Type="http://schemas.openxmlformats.org/officeDocument/2006/relationships/notesSlide" Target="../notesSlides/notesSlide65.xml"/><Relationship Id="rId16" Type="http://schemas.openxmlformats.org/officeDocument/2006/relationships/image" Target="../media/image384.png"/><Relationship Id="rId20" Type="http://schemas.openxmlformats.org/officeDocument/2006/relationships/image" Target="../media/image388.png"/><Relationship Id="rId1" Type="http://schemas.openxmlformats.org/officeDocument/2006/relationships/slideLayout" Target="../slideLayouts/slideLayout7.xml"/><Relationship Id="rId6" Type="http://schemas.openxmlformats.org/officeDocument/2006/relationships/image" Target="../media/image357.png"/><Relationship Id="rId11" Type="http://schemas.openxmlformats.org/officeDocument/2006/relationships/image" Target="../media/image341.png"/><Relationship Id="rId5" Type="http://schemas.openxmlformats.org/officeDocument/2006/relationships/image" Target="../media/image356.png"/><Relationship Id="rId15" Type="http://schemas.openxmlformats.org/officeDocument/2006/relationships/image" Target="../media/image383.png"/><Relationship Id="rId10" Type="http://schemas.openxmlformats.org/officeDocument/2006/relationships/image" Target="../media/image335.png"/><Relationship Id="rId19" Type="http://schemas.openxmlformats.org/officeDocument/2006/relationships/image" Target="../media/image387.png"/><Relationship Id="rId4" Type="http://schemas.openxmlformats.org/officeDocument/2006/relationships/image" Target="../media/image319.png"/><Relationship Id="rId9" Type="http://schemas.openxmlformats.org/officeDocument/2006/relationships/image" Target="../media/image379.png"/><Relationship Id="rId14" Type="http://schemas.openxmlformats.org/officeDocument/2006/relationships/image" Target="../media/image382.png"/></Relationships>
</file>

<file path=ppt/slides/_rels/slide134.xml.rels><?xml version="1.0" encoding="UTF-8" standalone="yes"?>
<Relationships xmlns="http://schemas.openxmlformats.org/package/2006/relationships"><Relationship Id="rId8" Type="http://schemas.openxmlformats.org/officeDocument/2006/relationships/image" Target="../media/image395.png"/><Relationship Id="rId13" Type="http://schemas.openxmlformats.org/officeDocument/2006/relationships/image" Target="../media/image398.png"/><Relationship Id="rId18" Type="http://schemas.openxmlformats.org/officeDocument/2006/relationships/image" Target="../media/image4411.png"/><Relationship Id="rId3" Type="http://schemas.openxmlformats.org/officeDocument/2006/relationships/image" Target="../media/image391.png"/><Relationship Id="rId21" Type="http://schemas.openxmlformats.org/officeDocument/2006/relationships/image" Target="../media/image406.png"/><Relationship Id="rId7" Type="http://schemas.openxmlformats.org/officeDocument/2006/relationships/image" Target="../media/image394.png"/><Relationship Id="rId12" Type="http://schemas.openxmlformats.org/officeDocument/2006/relationships/image" Target="../media/image397.png"/><Relationship Id="rId17" Type="http://schemas.openxmlformats.org/officeDocument/2006/relationships/image" Target="../media/image403.png"/><Relationship Id="rId25" Type="http://schemas.openxmlformats.org/officeDocument/2006/relationships/image" Target="../media/image411.png"/><Relationship Id="rId2" Type="http://schemas.openxmlformats.org/officeDocument/2006/relationships/notesSlide" Target="../notesSlides/notesSlide66.xml"/><Relationship Id="rId16" Type="http://schemas.openxmlformats.org/officeDocument/2006/relationships/image" Target="../media/image402.png"/><Relationship Id="rId20" Type="http://schemas.openxmlformats.org/officeDocument/2006/relationships/image" Target="../media/image405.png"/><Relationship Id="rId1" Type="http://schemas.openxmlformats.org/officeDocument/2006/relationships/slideLayout" Target="../slideLayouts/slideLayout7.xml"/><Relationship Id="rId6" Type="http://schemas.openxmlformats.org/officeDocument/2006/relationships/image" Target="../media/image393.png"/><Relationship Id="rId11" Type="http://schemas.openxmlformats.org/officeDocument/2006/relationships/image" Target="../media/image341.png"/><Relationship Id="rId24" Type="http://schemas.openxmlformats.org/officeDocument/2006/relationships/image" Target="../media/image409.png"/><Relationship Id="rId5" Type="http://schemas.openxmlformats.org/officeDocument/2006/relationships/image" Target="../media/image392.png"/><Relationship Id="rId15" Type="http://schemas.openxmlformats.org/officeDocument/2006/relationships/image" Target="../media/image401.png"/><Relationship Id="rId23" Type="http://schemas.openxmlformats.org/officeDocument/2006/relationships/image" Target="../media/image408.png"/><Relationship Id="rId10" Type="http://schemas.openxmlformats.org/officeDocument/2006/relationships/image" Target="../media/image335.png"/><Relationship Id="rId19" Type="http://schemas.openxmlformats.org/officeDocument/2006/relationships/image" Target="../media/image404.png"/><Relationship Id="rId4" Type="http://schemas.openxmlformats.org/officeDocument/2006/relationships/image" Target="../media/image319.png"/><Relationship Id="rId9" Type="http://schemas.openxmlformats.org/officeDocument/2006/relationships/image" Target="../media/image396.png"/><Relationship Id="rId14" Type="http://schemas.openxmlformats.org/officeDocument/2006/relationships/image" Target="../media/image399.png"/><Relationship Id="rId22" Type="http://schemas.openxmlformats.org/officeDocument/2006/relationships/image" Target="../media/image407.png"/></Relationships>
</file>

<file path=ppt/slides/_rels/slide135.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18.png"/><Relationship Id="rId18" Type="http://schemas.openxmlformats.org/officeDocument/2006/relationships/image" Target="../media/image393.png"/><Relationship Id="rId26" Type="http://schemas.openxmlformats.org/officeDocument/2006/relationships/image" Target="../media/image424.png"/><Relationship Id="rId3" Type="http://schemas.openxmlformats.org/officeDocument/2006/relationships/image" Target="../media/image406.png"/><Relationship Id="rId21" Type="http://schemas.openxmlformats.org/officeDocument/2006/relationships/image" Target="../media/image641.png"/><Relationship Id="rId7" Type="http://schemas.openxmlformats.org/officeDocument/2006/relationships/image" Target="../media/image415.png"/><Relationship Id="rId12" Type="http://schemas.openxmlformats.org/officeDocument/2006/relationships/image" Target="../media/image6010.png"/><Relationship Id="rId17" Type="http://schemas.openxmlformats.org/officeDocument/2006/relationships/image" Target="../media/image392.png"/><Relationship Id="rId25" Type="http://schemas.openxmlformats.org/officeDocument/2006/relationships/image" Target="../media/image423.png"/><Relationship Id="rId2" Type="http://schemas.openxmlformats.org/officeDocument/2006/relationships/notesSlide" Target="../notesSlides/notesSlide67.xml"/><Relationship Id="rId16" Type="http://schemas.openxmlformats.org/officeDocument/2006/relationships/image" Target="../media/image640.png"/><Relationship Id="rId20" Type="http://schemas.openxmlformats.org/officeDocument/2006/relationships/image" Target="../media/image395.png"/><Relationship Id="rId1" Type="http://schemas.openxmlformats.org/officeDocument/2006/relationships/slideLayout" Target="../slideLayouts/slideLayout7.xml"/><Relationship Id="rId6" Type="http://schemas.openxmlformats.org/officeDocument/2006/relationships/image" Target="../media/image414.png"/><Relationship Id="rId24" Type="http://schemas.openxmlformats.org/officeDocument/2006/relationships/image" Target="../media/image422.png"/><Relationship Id="rId5" Type="http://schemas.openxmlformats.org/officeDocument/2006/relationships/image" Target="../media/image413.png"/><Relationship Id="rId15" Type="http://schemas.openxmlformats.org/officeDocument/2006/relationships/image" Target="../media/image419.png"/><Relationship Id="rId23" Type="http://schemas.openxmlformats.org/officeDocument/2006/relationships/image" Target="../media/image421.png"/><Relationship Id="rId10" Type="http://schemas.openxmlformats.org/officeDocument/2006/relationships/image" Target="../media/image417.png"/><Relationship Id="rId19" Type="http://schemas.openxmlformats.org/officeDocument/2006/relationships/image" Target="../media/image394.png"/><Relationship Id="rId4" Type="http://schemas.openxmlformats.org/officeDocument/2006/relationships/image" Target="../media/image412.png"/><Relationship Id="rId9" Type="http://schemas.openxmlformats.org/officeDocument/2006/relationships/image" Target="../media/image5910.png"/><Relationship Id="rId14" Type="http://schemas.openxmlformats.org/officeDocument/2006/relationships/image" Target="../media/image6210.png"/><Relationship Id="rId22" Type="http://schemas.openxmlformats.org/officeDocument/2006/relationships/image" Target="../media/image420.png"/></Relationships>
</file>

<file path=ppt/slides/_rels/slide136.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393.png"/><Relationship Id="rId7" Type="http://schemas.openxmlformats.org/officeDocument/2006/relationships/image" Target="../media/image428.png"/><Relationship Id="rId2" Type="http://schemas.openxmlformats.org/officeDocument/2006/relationships/image" Target="../media/image425.png"/><Relationship Id="rId1" Type="http://schemas.openxmlformats.org/officeDocument/2006/relationships/slideLayout" Target="../slideLayouts/slideLayout7.xml"/><Relationship Id="rId6" Type="http://schemas.openxmlformats.org/officeDocument/2006/relationships/image" Target="../media/image427.png"/><Relationship Id="rId5" Type="http://schemas.openxmlformats.org/officeDocument/2006/relationships/image" Target="../media/image426.png"/><Relationship Id="rId10" Type="http://schemas.openxmlformats.org/officeDocument/2006/relationships/image" Target="../media/image353.jpeg"/><Relationship Id="rId4" Type="http://schemas.openxmlformats.org/officeDocument/2006/relationships/image" Target="../media/image394.png"/><Relationship Id="rId9" Type="http://schemas.openxmlformats.org/officeDocument/2006/relationships/image" Target="../media/image430.png"/></Relationships>
</file>

<file path=ppt/slides/_rels/slide137.xml.rels><?xml version="1.0" encoding="UTF-8" standalone="yes"?>
<Relationships xmlns="http://schemas.openxmlformats.org/package/2006/relationships"><Relationship Id="rId8" Type="http://schemas.openxmlformats.org/officeDocument/2006/relationships/image" Target="../media/image432.png"/><Relationship Id="rId13" Type="http://schemas.openxmlformats.org/officeDocument/2006/relationships/image" Target="../media/image435.png"/><Relationship Id="rId26" Type="http://schemas.openxmlformats.org/officeDocument/2006/relationships/image" Target="../media/image441.png"/><Relationship Id="rId3" Type="http://schemas.openxmlformats.org/officeDocument/2006/relationships/image" Target="../media/image560.png"/><Relationship Id="rId7" Type="http://schemas.openxmlformats.org/officeDocument/2006/relationships/image" Target="../media/image417.png"/><Relationship Id="rId12" Type="http://schemas.openxmlformats.org/officeDocument/2006/relationships/image" Target="../media/image419.png"/><Relationship Id="rId25" Type="http://schemas.openxmlformats.org/officeDocument/2006/relationships/image" Target="../media/image440.png"/><Relationship Id="rId2" Type="http://schemas.openxmlformats.org/officeDocument/2006/relationships/notesSlide" Target="../notesSlides/notesSlide68.xml"/><Relationship Id="rId16" Type="http://schemas.openxmlformats.org/officeDocument/2006/relationships/image" Target="../media/image438.png"/><Relationship Id="rId29" Type="http://schemas.openxmlformats.org/officeDocument/2006/relationships/image" Target="../media/image7210.png"/><Relationship Id="rId1" Type="http://schemas.openxmlformats.org/officeDocument/2006/relationships/slideLayout" Target="../slideLayouts/slideLayout7.xml"/><Relationship Id="rId6" Type="http://schemas.openxmlformats.org/officeDocument/2006/relationships/image" Target="../media/image431.png"/><Relationship Id="rId11" Type="http://schemas.openxmlformats.org/officeDocument/2006/relationships/image" Target="../media/image434.png"/><Relationship Id="rId24" Type="http://schemas.openxmlformats.org/officeDocument/2006/relationships/image" Target="../media/image439.png"/><Relationship Id="rId5" Type="http://schemas.openxmlformats.org/officeDocument/2006/relationships/image" Target="../media/image3012.png"/><Relationship Id="rId15" Type="http://schemas.openxmlformats.org/officeDocument/2006/relationships/image" Target="../media/image437.png"/><Relationship Id="rId23" Type="http://schemas.openxmlformats.org/officeDocument/2006/relationships/image" Target="../media/image6900.png"/><Relationship Id="rId28" Type="http://schemas.openxmlformats.org/officeDocument/2006/relationships/image" Target="../media/image395.png"/><Relationship Id="rId10" Type="http://schemas.openxmlformats.org/officeDocument/2006/relationships/image" Target="../media/image418.png"/><Relationship Id="rId4" Type="http://schemas.openxmlformats.org/officeDocument/2006/relationships/image" Target="../media/image5800.png"/><Relationship Id="rId9" Type="http://schemas.openxmlformats.org/officeDocument/2006/relationships/image" Target="../media/image433.png"/><Relationship Id="rId14" Type="http://schemas.openxmlformats.org/officeDocument/2006/relationships/image" Target="../media/image436.png"/><Relationship Id="rId27" Type="http://schemas.openxmlformats.org/officeDocument/2006/relationships/image" Target="../media/image442.png"/><Relationship Id="rId30" Type="http://schemas.openxmlformats.org/officeDocument/2006/relationships/image" Target="../media/image731.png"/></Relationships>
</file>

<file path=ppt/slides/_rels/slide138.xml.rels><?xml version="1.0" encoding="UTF-8" standalone="yes"?>
<Relationships xmlns="http://schemas.openxmlformats.org/package/2006/relationships"><Relationship Id="rId13" Type="http://schemas.openxmlformats.org/officeDocument/2006/relationships/image" Target="../media/image6800.png"/><Relationship Id="rId18" Type="http://schemas.openxmlformats.org/officeDocument/2006/relationships/image" Target="../media/image458.png"/><Relationship Id="rId26" Type="http://schemas.openxmlformats.org/officeDocument/2006/relationships/image" Target="../media/image463.png"/><Relationship Id="rId39" Type="http://schemas.openxmlformats.org/officeDocument/2006/relationships/image" Target="../media/image860.png"/><Relationship Id="rId21" Type="http://schemas.openxmlformats.org/officeDocument/2006/relationships/image" Target="../media/image740.png"/><Relationship Id="rId42" Type="http://schemas.openxmlformats.org/officeDocument/2006/relationships/image" Target="../media/image902.png"/><Relationship Id="rId47" Type="http://schemas.openxmlformats.org/officeDocument/2006/relationships/image" Target="../media/image950.png"/><Relationship Id="rId50" Type="http://schemas.openxmlformats.org/officeDocument/2006/relationships/image" Target="../media/image470.png"/><Relationship Id="rId55" Type="http://schemas.openxmlformats.org/officeDocument/2006/relationships/image" Target="../media/image475.png"/><Relationship Id="rId7" Type="http://schemas.openxmlformats.org/officeDocument/2006/relationships/image" Target="../media/image448.png"/><Relationship Id="rId2" Type="http://schemas.openxmlformats.org/officeDocument/2006/relationships/image" Target="../media/image443.png"/><Relationship Id="rId16" Type="http://schemas.openxmlformats.org/officeDocument/2006/relationships/image" Target="../media/image456.png"/><Relationship Id="rId29" Type="http://schemas.openxmlformats.org/officeDocument/2006/relationships/image" Target="../media/image466.png"/><Relationship Id="rId11" Type="http://schemas.openxmlformats.org/officeDocument/2006/relationships/image" Target="../media/image452.png"/><Relationship Id="rId24" Type="http://schemas.openxmlformats.org/officeDocument/2006/relationships/image" Target="../media/image771.png"/><Relationship Id="rId37" Type="http://schemas.openxmlformats.org/officeDocument/2006/relationships/image" Target="../media/image841.png"/><Relationship Id="rId40" Type="http://schemas.openxmlformats.org/officeDocument/2006/relationships/image" Target="../media/image871.png"/><Relationship Id="rId45" Type="http://schemas.openxmlformats.org/officeDocument/2006/relationships/image" Target="../media/image931.png"/><Relationship Id="rId53" Type="http://schemas.openxmlformats.org/officeDocument/2006/relationships/image" Target="../media/image473.png"/><Relationship Id="rId5" Type="http://schemas.openxmlformats.org/officeDocument/2006/relationships/image" Target="../media/image446.png"/><Relationship Id="rId15" Type="http://schemas.openxmlformats.org/officeDocument/2006/relationships/image" Target="../media/image455.png"/><Relationship Id="rId23" Type="http://schemas.openxmlformats.org/officeDocument/2006/relationships/image" Target="../media/image760.png"/><Relationship Id="rId28" Type="http://schemas.openxmlformats.org/officeDocument/2006/relationships/image" Target="../media/image465.png"/><Relationship Id="rId36" Type="http://schemas.openxmlformats.org/officeDocument/2006/relationships/image" Target="../media/image832.png"/><Relationship Id="rId49" Type="http://schemas.openxmlformats.org/officeDocument/2006/relationships/image" Target="../media/image469.png"/><Relationship Id="rId57" Type="http://schemas.openxmlformats.org/officeDocument/2006/relationships/image" Target="../media/image477.png"/><Relationship Id="rId10" Type="http://schemas.openxmlformats.org/officeDocument/2006/relationships/image" Target="../media/image451.png"/><Relationship Id="rId19" Type="http://schemas.openxmlformats.org/officeDocument/2006/relationships/image" Target="../media/image459.png"/><Relationship Id="rId44" Type="http://schemas.openxmlformats.org/officeDocument/2006/relationships/image" Target="../media/image921.png"/><Relationship Id="rId52" Type="http://schemas.openxmlformats.org/officeDocument/2006/relationships/image" Target="../media/image472.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4.png"/><Relationship Id="rId22" Type="http://schemas.openxmlformats.org/officeDocument/2006/relationships/image" Target="../media/image750.png"/><Relationship Id="rId27" Type="http://schemas.openxmlformats.org/officeDocument/2006/relationships/image" Target="../media/image464.png"/><Relationship Id="rId30" Type="http://schemas.openxmlformats.org/officeDocument/2006/relationships/image" Target="../media/image467.png"/><Relationship Id="rId43" Type="http://schemas.openxmlformats.org/officeDocument/2006/relationships/image" Target="../media/image911.png"/><Relationship Id="rId48" Type="http://schemas.openxmlformats.org/officeDocument/2006/relationships/image" Target="../media/image468.png"/><Relationship Id="rId56" Type="http://schemas.openxmlformats.org/officeDocument/2006/relationships/image" Target="../media/image476.png"/><Relationship Id="rId8" Type="http://schemas.openxmlformats.org/officeDocument/2006/relationships/image" Target="../media/image449.png"/><Relationship Id="rId51" Type="http://schemas.openxmlformats.org/officeDocument/2006/relationships/image" Target="../media/image471.png"/><Relationship Id="rId3" Type="http://schemas.openxmlformats.org/officeDocument/2006/relationships/image" Target="../media/image444.png"/><Relationship Id="rId12" Type="http://schemas.openxmlformats.org/officeDocument/2006/relationships/image" Target="../media/image453.png"/><Relationship Id="rId17" Type="http://schemas.openxmlformats.org/officeDocument/2006/relationships/image" Target="../media/image457.png"/><Relationship Id="rId25" Type="http://schemas.openxmlformats.org/officeDocument/2006/relationships/image" Target="../media/image462.png"/><Relationship Id="rId38" Type="http://schemas.openxmlformats.org/officeDocument/2006/relationships/image" Target="../media/image850.png"/><Relationship Id="rId46" Type="http://schemas.openxmlformats.org/officeDocument/2006/relationships/image" Target="../media/image940.png"/><Relationship Id="rId20" Type="http://schemas.openxmlformats.org/officeDocument/2006/relationships/image" Target="../media/image461.png"/><Relationship Id="rId41" Type="http://schemas.openxmlformats.org/officeDocument/2006/relationships/image" Target="../media/image891.png"/><Relationship Id="rId54" Type="http://schemas.openxmlformats.org/officeDocument/2006/relationships/image" Target="../media/image474.png"/><Relationship Id="rId1" Type="http://schemas.openxmlformats.org/officeDocument/2006/relationships/slideLayout" Target="../slideLayouts/slideLayout7.xml"/><Relationship Id="rId6" Type="http://schemas.openxmlformats.org/officeDocument/2006/relationships/image" Target="../media/image447.png"/></Relationships>
</file>

<file path=ppt/slides/_rels/slide139.xml.rels><?xml version="1.0" encoding="UTF-8" standalone="yes"?>
<Relationships xmlns="http://schemas.openxmlformats.org/package/2006/relationships"><Relationship Id="rId13" Type="http://schemas.openxmlformats.org/officeDocument/2006/relationships/image" Target="../media/image488.png"/><Relationship Id="rId18" Type="http://schemas.openxmlformats.org/officeDocument/2006/relationships/image" Target="../media/image492.png"/><Relationship Id="rId26" Type="http://schemas.openxmlformats.org/officeDocument/2006/relationships/image" Target="../media/image497.png"/><Relationship Id="rId39" Type="http://schemas.openxmlformats.org/officeDocument/2006/relationships/image" Target="../media/image1301.png"/><Relationship Id="rId21" Type="http://schemas.openxmlformats.org/officeDocument/2006/relationships/image" Target="../media/image494.png"/><Relationship Id="rId42" Type="http://schemas.openxmlformats.org/officeDocument/2006/relationships/image" Target="../media/image1330.png"/><Relationship Id="rId7" Type="http://schemas.openxmlformats.org/officeDocument/2006/relationships/image" Target="../media/image482.png"/><Relationship Id="rId12" Type="http://schemas.openxmlformats.org/officeDocument/2006/relationships/image" Target="../media/image487.png"/><Relationship Id="rId17" Type="http://schemas.openxmlformats.org/officeDocument/2006/relationships/image" Target="../media/image491.png"/><Relationship Id="rId25" Type="http://schemas.openxmlformats.org/officeDocument/2006/relationships/image" Target="../media/image1160.png"/><Relationship Id="rId46" Type="http://schemas.openxmlformats.org/officeDocument/2006/relationships/image" Target="../media/image502.png"/><Relationship Id="rId2" Type="http://schemas.openxmlformats.org/officeDocument/2006/relationships/notesSlide" Target="../notesSlides/notesSlide69.xml"/><Relationship Id="rId16" Type="http://schemas.openxmlformats.org/officeDocument/2006/relationships/image" Target="../media/image1070.png"/><Relationship Id="rId20" Type="http://schemas.openxmlformats.org/officeDocument/2006/relationships/image" Target="../media/image493.png"/><Relationship Id="rId29" Type="http://schemas.openxmlformats.org/officeDocument/2006/relationships/image" Target="../media/image1201.png"/><Relationship Id="rId41" Type="http://schemas.openxmlformats.org/officeDocument/2006/relationships/image" Target="../media/image1320.png"/><Relationship Id="rId1" Type="http://schemas.openxmlformats.org/officeDocument/2006/relationships/slideLayout" Target="../slideLayouts/slideLayout7.xml"/><Relationship Id="rId6" Type="http://schemas.openxmlformats.org/officeDocument/2006/relationships/image" Target="../media/image481.png"/><Relationship Id="rId11" Type="http://schemas.openxmlformats.org/officeDocument/2006/relationships/image" Target="../media/image486.png"/><Relationship Id="rId24" Type="http://schemas.openxmlformats.org/officeDocument/2006/relationships/image" Target="../media/image496.png"/><Relationship Id="rId32" Type="http://schemas.openxmlformats.org/officeDocument/2006/relationships/image" Target="../media/image498.png"/><Relationship Id="rId40" Type="http://schemas.openxmlformats.org/officeDocument/2006/relationships/image" Target="../media/image1312.png"/><Relationship Id="rId45" Type="http://schemas.openxmlformats.org/officeDocument/2006/relationships/image" Target="../media/image501.png"/><Relationship Id="rId5" Type="http://schemas.openxmlformats.org/officeDocument/2006/relationships/image" Target="../media/image480.png"/><Relationship Id="rId15" Type="http://schemas.openxmlformats.org/officeDocument/2006/relationships/image" Target="../media/image490.png"/><Relationship Id="rId23" Type="http://schemas.openxmlformats.org/officeDocument/2006/relationships/image" Target="../media/image495.png"/><Relationship Id="rId28" Type="http://schemas.openxmlformats.org/officeDocument/2006/relationships/image" Target="../media/image1190.png"/><Relationship Id="rId10" Type="http://schemas.openxmlformats.org/officeDocument/2006/relationships/image" Target="../media/image485.png"/><Relationship Id="rId19" Type="http://schemas.openxmlformats.org/officeDocument/2006/relationships/image" Target="../media/image1101.png"/><Relationship Id="rId31" Type="http://schemas.openxmlformats.org/officeDocument/2006/relationships/image" Target="../media/image1220.png"/><Relationship Id="rId44" Type="http://schemas.openxmlformats.org/officeDocument/2006/relationships/image" Target="../media/image500.png"/><Relationship Id="rId4" Type="http://schemas.openxmlformats.org/officeDocument/2006/relationships/image" Target="../media/image479.png"/><Relationship Id="rId9" Type="http://schemas.openxmlformats.org/officeDocument/2006/relationships/image" Target="../media/image484.png"/><Relationship Id="rId14" Type="http://schemas.openxmlformats.org/officeDocument/2006/relationships/image" Target="../media/image489.png"/><Relationship Id="rId22" Type="http://schemas.openxmlformats.org/officeDocument/2006/relationships/image" Target="../media/image1130.png"/><Relationship Id="rId27" Type="http://schemas.openxmlformats.org/officeDocument/2006/relationships/image" Target="../media/image1180.png"/><Relationship Id="rId30" Type="http://schemas.openxmlformats.org/officeDocument/2006/relationships/image" Target="../media/image1212.png"/><Relationship Id="rId43" Type="http://schemas.openxmlformats.org/officeDocument/2006/relationships/image" Target="../media/image499.png"/><Relationship Id="rId8" Type="http://schemas.openxmlformats.org/officeDocument/2006/relationships/image" Target="../media/image483.png"/><Relationship Id="rId3" Type="http://schemas.openxmlformats.org/officeDocument/2006/relationships/image" Target="../media/image47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0.xml.rels><?xml version="1.0" encoding="UTF-8" standalone="yes"?>
<Relationships xmlns="http://schemas.openxmlformats.org/package/2006/relationships"><Relationship Id="rId42" Type="http://schemas.openxmlformats.org/officeDocument/2006/relationships/image" Target="../media/image1550.png"/><Relationship Id="rId47" Type="http://schemas.openxmlformats.org/officeDocument/2006/relationships/image" Target="../media/image1340.png"/><Relationship Id="rId63" Type="http://schemas.openxmlformats.org/officeDocument/2006/relationships/image" Target="../media/image526.png"/><Relationship Id="rId68" Type="http://schemas.openxmlformats.org/officeDocument/2006/relationships/image" Target="../media/image529.png"/><Relationship Id="rId84" Type="http://schemas.openxmlformats.org/officeDocument/2006/relationships/image" Target="../media/image1301.png"/><Relationship Id="rId89" Type="http://schemas.openxmlformats.org/officeDocument/2006/relationships/image" Target="../media/image538.png"/><Relationship Id="rId16" Type="http://schemas.openxmlformats.org/officeDocument/2006/relationships/image" Target="../media/image1250.png"/><Relationship Id="rId11" Type="http://schemas.openxmlformats.org/officeDocument/2006/relationships/image" Target="../media/image511.png"/><Relationship Id="rId32" Type="http://schemas.openxmlformats.org/officeDocument/2006/relationships/image" Target="../media/image1453.png"/><Relationship Id="rId37" Type="http://schemas.openxmlformats.org/officeDocument/2006/relationships/image" Target="../media/image1505.png"/><Relationship Id="rId53" Type="http://schemas.openxmlformats.org/officeDocument/2006/relationships/image" Target="../media/image1602.png"/><Relationship Id="rId58" Type="http://schemas.openxmlformats.org/officeDocument/2006/relationships/image" Target="../media/image522.png"/><Relationship Id="rId74" Type="http://schemas.openxmlformats.org/officeDocument/2006/relationships/image" Target="../media/image533.png"/><Relationship Id="rId79" Type="http://schemas.openxmlformats.org/officeDocument/2006/relationships/image" Target="../media/image1190.png"/><Relationship Id="rId5" Type="http://schemas.openxmlformats.org/officeDocument/2006/relationships/image" Target="../media/image505.png"/><Relationship Id="rId90" Type="http://schemas.openxmlformats.org/officeDocument/2006/relationships/image" Target="../media/image539.png"/><Relationship Id="rId19" Type="http://schemas.openxmlformats.org/officeDocument/2006/relationships/image" Target="../media/image1280.png"/><Relationship Id="rId14" Type="http://schemas.openxmlformats.org/officeDocument/2006/relationships/image" Target="../media/image514.png"/><Relationship Id="rId27" Type="http://schemas.openxmlformats.org/officeDocument/2006/relationships/image" Target="../media/image1401.png"/><Relationship Id="rId30" Type="http://schemas.openxmlformats.org/officeDocument/2006/relationships/image" Target="../media/image1432.png"/><Relationship Id="rId35" Type="http://schemas.openxmlformats.org/officeDocument/2006/relationships/image" Target="../media/image1481.png"/><Relationship Id="rId43" Type="http://schemas.openxmlformats.org/officeDocument/2006/relationships/image" Target="../media/image1561.png"/><Relationship Id="rId48" Type="http://schemas.openxmlformats.org/officeDocument/2006/relationships/image" Target="../media/image1350.png"/><Relationship Id="rId56" Type="http://schemas.openxmlformats.org/officeDocument/2006/relationships/image" Target="../media/image1630.png"/><Relationship Id="rId64" Type="http://schemas.openxmlformats.org/officeDocument/2006/relationships/image" Target="../media/image1711.png"/><Relationship Id="rId69" Type="http://schemas.openxmlformats.org/officeDocument/2006/relationships/image" Target="../media/image530.png"/><Relationship Id="rId77" Type="http://schemas.openxmlformats.org/officeDocument/2006/relationships/image" Target="../media/image535.png"/><Relationship Id="rId8" Type="http://schemas.openxmlformats.org/officeDocument/2006/relationships/image" Target="../media/image508.png"/><Relationship Id="rId51" Type="http://schemas.openxmlformats.org/officeDocument/2006/relationships/image" Target="../media/image519.png"/><Relationship Id="rId72" Type="http://schemas.openxmlformats.org/officeDocument/2006/relationships/image" Target="../media/image532.png"/><Relationship Id="rId80" Type="http://schemas.openxmlformats.org/officeDocument/2006/relationships/image" Target="../media/image1201.png"/><Relationship Id="rId85" Type="http://schemas.openxmlformats.org/officeDocument/2006/relationships/image" Target="../media/image1312.png"/><Relationship Id="rId3" Type="http://schemas.openxmlformats.org/officeDocument/2006/relationships/image" Target="../media/image503.png"/><Relationship Id="rId12" Type="http://schemas.openxmlformats.org/officeDocument/2006/relationships/image" Target="../media/image512.png"/><Relationship Id="rId17" Type="http://schemas.openxmlformats.org/officeDocument/2006/relationships/image" Target="../media/image1260.png"/><Relationship Id="rId33" Type="http://schemas.openxmlformats.org/officeDocument/2006/relationships/image" Target="../media/image146.png"/><Relationship Id="rId38" Type="http://schemas.openxmlformats.org/officeDocument/2006/relationships/image" Target="../media/image1510.png"/><Relationship Id="rId46" Type="http://schemas.openxmlformats.org/officeDocument/2006/relationships/image" Target="../media/image518.png"/><Relationship Id="rId59" Type="http://schemas.openxmlformats.org/officeDocument/2006/relationships/image" Target="../media/image523.png"/><Relationship Id="rId67" Type="http://schemas.openxmlformats.org/officeDocument/2006/relationships/image" Target="../media/image1070.png"/><Relationship Id="rId20" Type="http://schemas.openxmlformats.org/officeDocument/2006/relationships/image" Target="../media/image515.png"/><Relationship Id="rId41" Type="http://schemas.openxmlformats.org/officeDocument/2006/relationships/image" Target="../media/image1540.png"/><Relationship Id="rId54" Type="http://schemas.openxmlformats.org/officeDocument/2006/relationships/image" Target="../media/image1613.png"/><Relationship Id="rId62" Type="http://schemas.openxmlformats.org/officeDocument/2006/relationships/image" Target="../media/image525.png"/><Relationship Id="rId70" Type="http://schemas.openxmlformats.org/officeDocument/2006/relationships/image" Target="../media/image1101.png"/><Relationship Id="rId75" Type="http://schemas.openxmlformats.org/officeDocument/2006/relationships/image" Target="../media/image534.png"/><Relationship Id="rId83" Type="http://schemas.openxmlformats.org/officeDocument/2006/relationships/image" Target="../media/image536.png"/><Relationship Id="rId88" Type="http://schemas.openxmlformats.org/officeDocument/2006/relationships/image" Target="../media/image537.png"/><Relationship Id="rId91" Type="http://schemas.openxmlformats.org/officeDocument/2006/relationships/image" Target="../media/image540.png"/><Relationship Id="rId1" Type="http://schemas.openxmlformats.org/officeDocument/2006/relationships/slideLayout" Target="../slideLayouts/slideLayout7.xml"/><Relationship Id="rId6" Type="http://schemas.openxmlformats.org/officeDocument/2006/relationships/image" Target="../media/image506.png"/><Relationship Id="rId15" Type="http://schemas.openxmlformats.org/officeDocument/2006/relationships/image" Target="../media/image1240.png"/><Relationship Id="rId28" Type="http://schemas.openxmlformats.org/officeDocument/2006/relationships/image" Target="../media/image1412.png"/><Relationship Id="rId36" Type="http://schemas.openxmlformats.org/officeDocument/2006/relationships/image" Target="../media/image1493.png"/><Relationship Id="rId49" Type="http://schemas.openxmlformats.org/officeDocument/2006/relationships/image" Target="../media/image1360.png"/><Relationship Id="rId57" Type="http://schemas.openxmlformats.org/officeDocument/2006/relationships/image" Target="../media/image521.png"/><Relationship Id="rId10" Type="http://schemas.openxmlformats.org/officeDocument/2006/relationships/image" Target="../media/image510.png"/><Relationship Id="rId31" Type="http://schemas.openxmlformats.org/officeDocument/2006/relationships/image" Target="../media/image1290.png"/><Relationship Id="rId44" Type="http://schemas.openxmlformats.org/officeDocument/2006/relationships/image" Target="../media/image516.png"/><Relationship Id="rId52" Type="http://schemas.openxmlformats.org/officeDocument/2006/relationships/image" Target="../media/image1440.png"/><Relationship Id="rId60" Type="http://schemas.openxmlformats.org/officeDocument/2006/relationships/image" Target="../media/image1670.png"/><Relationship Id="rId65" Type="http://schemas.openxmlformats.org/officeDocument/2006/relationships/image" Target="../media/image527.png"/><Relationship Id="rId73" Type="http://schemas.openxmlformats.org/officeDocument/2006/relationships/image" Target="../media/image1130.png"/><Relationship Id="rId78" Type="http://schemas.openxmlformats.org/officeDocument/2006/relationships/image" Target="../media/image1180.png"/><Relationship Id="rId81" Type="http://schemas.openxmlformats.org/officeDocument/2006/relationships/image" Target="../media/image1212.png"/><Relationship Id="rId86" Type="http://schemas.openxmlformats.org/officeDocument/2006/relationships/image" Target="../media/image1320.png"/><Relationship Id="rId4" Type="http://schemas.openxmlformats.org/officeDocument/2006/relationships/image" Target="../media/image504.png"/><Relationship Id="rId9" Type="http://schemas.openxmlformats.org/officeDocument/2006/relationships/image" Target="../media/image509.png"/><Relationship Id="rId13" Type="http://schemas.openxmlformats.org/officeDocument/2006/relationships/image" Target="../media/image513.png"/><Relationship Id="rId18" Type="http://schemas.openxmlformats.org/officeDocument/2006/relationships/image" Target="../media/image1270.png"/><Relationship Id="rId39" Type="http://schemas.openxmlformats.org/officeDocument/2006/relationships/image" Target="../media/image1521.png"/><Relationship Id="rId34" Type="http://schemas.openxmlformats.org/officeDocument/2006/relationships/image" Target="../media/image147.png"/><Relationship Id="rId50" Type="http://schemas.openxmlformats.org/officeDocument/2006/relationships/image" Target="../media/image1370.png"/><Relationship Id="rId55" Type="http://schemas.openxmlformats.org/officeDocument/2006/relationships/image" Target="../media/image520.png"/><Relationship Id="rId76" Type="http://schemas.openxmlformats.org/officeDocument/2006/relationships/image" Target="../media/image1160.png"/><Relationship Id="rId7" Type="http://schemas.openxmlformats.org/officeDocument/2006/relationships/image" Target="../media/image507.png"/><Relationship Id="rId71" Type="http://schemas.openxmlformats.org/officeDocument/2006/relationships/image" Target="../media/image531.png"/><Relationship Id="rId2" Type="http://schemas.openxmlformats.org/officeDocument/2006/relationships/notesSlide" Target="../notesSlides/notesSlide70.xml"/><Relationship Id="rId29" Type="http://schemas.openxmlformats.org/officeDocument/2006/relationships/image" Target="../media/image1420.png"/><Relationship Id="rId40" Type="http://schemas.openxmlformats.org/officeDocument/2006/relationships/image" Target="../media/image1530.png"/><Relationship Id="rId45" Type="http://schemas.openxmlformats.org/officeDocument/2006/relationships/image" Target="../media/image517.png"/><Relationship Id="rId66" Type="http://schemas.openxmlformats.org/officeDocument/2006/relationships/image" Target="../media/image528.png"/><Relationship Id="rId87" Type="http://schemas.openxmlformats.org/officeDocument/2006/relationships/image" Target="../media/image1330.png"/><Relationship Id="rId61" Type="http://schemas.openxmlformats.org/officeDocument/2006/relationships/image" Target="../media/image524.png"/><Relationship Id="rId82" Type="http://schemas.openxmlformats.org/officeDocument/2006/relationships/image" Target="../media/image1220.png"/></Relationships>
</file>

<file path=ppt/slides/_rels/slide141.xml.rels><?xml version="1.0" encoding="UTF-8" standalone="yes"?>
<Relationships xmlns="http://schemas.openxmlformats.org/package/2006/relationships"><Relationship Id="rId13" Type="http://schemas.openxmlformats.org/officeDocument/2006/relationships/image" Target="../media/image543.png"/><Relationship Id="rId18" Type="http://schemas.openxmlformats.org/officeDocument/2006/relationships/image" Target="../media/image1882.png"/><Relationship Id="rId26" Type="http://schemas.openxmlformats.org/officeDocument/2006/relationships/image" Target="../media/image554.png"/><Relationship Id="rId39" Type="http://schemas.openxmlformats.org/officeDocument/2006/relationships/image" Target="../media/image1610.png"/><Relationship Id="rId21" Type="http://schemas.openxmlformats.org/officeDocument/2006/relationships/image" Target="../media/image549.png"/><Relationship Id="rId42" Type="http://schemas.openxmlformats.org/officeDocument/2006/relationships/image" Target="../media/image561.png"/><Relationship Id="rId47" Type="http://schemas.openxmlformats.org/officeDocument/2006/relationships/image" Target="../media/image566.png"/><Relationship Id="rId55" Type="http://schemas.openxmlformats.org/officeDocument/2006/relationships/image" Target="../media/image569.png"/><Relationship Id="rId7" Type="http://schemas.openxmlformats.org/officeDocument/2006/relationships/image" Target="../media/image1772.png"/><Relationship Id="rId2" Type="http://schemas.openxmlformats.org/officeDocument/2006/relationships/notesSlide" Target="../notesSlides/notesSlide71.xml"/><Relationship Id="rId16" Type="http://schemas.openxmlformats.org/officeDocument/2006/relationships/image" Target="../media/image545.png"/><Relationship Id="rId29" Type="http://schemas.openxmlformats.org/officeDocument/2006/relationships/image" Target="../media/image557.png"/><Relationship Id="rId1" Type="http://schemas.openxmlformats.org/officeDocument/2006/relationships/slideLayout" Target="../slideLayouts/slideLayout7.xml"/><Relationship Id="rId6" Type="http://schemas.openxmlformats.org/officeDocument/2006/relationships/image" Target="../media/image1760.png"/><Relationship Id="rId11" Type="http://schemas.openxmlformats.org/officeDocument/2006/relationships/image" Target="../media/image521.png"/><Relationship Id="rId24" Type="http://schemas.openxmlformats.org/officeDocument/2006/relationships/image" Target="../media/image552.png"/><Relationship Id="rId40" Type="http://schemas.openxmlformats.org/officeDocument/2006/relationships/image" Target="../media/image1960.png"/><Relationship Id="rId45" Type="http://schemas.openxmlformats.org/officeDocument/2006/relationships/image" Target="../media/image564.png"/><Relationship Id="rId53" Type="http://schemas.openxmlformats.org/officeDocument/2006/relationships/image" Target="../media/image567.png"/><Relationship Id="rId5" Type="http://schemas.openxmlformats.org/officeDocument/2006/relationships/image" Target="../media/image541.png"/><Relationship Id="rId15" Type="http://schemas.openxmlformats.org/officeDocument/2006/relationships/image" Target="../media/image544.png"/><Relationship Id="rId23" Type="http://schemas.openxmlformats.org/officeDocument/2006/relationships/image" Target="../media/image551.png"/><Relationship Id="rId28" Type="http://schemas.openxmlformats.org/officeDocument/2006/relationships/image" Target="../media/image556.png"/><Relationship Id="rId10" Type="http://schemas.openxmlformats.org/officeDocument/2006/relationships/image" Target="../media/image1802.png"/><Relationship Id="rId19" Type="http://schemas.openxmlformats.org/officeDocument/2006/relationships/image" Target="../media/image547.png"/><Relationship Id="rId31" Type="http://schemas.openxmlformats.org/officeDocument/2006/relationships/image" Target="../media/image559.png"/><Relationship Id="rId44" Type="http://schemas.openxmlformats.org/officeDocument/2006/relationships/image" Target="../media/image563.png"/><Relationship Id="rId52" Type="http://schemas.openxmlformats.org/officeDocument/2006/relationships/image" Target="../media/image641.png"/><Relationship Id="rId4" Type="http://schemas.openxmlformats.org/officeDocument/2006/relationships/image" Target="../media/image1740.png"/><Relationship Id="rId9" Type="http://schemas.openxmlformats.org/officeDocument/2006/relationships/image" Target="../media/image520.png"/><Relationship Id="rId14" Type="http://schemas.openxmlformats.org/officeDocument/2006/relationships/image" Target="../media/image1840.png"/><Relationship Id="rId22" Type="http://schemas.openxmlformats.org/officeDocument/2006/relationships/image" Target="../media/image550.png"/><Relationship Id="rId27" Type="http://schemas.openxmlformats.org/officeDocument/2006/relationships/image" Target="../media/image555.png"/><Relationship Id="rId30" Type="http://schemas.openxmlformats.org/officeDocument/2006/relationships/image" Target="../media/image558.png"/><Relationship Id="rId43" Type="http://schemas.openxmlformats.org/officeDocument/2006/relationships/image" Target="../media/image562.png"/><Relationship Id="rId56" Type="http://schemas.openxmlformats.org/officeDocument/2006/relationships/image" Target="../media/image409.png"/><Relationship Id="rId8" Type="http://schemas.openxmlformats.org/officeDocument/2006/relationships/image" Target="../media/image1782.png"/><Relationship Id="rId3" Type="http://schemas.openxmlformats.org/officeDocument/2006/relationships/image" Target="../media/image1730.png"/><Relationship Id="rId12" Type="http://schemas.openxmlformats.org/officeDocument/2006/relationships/image" Target="../media/image542.png"/><Relationship Id="rId17" Type="http://schemas.openxmlformats.org/officeDocument/2006/relationships/image" Target="../media/image546.png"/><Relationship Id="rId25" Type="http://schemas.openxmlformats.org/officeDocument/2006/relationships/image" Target="../media/image553.png"/><Relationship Id="rId38" Type="http://schemas.openxmlformats.org/officeDocument/2006/relationships/image" Target="../media/image1600.png"/><Relationship Id="rId46" Type="http://schemas.openxmlformats.org/officeDocument/2006/relationships/image" Target="../media/image565.png"/><Relationship Id="rId20" Type="http://schemas.openxmlformats.org/officeDocument/2006/relationships/image" Target="../media/image548.png"/><Relationship Id="rId41" Type="http://schemas.openxmlformats.org/officeDocument/2006/relationships/image" Target="../media/image1971.png"/><Relationship Id="rId54" Type="http://schemas.openxmlformats.org/officeDocument/2006/relationships/image" Target="../media/image568.png"/></Relationships>
</file>

<file path=ppt/slides/_rels/slide142.xml.rels><?xml version="1.0" encoding="UTF-8" standalone="yes"?>
<Relationships xmlns="http://schemas.openxmlformats.org/package/2006/relationships"><Relationship Id="rId8" Type="http://schemas.openxmlformats.org/officeDocument/2006/relationships/image" Target="../media/image575.png"/><Relationship Id="rId13" Type="http://schemas.openxmlformats.org/officeDocument/2006/relationships/image" Target="../media/image581.png"/><Relationship Id="rId18" Type="http://schemas.openxmlformats.org/officeDocument/2006/relationships/image" Target="../media/image586.png"/><Relationship Id="rId3" Type="http://schemas.openxmlformats.org/officeDocument/2006/relationships/image" Target="../media/image570.png"/><Relationship Id="rId7" Type="http://schemas.openxmlformats.org/officeDocument/2006/relationships/image" Target="../media/image574.png"/><Relationship Id="rId12" Type="http://schemas.openxmlformats.org/officeDocument/2006/relationships/image" Target="../media/image579.png"/><Relationship Id="rId17" Type="http://schemas.openxmlformats.org/officeDocument/2006/relationships/image" Target="../media/image585.png"/><Relationship Id="rId2" Type="http://schemas.openxmlformats.org/officeDocument/2006/relationships/notesSlide" Target="../notesSlides/notesSlide72.xml"/><Relationship Id="rId16" Type="http://schemas.openxmlformats.org/officeDocument/2006/relationships/image" Target="../media/image584.png"/><Relationship Id="rId1" Type="http://schemas.openxmlformats.org/officeDocument/2006/relationships/slideLayout" Target="../slideLayouts/slideLayout7.xml"/><Relationship Id="rId6" Type="http://schemas.openxmlformats.org/officeDocument/2006/relationships/image" Target="../media/image573.png"/><Relationship Id="rId11" Type="http://schemas.openxmlformats.org/officeDocument/2006/relationships/image" Target="../media/image578.png"/><Relationship Id="rId5" Type="http://schemas.openxmlformats.org/officeDocument/2006/relationships/image" Target="../media/image572.png"/><Relationship Id="rId15" Type="http://schemas.openxmlformats.org/officeDocument/2006/relationships/image" Target="../media/image583.png"/><Relationship Id="rId10" Type="http://schemas.openxmlformats.org/officeDocument/2006/relationships/image" Target="../media/image577.png"/><Relationship Id="rId4" Type="http://schemas.openxmlformats.org/officeDocument/2006/relationships/image" Target="../media/image571.png"/><Relationship Id="rId9" Type="http://schemas.openxmlformats.org/officeDocument/2006/relationships/image" Target="../media/image576.png"/><Relationship Id="rId14" Type="http://schemas.openxmlformats.org/officeDocument/2006/relationships/image" Target="../media/image582.png"/></Relationships>
</file>

<file path=ppt/slides/_rels/slide143.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2330.png"/><Relationship Id="rId18" Type="http://schemas.openxmlformats.org/officeDocument/2006/relationships/image" Target="../media/image599.png"/><Relationship Id="rId3" Type="http://schemas.openxmlformats.org/officeDocument/2006/relationships/image" Target="../media/image2230.png"/><Relationship Id="rId21" Type="http://schemas.openxmlformats.org/officeDocument/2006/relationships/image" Target="../media/image602.png"/><Relationship Id="rId7" Type="http://schemas.openxmlformats.org/officeDocument/2006/relationships/image" Target="../media/image590.png"/><Relationship Id="rId12" Type="http://schemas.openxmlformats.org/officeDocument/2006/relationships/image" Target="../media/image595.png"/><Relationship Id="rId17" Type="http://schemas.openxmlformats.org/officeDocument/2006/relationships/image" Target="../media/image598.png"/><Relationship Id="rId25" Type="http://schemas.openxmlformats.org/officeDocument/2006/relationships/image" Target="../media/image605.png"/><Relationship Id="rId2" Type="http://schemas.openxmlformats.org/officeDocument/2006/relationships/image" Target="../media/image587.png"/><Relationship Id="rId16" Type="http://schemas.openxmlformats.org/officeDocument/2006/relationships/image" Target="../media/image597.png"/><Relationship Id="rId20" Type="http://schemas.openxmlformats.org/officeDocument/2006/relationships/image" Target="../media/image601.png"/><Relationship Id="rId1" Type="http://schemas.openxmlformats.org/officeDocument/2006/relationships/slideLayout" Target="../slideLayouts/slideLayout7.xml"/><Relationship Id="rId6" Type="http://schemas.openxmlformats.org/officeDocument/2006/relationships/image" Target="../media/image589.png"/><Relationship Id="rId11" Type="http://schemas.openxmlformats.org/officeDocument/2006/relationships/image" Target="../media/image594.png"/><Relationship Id="rId24" Type="http://schemas.openxmlformats.org/officeDocument/2006/relationships/image" Target="../media/image604.png"/><Relationship Id="rId5" Type="http://schemas.openxmlformats.org/officeDocument/2006/relationships/image" Target="../media/image2250.png"/><Relationship Id="rId15" Type="http://schemas.openxmlformats.org/officeDocument/2006/relationships/image" Target="../media/image2350.png"/><Relationship Id="rId23" Type="http://schemas.openxmlformats.org/officeDocument/2006/relationships/image" Target="../media/image603.png"/><Relationship Id="rId10" Type="http://schemas.openxmlformats.org/officeDocument/2006/relationships/image" Target="../media/image593.png"/><Relationship Id="rId19" Type="http://schemas.openxmlformats.org/officeDocument/2006/relationships/image" Target="../media/image600.png"/><Relationship Id="rId4" Type="http://schemas.openxmlformats.org/officeDocument/2006/relationships/image" Target="../media/image588.png"/><Relationship Id="rId9" Type="http://schemas.openxmlformats.org/officeDocument/2006/relationships/image" Target="../media/image592.png"/><Relationship Id="rId14" Type="http://schemas.openxmlformats.org/officeDocument/2006/relationships/image" Target="../media/image596.png"/><Relationship Id="rId22" Type="http://schemas.openxmlformats.org/officeDocument/2006/relationships/image" Target="../media/image2420.png"/></Relationships>
</file>

<file path=ppt/slides/_rels/slide144.xml.rels><?xml version="1.0" encoding="UTF-8" standalone="yes"?>
<Relationships xmlns="http://schemas.openxmlformats.org/package/2006/relationships"><Relationship Id="rId8" Type="http://schemas.openxmlformats.org/officeDocument/2006/relationships/image" Target="../media/image589.png"/><Relationship Id="rId13" Type="http://schemas.openxmlformats.org/officeDocument/2006/relationships/image" Target="../media/image594.png"/><Relationship Id="rId18" Type="http://schemas.openxmlformats.org/officeDocument/2006/relationships/image" Target="../media/image597.png"/><Relationship Id="rId26" Type="http://schemas.openxmlformats.org/officeDocument/2006/relationships/image" Target="../media/image606.png"/><Relationship Id="rId3" Type="http://schemas.openxmlformats.org/officeDocument/2006/relationships/image" Target="../media/image2460.png"/><Relationship Id="rId21" Type="http://schemas.openxmlformats.org/officeDocument/2006/relationships/image" Target="../media/image600.png"/><Relationship Id="rId7" Type="http://schemas.openxmlformats.org/officeDocument/2006/relationships/image" Target="../media/image2250.png"/><Relationship Id="rId12" Type="http://schemas.openxmlformats.org/officeDocument/2006/relationships/image" Target="../media/image593.png"/><Relationship Id="rId17" Type="http://schemas.openxmlformats.org/officeDocument/2006/relationships/image" Target="../media/image2350.png"/><Relationship Id="rId25" Type="http://schemas.openxmlformats.org/officeDocument/2006/relationships/image" Target="../media/image604.png"/><Relationship Id="rId2" Type="http://schemas.openxmlformats.org/officeDocument/2006/relationships/image" Target="../media/image2420.png"/><Relationship Id="rId16" Type="http://schemas.openxmlformats.org/officeDocument/2006/relationships/image" Target="../media/image596.png"/><Relationship Id="rId20" Type="http://schemas.openxmlformats.org/officeDocument/2006/relationships/image" Target="../media/image599.png"/><Relationship Id="rId1" Type="http://schemas.openxmlformats.org/officeDocument/2006/relationships/slideLayout" Target="../slideLayouts/slideLayout7.xml"/><Relationship Id="rId6" Type="http://schemas.openxmlformats.org/officeDocument/2006/relationships/image" Target="../media/image588.png"/><Relationship Id="rId11" Type="http://schemas.openxmlformats.org/officeDocument/2006/relationships/image" Target="../media/image592.png"/><Relationship Id="rId24" Type="http://schemas.openxmlformats.org/officeDocument/2006/relationships/image" Target="../media/image603.png"/><Relationship Id="rId5" Type="http://schemas.openxmlformats.org/officeDocument/2006/relationships/image" Target="../media/image2230.png"/><Relationship Id="rId15" Type="http://schemas.openxmlformats.org/officeDocument/2006/relationships/image" Target="../media/image2330.png"/><Relationship Id="rId23" Type="http://schemas.openxmlformats.org/officeDocument/2006/relationships/image" Target="../media/image602.png"/><Relationship Id="rId10" Type="http://schemas.openxmlformats.org/officeDocument/2006/relationships/image" Target="../media/image591.png"/><Relationship Id="rId19" Type="http://schemas.openxmlformats.org/officeDocument/2006/relationships/image" Target="../media/image598.png"/><Relationship Id="rId4" Type="http://schemas.openxmlformats.org/officeDocument/2006/relationships/image" Target="../media/image587.png"/><Relationship Id="rId9" Type="http://schemas.openxmlformats.org/officeDocument/2006/relationships/image" Target="../media/image590.png"/><Relationship Id="rId14" Type="http://schemas.openxmlformats.org/officeDocument/2006/relationships/image" Target="../media/image595.png"/><Relationship Id="rId22" Type="http://schemas.openxmlformats.org/officeDocument/2006/relationships/image" Target="../media/image601.png"/></Relationships>
</file>

<file path=ppt/slides/_rels/slide145.xml.rels><?xml version="1.0" encoding="UTF-8" standalone="yes"?>
<Relationships xmlns="http://schemas.openxmlformats.org/package/2006/relationships"><Relationship Id="rId8" Type="http://schemas.openxmlformats.org/officeDocument/2006/relationships/image" Target="../media/image588.png"/><Relationship Id="rId13" Type="http://schemas.openxmlformats.org/officeDocument/2006/relationships/image" Target="../media/image592.png"/><Relationship Id="rId18" Type="http://schemas.openxmlformats.org/officeDocument/2006/relationships/image" Target="../media/image596.png"/><Relationship Id="rId26" Type="http://schemas.openxmlformats.org/officeDocument/2006/relationships/image" Target="../media/image603.png"/><Relationship Id="rId3" Type="http://schemas.openxmlformats.org/officeDocument/2006/relationships/image" Target="../media/image2460.png"/><Relationship Id="rId21" Type="http://schemas.openxmlformats.org/officeDocument/2006/relationships/image" Target="../media/image598.png"/><Relationship Id="rId7" Type="http://schemas.openxmlformats.org/officeDocument/2006/relationships/image" Target="../media/image2230.png"/><Relationship Id="rId12" Type="http://schemas.openxmlformats.org/officeDocument/2006/relationships/image" Target="../media/image591.png"/><Relationship Id="rId17" Type="http://schemas.openxmlformats.org/officeDocument/2006/relationships/image" Target="../media/image2330.png"/><Relationship Id="rId25" Type="http://schemas.openxmlformats.org/officeDocument/2006/relationships/image" Target="../media/image602.png"/><Relationship Id="rId2" Type="http://schemas.openxmlformats.org/officeDocument/2006/relationships/image" Target="../media/image2420.png"/><Relationship Id="rId16" Type="http://schemas.openxmlformats.org/officeDocument/2006/relationships/image" Target="../media/image595.png"/><Relationship Id="rId20" Type="http://schemas.openxmlformats.org/officeDocument/2006/relationships/image" Target="../media/image597.png"/><Relationship Id="rId1" Type="http://schemas.openxmlformats.org/officeDocument/2006/relationships/slideLayout" Target="../slideLayouts/slideLayout7.xml"/><Relationship Id="rId6" Type="http://schemas.openxmlformats.org/officeDocument/2006/relationships/image" Target="../media/image587.png"/><Relationship Id="rId11" Type="http://schemas.openxmlformats.org/officeDocument/2006/relationships/image" Target="../media/image590.png"/><Relationship Id="rId24" Type="http://schemas.openxmlformats.org/officeDocument/2006/relationships/image" Target="../media/image601.png"/><Relationship Id="rId5" Type="http://schemas.openxmlformats.org/officeDocument/2006/relationships/image" Target="../media/image607.png"/><Relationship Id="rId15" Type="http://schemas.openxmlformats.org/officeDocument/2006/relationships/image" Target="../media/image594.png"/><Relationship Id="rId23" Type="http://schemas.openxmlformats.org/officeDocument/2006/relationships/image" Target="../media/image600.png"/><Relationship Id="rId10" Type="http://schemas.openxmlformats.org/officeDocument/2006/relationships/image" Target="../media/image589.png"/><Relationship Id="rId19" Type="http://schemas.openxmlformats.org/officeDocument/2006/relationships/image" Target="../media/image2350.png"/><Relationship Id="rId4" Type="http://schemas.openxmlformats.org/officeDocument/2006/relationships/image" Target="../media/image2470.png"/><Relationship Id="rId9" Type="http://schemas.openxmlformats.org/officeDocument/2006/relationships/image" Target="../media/image2250.png"/><Relationship Id="rId14" Type="http://schemas.openxmlformats.org/officeDocument/2006/relationships/image" Target="../media/image593.png"/><Relationship Id="rId22" Type="http://schemas.openxmlformats.org/officeDocument/2006/relationships/image" Target="../media/image599.png"/></Relationships>
</file>

<file path=ppt/slides/_rels/slide146.xml.rels><?xml version="1.0" encoding="UTF-8" standalone="yes"?>
<Relationships xmlns="http://schemas.openxmlformats.org/package/2006/relationships"><Relationship Id="rId8" Type="http://schemas.openxmlformats.org/officeDocument/2006/relationships/image" Target="../media/image2513.png"/><Relationship Id="rId3" Type="http://schemas.openxmlformats.org/officeDocument/2006/relationships/image" Target="../media/image608.png"/><Relationship Id="rId7" Type="http://schemas.openxmlformats.org/officeDocument/2006/relationships/image" Target="../media/image609.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2590.png"/><Relationship Id="rId11" Type="http://schemas.openxmlformats.org/officeDocument/2006/relationships/image" Target="../media/image612.png"/><Relationship Id="rId5" Type="http://schemas.openxmlformats.org/officeDocument/2006/relationships/image" Target="../media/image2580.png"/><Relationship Id="rId10" Type="http://schemas.openxmlformats.org/officeDocument/2006/relationships/image" Target="../media/image611.png"/><Relationship Id="rId4" Type="http://schemas.openxmlformats.org/officeDocument/2006/relationships/image" Target="../media/image2570.png"/><Relationship Id="rId9" Type="http://schemas.openxmlformats.org/officeDocument/2006/relationships/image" Target="../media/image610.png"/></Relationships>
</file>

<file path=ppt/slides/_rels/slide147.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image" Target="../media/image613.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619.png"/><Relationship Id="rId13" Type="http://schemas.openxmlformats.org/officeDocument/2006/relationships/image" Target="../media/image624.png"/><Relationship Id="rId3" Type="http://schemas.openxmlformats.org/officeDocument/2006/relationships/image" Target="../media/image615.png"/><Relationship Id="rId7" Type="http://schemas.openxmlformats.org/officeDocument/2006/relationships/image" Target="../media/image618.png"/><Relationship Id="rId12" Type="http://schemas.openxmlformats.org/officeDocument/2006/relationships/image" Target="../media/image623.png"/><Relationship Id="rId2" Type="http://schemas.openxmlformats.org/officeDocument/2006/relationships/image" Target="../media/image353.jpeg"/><Relationship Id="rId1" Type="http://schemas.openxmlformats.org/officeDocument/2006/relationships/slideLayout" Target="../slideLayouts/slideLayout7.xml"/><Relationship Id="rId6" Type="http://schemas.openxmlformats.org/officeDocument/2006/relationships/image" Target="../media/image617.png"/><Relationship Id="rId11" Type="http://schemas.openxmlformats.org/officeDocument/2006/relationships/image" Target="../media/image622.png"/><Relationship Id="rId5" Type="http://schemas.openxmlformats.org/officeDocument/2006/relationships/image" Target="../media/image363.png"/><Relationship Id="rId15" Type="http://schemas.openxmlformats.org/officeDocument/2006/relationships/image" Target="../media/image626.png"/><Relationship Id="rId10" Type="http://schemas.openxmlformats.org/officeDocument/2006/relationships/image" Target="../media/image621.png"/><Relationship Id="rId4" Type="http://schemas.openxmlformats.org/officeDocument/2006/relationships/image" Target="../media/image616.png"/><Relationship Id="rId9" Type="http://schemas.openxmlformats.org/officeDocument/2006/relationships/image" Target="../media/image620.png"/><Relationship Id="rId14" Type="http://schemas.openxmlformats.org/officeDocument/2006/relationships/image" Target="../media/image625.png"/></Relationships>
</file>

<file path=ppt/slides/_rels/slide149.xml.rels><?xml version="1.0" encoding="UTF-8" standalone="yes"?>
<Relationships xmlns="http://schemas.openxmlformats.org/package/2006/relationships"><Relationship Id="rId3" Type="http://schemas.openxmlformats.org/officeDocument/2006/relationships/image" Target="../media/image628.png"/><Relationship Id="rId2" Type="http://schemas.openxmlformats.org/officeDocument/2006/relationships/image" Target="../media/image6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8" Type="http://schemas.openxmlformats.org/officeDocument/2006/relationships/hyperlink" Target="https://github.com/ShusenTang/Dive-into-DL-PyTorch" TargetMode="External"/><Relationship Id="rId3" Type="http://schemas.openxmlformats.org/officeDocument/2006/relationships/hyperlink" Target="http://www.deeplearningbook.org/" TargetMode="External"/><Relationship Id="rId7" Type="http://schemas.openxmlformats.org/officeDocument/2006/relationships/hyperlink" Target="https://d2l.ai/" TargetMode="External"/><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hyperlink" Target="http://en.diveintodeeplearning.org/" TargetMode="External"/><Relationship Id="rId5" Type="http://schemas.openxmlformats.org/officeDocument/2006/relationships/hyperlink" Target="http://cs231n.stanford.edu/" TargetMode="External"/><Relationship Id="rId4" Type="http://schemas.openxmlformats.org/officeDocument/2006/relationships/hyperlink" Target="https://www.deeplearningbook.or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oleObject" Target="../embeddings/oleObject4.bin"/><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wmf"/><Relationship Id="rId11" Type="http://schemas.openxmlformats.org/officeDocument/2006/relationships/image" Target="../media/image29.png"/><Relationship Id="rId5" Type="http://schemas.openxmlformats.org/officeDocument/2006/relationships/oleObject" Target="../embeddings/oleObject5.bin"/><Relationship Id="rId10" Type="http://schemas.openxmlformats.org/officeDocument/2006/relationships/image" Target="../media/image28.png"/><Relationship Id="rId4" Type="http://schemas.openxmlformats.org/officeDocument/2006/relationships/image" Target="../media/image14.wmf"/><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30.png"/><Relationship Id="rId7" Type="http://schemas.openxmlformats.org/officeDocument/2006/relationships/image" Target="../media/image32.w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oleObject" Target="../embeddings/oleObject7.bin"/><Relationship Id="rId5" Type="http://schemas.openxmlformats.org/officeDocument/2006/relationships/image" Target="../media/image31.wmf"/><Relationship Id="rId4" Type="http://schemas.openxmlformats.org/officeDocument/2006/relationships/oleObject" Target="../embeddings/oleObject6.bin"/><Relationship Id="rId9" Type="http://schemas.openxmlformats.org/officeDocument/2006/relationships/image" Target="../media/image33.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2" Type="http://schemas.openxmlformats.org/officeDocument/2006/relationships/image" Target="../media/image2410.png"/><Relationship Id="rId2" Type="http://schemas.openxmlformats.org/officeDocument/2006/relationships/notesSlide" Target="../notesSlides/notesSlide6.xml"/><Relationship Id="rId1" Type="http://schemas.openxmlformats.org/officeDocument/2006/relationships/slideLayout" Target="../slideLayouts/slideLayout7.xml"/><Relationship Id="rId15" Type="http://schemas.openxmlformats.org/officeDocument/2006/relationships/image" Target="../media/image2511.png"/><Relationship Id="rId14" Type="http://schemas.openxmlformats.org/officeDocument/2006/relationships/image" Target="../media/image222.png"/></Relationships>
</file>

<file path=ppt/slides/_rels/slide23.xml.rels><?xml version="1.0" encoding="UTF-8" standalone="yes"?>
<Relationships xmlns="http://schemas.openxmlformats.org/package/2006/relationships"><Relationship Id="rId13" Type="http://schemas.openxmlformats.org/officeDocument/2006/relationships/image" Target="../media/image33.png"/><Relationship Id="rId12" Type="http://schemas.openxmlformats.org/officeDocument/2006/relationships/image" Target="../media/image321.png"/><Relationship Id="rId17"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7.xml"/><Relationship Id="rId11" Type="http://schemas.openxmlformats.org/officeDocument/2006/relationships/image" Target="../media/image31.png"/><Relationship Id="rId15" Type="http://schemas.openxmlformats.org/officeDocument/2006/relationships/image" Target="../media/image35.png"/><Relationship Id="rId10" Type="http://schemas.openxmlformats.org/officeDocument/2006/relationships/image" Target="../media/image300.png"/><Relationship Id="rId4" Type="http://schemas.openxmlformats.org/officeDocument/2006/relationships/image" Target="../media/image285.png"/><Relationship Id="rId9" Type="http://schemas.openxmlformats.org/officeDocument/2006/relationships/image" Target="../media/image2911.png"/><Relationship Id="rId1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18" Type="http://schemas.openxmlformats.org/officeDocument/2006/relationships/image" Target="../media/image293.png"/><Relationship Id="rId26" Type="http://schemas.openxmlformats.org/officeDocument/2006/relationships/image" Target="../media/image54.png"/><Relationship Id="rId3" Type="http://schemas.openxmlformats.org/officeDocument/2006/relationships/oleObject" Target="../embeddings/oleObject9.bin"/><Relationship Id="rId21" Type="http://schemas.openxmlformats.org/officeDocument/2006/relationships/image" Target="../media/image49.png"/><Relationship Id="rId12" Type="http://schemas.openxmlformats.org/officeDocument/2006/relationships/image" Target="../media/image40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8.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13.wmf"/><Relationship Id="rId11" Type="http://schemas.openxmlformats.org/officeDocument/2006/relationships/image" Target="../media/image390.png"/><Relationship Id="rId24" Type="http://schemas.openxmlformats.org/officeDocument/2006/relationships/image" Target="../media/image52.png"/><Relationship Id="rId32" Type="http://schemas.openxmlformats.org/officeDocument/2006/relationships/image" Target="../media/image580.png"/><Relationship Id="rId5" Type="http://schemas.openxmlformats.org/officeDocument/2006/relationships/oleObject" Target="../embeddings/oleObject10.bin"/><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10" Type="http://schemas.openxmlformats.org/officeDocument/2006/relationships/image" Target="../media/image40.png"/><Relationship Id="rId31" Type="http://schemas.openxmlformats.org/officeDocument/2006/relationships/image" Target="../media/image55.png"/><Relationship Id="rId4" Type="http://schemas.openxmlformats.org/officeDocument/2006/relationships/image" Target="../media/image14.wmf"/><Relationship Id="rId9" Type="http://schemas.openxmlformats.org/officeDocument/2006/relationships/image" Target="../media/image39.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32.png"/><Relationship Id="rId30" Type="http://schemas.openxmlformats.org/officeDocument/2006/relationships/image" Target="../media/image57.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2.bin"/><Relationship Id="rId18" Type="http://schemas.openxmlformats.org/officeDocument/2006/relationships/image" Target="../media/image63.png"/><Relationship Id="rId26" Type="http://schemas.openxmlformats.org/officeDocument/2006/relationships/image" Target="../media/image390.png"/><Relationship Id="rId21" Type="http://schemas.openxmlformats.org/officeDocument/2006/relationships/image" Target="../media/image42.png"/><Relationship Id="rId34" Type="http://schemas.openxmlformats.org/officeDocument/2006/relationships/image" Target="../media/image72.png"/><Relationship Id="rId7" Type="http://schemas.openxmlformats.org/officeDocument/2006/relationships/image" Target="../media/image14.wmf"/><Relationship Id="rId17" Type="http://schemas.openxmlformats.org/officeDocument/2006/relationships/image" Target="../media/image62.png"/><Relationship Id="rId25" Type="http://schemas.openxmlformats.org/officeDocument/2006/relationships/image" Target="../media/image68.png"/><Relationship Id="rId33" Type="http://schemas.openxmlformats.org/officeDocument/2006/relationships/image" Target="../media/image38.png"/><Relationship Id="rId2" Type="http://schemas.openxmlformats.org/officeDocument/2006/relationships/notesSlide" Target="../notesSlides/notesSlide9.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oleObject" Target="../embeddings/oleObject11.bin"/><Relationship Id="rId24" Type="http://schemas.openxmlformats.org/officeDocument/2006/relationships/image" Target="../media/image67.png"/><Relationship Id="rId32" Type="http://schemas.openxmlformats.org/officeDocument/2006/relationships/image" Target="../media/image71.png"/><Relationship Id="rId5" Type="http://schemas.openxmlformats.org/officeDocument/2006/relationships/image" Target="../media/image60.png"/><Relationship Id="rId15" Type="http://schemas.openxmlformats.org/officeDocument/2006/relationships/image" Target="../media/image410.png"/><Relationship Id="rId23" Type="http://schemas.openxmlformats.org/officeDocument/2006/relationships/image" Target="../media/image66.png"/><Relationship Id="rId28" Type="http://schemas.openxmlformats.org/officeDocument/2006/relationships/image" Target="../media/image41.png"/><Relationship Id="rId10" Type="http://schemas.openxmlformats.org/officeDocument/2006/relationships/image" Target="../media/image58.png"/><Relationship Id="rId19" Type="http://schemas.openxmlformats.org/officeDocument/2006/relationships/image" Target="../media/image64.png"/><Relationship Id="rId31" Type="http://schemas.openxmlformats.org/officeDocument/2006/relationships/image" Target="../media/image70.png"/><Relationship Id="rId4" Type="http://schemas.openxmlformats.org/officeDocument/2006/relationships/image" Target="../media/image59.png"/><Relationship Id="rId9" Type="http://schemas.openxmlformats.org/officeDocument/2006/relationships/image" Target="../media/image13.wmf"/><Relationship Id="rId14" Type="http://schemas.openxmlformats.org/officeDocument/2006/relationships/image" Target="../media/image460.png"/><Relationship Id="rId22" Type="http://schemas.openxmlformats.org/officeDocument/2006/relationships/image" Target="../media/image650.png"/><Relationship Id="rId27" Type="http://schemas.openxmlformats.org/officeDocument/2006/relationships/image" Target="../media/image400.png"/><Relationship Id="rId30"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image" Target="../media/image721.png"/><Relationship Id="rId18" Type="http://schemas.openxmlformats.org/officeDocument/2006/relationships/image" Target="../media/image39.wmf"/><Relationship Id="rId26" Type="http://schemas.openxmlformats.org/officeDocument/2006/relationships/image" Target="../media/image662.png"/><Relationship Id="rId21" Type="http://schemas.openxmlformats.org/officeDocument/2006/relationships/oleObject" Target="../embeddings/oleObject21.bin"/><Relationship Id="rId7" Type="http://schemas.openxmlformats.org/officeDocument/2006/relationships/oleObject" Target="../embeddings/oleObject14.bin"/><Relationship Id="rId12" Type="http://schemas.openxmlformats.org/officeDocument/2006/relationships/image" Target="../media/image37.wmf"/><Relationship Id="rId17" Type="http://schemas.openxmlformats.org/officeDocument/2006/relationships/oleObject" Target="../embeddings/oleObject19.bin"/><Relationship Id="rId25" Type="http://schemas.openxmlformats.org/officeDocument/2006/relationships/image" Target="../media/image73.png"/><Relationship Id="rId2" Type="http://schemas.openxmlformats.org/officeDocument/2006/relationships/notesSlide" Target="../notesSlides/notesSlide10.xml"/><Relationship Id="rId16" Type="http://schemas.openxmlformats.org/officeDocument/2006/relationships/image" Target="../media/image38.wmf"/><Relationship Id="rId20" Type="http://schemas.openxmlformats.org/officeDocument/2006/relationships/image" Target="../media/image40.wmf"/><Relationship Id="rId29"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34.wmf"/><Relationship Id="rId11" Type="http://schemas.openxmlformats.org/officeDocument/2006/relationships/oleObject" Target="../embeddings/oleObject16.bin"/><Relationship Id="rId24" Type="http://schemas.openxmlformats.org/officeDocument/2006/relationships/image" Target="../media/image41.wmf"/><Relationship Id="rId5" Type="http://schemas.openxmlformats.org/officeDocument/2006/relationships/oleObject" Target="../embeddings/oleObject13.bin"/><Relationship Id="rId15" Type="http://schemas.openxmlformats.org/officeDocument/2006/relationships/oleObject" Target="../embeddings/oleObject18.bin"/><Relationship Id="rId23" Type="http://schemas.openxmlformats.org/officeDocument/2006/relationships/oleObject" Target="../embeddings/oleObject23.bin"/><Relationship Id="rId28" Type="http://schemas.openxmlformats.org/officeDocument/2006/relationships/image" Target="../media/image681.png"/><Relationship Id="rId10" Type="http://schemas.openxmlformats.org/officeDocument/2006/relationships/image" Target="../media/image36.wmf"/><Relationship Id="rId19" Type="http://schemas.openxmlformats.org/officeDocument/2006/relationships/oleObject" Target="../embeddings/oleObject20.bin"/><Relationship Id="rId31" Type="http://schemas.openxmlformats.org/officeDocument/2006/relationships/image" Target="../media/image98.png"/><Relationship Id="rId4" Type="http://schemas.openxmlformats.org/officeDocument/2006/relationships/image" Target="../media/image80.png"/><Relationship Id="rId9" Type="http://schemas.openxmlformats.org/officeDocument/2006/relationships/oleObject" Target="../embeddings/oleObject15.bin"/><Relationship Id="rId14" Type="http://schemas.openxmlformats.org/officeDocument/2006/relationships/oleObject" Target="../embeddings/oleObject17.bin"/><Relationship Id="rId22" Type="http://schemas.openxmlformats.org/officeDocument/2006/relationships/oleObject" Target="../embeddings/oleObject22.bin"/><Relationship Id="rId27" Type="http://schemas.openxmlformats.org/officeDocument/2006/relationships/image" Target="../media/image671.png"/><Relationship Id="rId30" Type="http://schemas.openxmlformats.org/officeDocument/2006/relationships/image" Target="../media/image97.png"/></Relationships>
</file>

<file path=ppt/slides/_rels/slide27.xml.rels><?xml version="1.0" encoding="UTF-8" standalone="yes"?>
<Relationships xmlns="http://schemas.openxmlformats.org/package/2006/relationships"><Relationship Id="rId39" Type="http://schemas.openxmlformats.org/officeDocument/2006/relationships/image" Target="../media/image108.png"/><Relationship Id="rId3" Type="http://schemas.openxmlformats.org/officeDocument/2006/relationships/oleObject" Target="../embeddings/oleObject24.bin"/><Relationship Id="rId34" Type="http://schemas.openxmlformats.org/officeDocument/2006/relationships/image" Target="../media/image97.png"/><Relationship Id="rId42" Type="http://schemas.openxmlformats.org/officeDocument/2006/relationships/image" Target="../media/image34.wmf"/><Relationship Id="rId47" Type="http://schemas.openxmlformats.org/officeDocument/2006/relationships/oleObject" Target="../embeddings/oleObject33.bin"/><Relationship Id="rId7" Type="http://schemas.openxmlformats.org/officeDocument/2006/relationships/oleObject" Target="../embeddings/oleObject26.bin"/><Relationship Id="rId12" Type="http://schemas.openxmlformats.org/officeDocument/2006/relationships/image" Target="../media/image43.wmf"/><Relationship Id="rId17" Type="http://schemas.openxmlformats.org/officeDocument/2006/relationships/image" Target="../media/image79.png"/><Relationship Id="rId33" Type="http://schemas.openxmlformats.org/officeDocument/2006/relationships/image" Target="../media/image96.png"/><Relationship Id="rId38" Type="http://schemas.openxmlformats.org/officeDocument/2006/relationships/image" Target="../media/image81.png"/><Relationship Id="rId46" Type="http://schemas.openxmlformats.org/officeDocument/2006/relationships/image" Target="../media/image36.wmf"/><Relationship Id="rId2" Type="http://schemas.openxmlformats.org/officeDocument/2006/relationships/notesSlide" Target="../notesSlides/notesSlide11.xml"/><Relationship Id="rId16" Type="http://schemas.openxmlformats.org/officeDocument/2006/relationships/image" Target="../media/image78.png"/><Relationship Id="rId41" Type="http://schemas.openxmlformats.org/officeDocument/2006/relationships/oleObject" Target="../embeddings/oleObject30.bin"/><Relationship Id="rId1" Type="http://schemas.openxmlformats.org/officeDocument/2006/relationships/slideLayout" Target="../slideLayouts/slideLayout7.xml"/><Relationship Id="rId6" Type="http://schemas.openxmlformats.org/officeDocument/2006/relationships/image" Target="../media/image39.wmf"/><Relationship Id="rId11" Type="http://schemas.openxmlformats.org/officeDocument/2006/relationships/oleObject" Target="../embeddings/oleObject29.bin"/><Relationship Id="rId32" Type="http://schemas.openxmlformats.org/officeDocument/2006/relationships/image" Target="../media/image95.png"/><Relationship Id="rId37" Type="http://schemas.openxmlformats.org/officeDocument/2006/relationships/image" Target="../media/image91.png"/><Relationship Id="rId40" Type="http://schemas.openxmlformats.org/officeDocument/2006/relationships/image" Target="../media/image109.png"/><Relationship Id="rId45" Type="http://schemas.openxmlformats.org/officeDocument/2006/relationships/oleObject" Target="../embeddings/oleObject32.bin"/><Relationship Id="rId5" Type="http://schemas.openxmlformats.org/officeDocument/2006/relationships/oleObject" Target="../embeddings/oleObject25.bin"/><Relationship Id="rId15" Type="http://schemas.openxmlformats.org/officeDocument/2006/relationships/image" Target="../media/image77.png"/><Relationship Id="rId36" Type="http://schemas.openxmlformats.org/officeDocument/2006/relationships/image" Target="../media/image90.png"/><Relationship Id="rId10" Type="http://schemas.openxmlformats.org/officeDocument/2006/relationships/oleObject" Target="../embeddings/oleObject28.bin"/><Relationship Id="rId31" Type="http://schemas.openxmlformats.org/officeDocument/2006/relationships/image" Target="../media/image94.png"/><Relationship Id="rId44" Type="http://schemas.openxmlformats.org/officeDocument/2006/relationships/image" Target="../media/image35.wmf"/><Relationship Id="rId4" Type="http://schemas.openxmlformats.org/officeDocument/2006/relationships/image" Target="../media/image38.wmf"/><Relationship Id="rId9" Type="http://schemas.openxmlformats.org/officeDocument/2006/relationships/oleObject" Target="../embeddings/oleObject27.bin"/><Relationship Id="rId14" Type="http://schemas.openxmlformats.org/officeDocument/2006/relationships/image" Target="../media/image76.png"/><Relationship Id="rId30" Type="http://schemas.openxmlformats.org/officeDocument/2006/relationships/image" Target="../media/image93.png"/><Relationship Id="rId35" Type="http://schemas.openxmlformats.org/officeDocument/2006/relationships/image" Target="../media/image98.png"/><Relationship Id="rId43" Type="http://schemas.openxmlformats.org/officeDocument/2006/relationships/oleObject" Target="../embeddings/oleObject31.bin"/><Relationship Id="rId48" Type="http://schemas.openxmlformats.org/officeDocument/2006/relationships/image" Target="../media/image37.wmf"/><Relationship Id="rId8" Type="http://schemas.openxmlformats.org/officeDocument/2006/relationships/image" Target="../media/image42.wmf"/></Relationships>
</file>

<file path=ppt/slides/_rels/slide28.xml.rels><?xml version="1.0" encoding="UTF-8" standalone="yes"?>
<Relationships xmlns="http://schemas.openxmlformats.org/package/2006/relationships"><Relationship Id="rId26" Type="http://schemas.openxmlformats.org/officeDocument/2006/relationships/image" Target="../media/image93.png"/><Relationship Id="rId39" Type="http://schemas.openxmlformats.org/officeDocument/2006/relationships/oleObject" Target="../embeddings/oleObject42.bin"/><Relationship Id="rId3" Type="http://schemas.openxmlformats.org/officeDocument/2006/relationships/oleObject" Target="../embeddings/oleObject34.bin"/><Relationship Id="rId34" Type="http://schemas.openxmlformats.org/officeDocument/2006/relationships/image" Target="../media/image114.png"/><Relationship Id="rId42" Type="http://schemas.openxmlformats.org/officeDocument/2006/relationships/image" Target="../media/image36.wmf"/><Relationship Id="rId7" Type="http://schemas.openxmlformats.org/officeDocument/2006/relationships/oleObject" Target="../embeddings/oleObject36.bin"/><Relationship Id="rId12" Type="http://schemas.openxmlformats.org/officeDocument/2006/relationships/image" Target="../media/image43.wmf"/><Relationship Id="rId17" Type="http://schemas.openxmlformats.org/officeDocument/2006/relationships/image" Target="../media/image82.png"/><Relationship Id="rId33" Type="http://schemas.openxmlformats.org/officeDocument/2006/relationships/image" Target="../media/image113.png"/><Relationship Id="rId38" Type="http://schemas.openxmlformats.org/officeDocument/2006/relationships/image" Target="../media/image34.wmf"/><Relationship Id="rId2" Type="http://schemas.openxmlformats.org/officeDocument/2006/relationships/notesSlide" Target="../notesSlides/notesSlide12.xml"/><Relationship Id="rId16" Type="http://schemas.openxmlformats.org/officeDocument/2006/relationships/image" Target="../media/image44.wmf"/><Relationship Id="rId29" Type="http://schemas.openxmlformats.org/officeDocument/2006/relationships/image" Target="../media/image96.png"/><Relationship Id="rId41" Type="http://schemas.openxmlformats.org/officeDocument/2006/relationships/oleObject" Target="../embeddings/oleObject43.bin"/><Relationship Id="rId1" Type="http://schemas.openxmlformats.org/officeDocument/2006/relationships/slideLayout" Target="../slideLayouts/slideLayout7.xml"/><Relationship Id="rId6" Type="http://schemas.openxmlformats.org/officeDocument/2006/relationships/image" Target="../media/image39.wmf"/><Relationship Id="rId11" Type="http://schemas.openxmlformats.org/officeDocument/2006/relationships/oleObject" Target="../embeddings/oleObject39.bin"/><Relationship Id="rId32" Type="http://schemas.openxmlformats.org/officeDocument/2006/relationships/image" Target="../media/image112.png"/><Relationship Id="rId37" Type="http://schemas.openxmlformats.org/officeDocument/2006/relationships/oleObject" Target="../embeddings/oleObject41.bin"/><Relationship Id="rId40" Type="http://schemas.openxmlformats.org/officeDocument/2006/relationships/image" Target="../media/image35.wmf"/><Relationship Id="rId5" Type="http://schemas.openxmlformats.org/officeDocument/2006/relationships/oleObject" Target="../embeddings/oleObject35.bin"/><Relationship Id="rId15" Type="http://schemas.openxmlformats.org/officeDocument/2006/relationships/oleObject" Target="../embeddings/oleObject40.bin"/><Relationship Id="rId28" Type="http://schemas.openxmlformats.org/officeDocument/2006/relationships/image" Target="../media/image95.png"/><Relationship Id="rId36" Type="http://schemas.openxmlformats.org/officeDocument/2006/relationships/image" Target="../media/image691.png"/><Relationship Id="rId10" Type="http://schemas.openxmlformats.org/officeDocument/2006/relationships/oleObject" Target="../embeddings/oleObject38.bin"/><Relationship Id="rId31" Type="http://schemas.openxmlformats.org/officeDocument/2006/relationships/image" Target="../media/image98.png"/><Relationship Id="rId44" Type="http://schemas.openxmlformats.org/officeDocument/2006/relationships/image" Target="../media/image37.wmf"/><Relationship Id="rId4" Type="http://schemas.openxmlformats.org/officeDocument/2006/relationships/image" Target="../media/image38.wmf"/><Relationship Id="rId9" Type="http://schemas.openxmlformats.org/officeDocument/2006/relationships/oleObject" Target="../embeddings/oleObject37.bin"/><Relationship Id="rId14" Type="http://schemas.openxmlformats.org/officeDocument/2006/relationships/image" Target="../media/image811.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83.png"/><Relationship Id="rId43" Type="http://schemas.openxmlformats.org/officeDocument/2006/relationships/oleObject" Target="../embeddings/oleObject44.bin"/><Relationship Id="rId8" Type="http://schemas.openxmlformats.org/officeDocument/2006/relationships/image" Target="../media/image42.wmf"/></Relationships>
</file>

<file path=ppt/slides/_rels/slide29.xml.rels><?xml version="1.0" encoding="UTF-8" standalone="yes"?>
<Relationships xmlns="http://schemas.openxmlformats.org/package/2006/relationships"><Relationship Id="rId13" Type="http://schemas.openxmlformats.org/officeDocument/2006/relationships/oleObject" Target="../embeddings/oleObject49.bin"/><Relationship Id="rId26" Type="http://schemas.openxmlformats.org/officeDocument/2006/relationships/image" Target="../media/image74.png"/><Relationship Id="rId39" Type="http://schemas.openxmlformats.org/officeDocument/2006/relationships/oleObject" Target="../embeddings/oleObject52.bin"/><Relationship Id="rId3" Type="http://schemas.openxmlformats.org/officeDocument/2006/relationships/oleObject" Target="../embeddings/oleObject45.bin"/><Relationship Id="rId34" Type="http://schemas.openxmlformats.org/officeDocument/2006/relationships/image" Target="../media/image88.png"/><Relationship Id="rId42" Type="http://schemas.openxmlformats.org/officeDocument/2006/relationships/image" Target="../media/image37.wmf"/><Relationship Id="rId7" Type="http://schemas.openxmlformats.org/officeDocument/2006/relationships/oleObject" Target="../embeddings/oleObject47.bin"/><Relationship Id="rId12" Type="http://schemas.openxmlformats.org/officeDocument/2006/relationships/image" Target="../media/image85.png"/><Relationship Id="rId25" Type="http://schemas.openxmlformats.org/officeDocument/2006/relationships/image" Target="../media/image114.png"/><Relationship Id="rId33" Type="http://schemas.openxmlformats.org/officeDocument/2006/relationships/image" Target="../media/image111.png"/><Relationship Id="rId38" Type="http://schemas.openxmlformats.org/officeDocument/2006/relationships/image" Target="../media/image35.wmf"/><Relationship Id="rId2" Type="http://schemas.openxmlformats.org/officeDocument/2006/relationships/notesSlide" Target="../notesSlides/notesSlide13.xml"/><Relationship Id="rId29" Type="http://schemas.openxmlformats.org/officeDocument/2006/relationships/image" Target="../media/image95.png"/><Relationship Id="rId41" Type="http://schemas.openxmlformats.org/officeDocument/2006/relationships/oleObject" Target="../embeddings/oleObject53.bin"/><Relationship Id="rId1" Type="http://schemas.openxmlformats.org/officeDocument/2006/relationships/slideLayout" Target="../slideLayouts/slideLayout7.xml"/><Relationship Id="rId6" Type="http://schemas.openxmlformats.org/officeDocument/2006/relationships/image" Target="../media/image39.wmf"/><Relationship Id="rId24" Type="http://schemas.openxmlformats.org/officeDocument/2006/relationships/image" Target="../media/image98.png"/><Relationship Id="rId32" Type="http://schemas.openxmlformats.org/officeDocument/2006/relationships/image" Target="../media/image110.png"/><Relationship Id="rId37" Type="http://schemas.openxmlformats.org/officeDocument/2006/relationships/oleObject" Target="../embeddings/oleObject51.bin"/><Relationship Id="rId40" Type="http://schemas.openxmlformats.org/officeDocument/2006/relationships/image" Target="../media/image36.wmf"/><Relationship Id="rId5" Type="http://schemas.openxmlformats.org/officeDocument/2006/relationships/oleObject" Target="../embeddings/oleObject46.bin"/><Relationship Id="rId15" Type="http://schemas.openxmlformats.org/officeDocument/2006/relationships/image" Target="../media/image86.png"/><Relationship Id="rId23" Type="http://schemas.openxmlformats.org/officeDocument/2006/relationships/image" Target="../media/image97.png"/><Relationship Id="rId28" Type="http://schemas.openxmlformats.org/officeDocument/2006/relationships/image" Target="../media/image831.png"/><Relationship Id="rId36" Type="http://schemas.openxmlformats.org/officeDocument/2006/relationships/image" Target="../media/image34.wmf"/><Relationship Id="rId10" Type="http://schemas.openxmlformats.org/officeDocument/2006/relationships/image" Target="../media/image46.wmf"/><Relationship Id="rId31" Type="http://schemas.openxmlformats.org/officeDocument/2006/relationships/image" Target="../media/image87.png"/><Relationship Id="rId4" Type="http://schemas.openxmlformats.org/officeDocument/2006/relationships/image" Target="../media/image38.wmf"/><Relationship Id="rId9" Type="http://schemas.openxmlformats.org/officeDocument/2006/relationships/oleObject" Target="../embeddings/oleObject48.bin"/><Relationship Id="rId14" Type="http://schemas.openxmlformats.org/officeDocument/2006/relationships/image" Target="../media/image44.wmf"/><Relationship Id="rId22" Type="http://schemas.openxmlformats.org/officeDocument/2006/relationships/image" Target="../media/image96.png"/><Relationship Id="rId27" Type="http://schemas.openxmlformats.org/officeDocument/2006/relationships/image" Target="../media/image75.png"/><Relationship Id="rId30" Type="http://schemas.openxmlformats.org/officeDocument/2006/relationships/image" Target="../media/image121.png"/><Relationship Id="rId35" Type="http://schemas.openxmlformats.org/officeDocument/2006/relationships/oleObject" Target="../embeddings/oleObject50.bin"/><Relationship Id="rId8" Type="http://schemas.openxmlformats.org/officeDocument/2006/relationships/image" Target="../media/image45.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image" Target="../media/image690.png"/><Relationship Id="rId39" Type="http://schemas.openxmlformats.org/officeDocument/2006/relationships/image" Target="../media/image34.wmf"/><Relationship Id="rId3" Type="http://schemas.openxmlformats.org/officeDocument/2006/relationships/oleObject" Target="../embeddings/oleObject54.bin"/><Relationship Id="rId34" Type="http://schemas.openxmlformats.org/officeDocument/2006/relationships/image" Target="../media/image99.png"/><Relationship Id="rId42" Type="http://schemas.openxmlformats.org/officeDocument/2006/relationships/oleObject" Target="../embeddings/oleObject62.bin"/><Relationship Id="rId7" Type="http://schemas.openxmlformats.org/officeDocument/2006/relationships/oleObject" Target="../embeddings/oleObject56.bin"/><Relationship Id="rId12" Type="http://schemas.openxmlformats.org/officeDocument/2006/relationships/image" Target="../media/image43.wmf"/><Relationship Id="rId25" Type="http://schemas.openxmlformats.org/officeDocument/2006/relationships/image" Target="../media/image680.png"/><Relationship Id="rId33" Type="http://schemas.openxmlformats.org/officeDocument/2006/relationships/image" Target="../media/image130.png"/><Relationship Id="rId38" Type="http://schemas.openxmlformats.org/officeDocument/2006/relationships/oleObject" Target="../embeddings/oleObject60.bin"/><Relationship Id="rId2" Type="http://schemas.openxmlformats.org/officeDocument/2006/relationships/notesSlide" Target="../notesSlides/notesSlide14.xml"/><Relationship Id="rId29" Type="http://schemas.openxmlformats.org/officeDocument/2006/relationships/image" Target="../media/image92.png"/><Relationship Id="rId41" Type="http://schemas.openxmlformats.org/officeDocument/2006/relationships/image" Target="../media/image35.wmf"/><Relationship Id="rId1" Type="http://schemas.openxmlformats.org/officeDocument/2006/relationships/slideLayout" Target="../slideLayouts/slideLayout7.xml"/><Relationship Id="rId6" Type="http://schemas.openxmlformats.org/officeDocument/2006/relationships/image" Target="../media/image39.wmf"/><Relationship Id="rId11" Type="http://schemas.openxmlformats.org/officeDocument/2006/relationships/oleObject" Target="../embeddings/oleObject59.bin"/><Relationship Id="rId24" Type="http://schemas.openxmlformats.org/officeDocument/2006/relationships/image" Target="../media/image670.png"/><Relationship Id="rId32" Type="http://schemas.openxmlformats.org/officeDocument/2006/relationships/image" Target="../media/image730.png"/><Relationship Id="rId37" Type="http://schemas.openxmlformats.org/officeDocument/2006/relationships/image" Target="../media/image118.png"/><Relationship Id="rId40" Type="http://schemas.openxmlformats.org/officeDocument/2006/relationships/oleObject" Target="../embeddings/oleObject61.bin"/><Relationship Id="rId45" Type="http://schemas.openxmlformats.org/officeDocument/2006/relationships/image" Target="../media/image37.wmf"/><Relationship Id="rId5" Type="http://schemas.openxmlformats.org/officeDocument/2006/relationships/oleObject" Target="../embeddings/oleObject55.bin"/><Relationship Id="rId23" Type="http://schemas.openxmlformats.org/officeDocument/2006/relationships/image" Target="../media/image94.png"/><Relationship Id="rId28" Type="http://schemas.openxmlformats.org/officeDocument/2006/relationships/image" Target="../media/image89.png"/><Relationship Id="rId36" Type="http://schemas.openxmlformats.org/officeDocument/2006/relationships/image" Target="../media/image117.png"/><Relationship Id="rId10" Type="http://schemas.openxmlformats.org/officeDocument/2006/relationships/oleObject" Target="../embeddings/oleObject58.bin"/><Relationship Id="rId31" Type="http://schemas.openxmlformats.org/officeDocument/2006/relationships/image" Target="../media/image720.png"/><Relationship Id="rId44" Type="http://schemas.openxmlformats.org/officeDocument/2006/relationships/oleObject" Target="../embeddings/oleObject63.bin"/><Relationship Id="rId4" Type="http://schemas.openxmlformats.org/officeDocument/2006/relationships/image" Target="../media/image38.wmf"/><Relationship Id="rId9" Type="http://schemas.openxmlformats.org/officeDocument/2006/relationships/oleObject" Target="../embeddings/oleObject57.bin"/><Relationship Id="rId22" Type="http://schemas.openxmlformats.org/officeDocument/2006/relationships/image" Target="../media/image93.png"/><Relationship Id="rId27" Type="http://schemas.openxmlformats.org/officeDocument/2006/relationships/image" Target="../media/image700.png"/><Relationship Id="rId30" Type="http://schemas.openxmlformats.org/officeDocument/2006/relationships/image" Target="../media/image712.png"/><Relationship Id="rId35" Type="http://schemas.openxmlformats.org/officeDocument/2006/relationships/image" Target="../media/image116.png"/><Relationship Id="rId43" Type="http://schemas.openxmlformats.org/officeDocument/2006/relationships/image" Target="../media/image36.wmf"/><Relationship Id="rId8" Type="http://schemas.openxmlformats.org/officeDocument/2006/relationships/image" Target="../media/image42.wmf"/></Relationships>
</file>

<file path=ppt/slides/_rels/slide31.xml.rels><?xml version="1.0" encoding="UTF-8" standalone="yes"?>
<Relationships xmlns="http://schemas.openxmlformats.org/package/2006/relationships"><Relationship Id="rId39" Type="http://schemas.openxmlformats.org/officeDocument/2006/relationships/oleObject" Target="../embeddings/oleObject65.bin"/><Relationship Id="rId3" Type="http://schemas.openxmlformats.org/officeDocument/2006/relationships/image" Target="../media/image100.png"/><Relationship Id="rId34" Type="http://schemas.openxmlformats.org/officeDocument/2006/relationships/image" Target="../media/image134.png"/><Relationship Id="rId42" Type="http://schemas.openxmlformats.org/officeDocument/2006/relationships/image" Target="../media/image42.wmf"/><Relationship Id="rId55" Type="http://schemas.openxmlformats.org/officeDocument/2006/relationships/image" Target="../media/image790.png"/><Relationship Id="rId63" Type="http://schemas.openxmlformats.org/officeDocument/2006/relationships/image" Target="../media/image881.png"/><Relationship Id="rId68" Type="http://schemas.openxmlformats.org/officeDocument/2006/relationships/image" Target="../media/image34.wmf"/><Relationship Id="rId38" Type="http://schemas.openxmlformats.org/officeDocument/2006/relationships/image" Target="../media/image38.wmf"/><Relationship Id="rId46" Type="http://schemas.openxmlformats.org/officeDocument/2006/relationships/image" Target="../media/image43.wmf"/><Relationship Id="rId59" Type="http://schemas.openxmlformats.org/officeDocument/2006/relationships/image" Target="../media/image830.png"/><Relationship Id="rId67" Type="http://schemas.openxmlformats.org/officeDocument/2006/relationships/oleObject" Target="../embeddings/oleObject70.bin"/><Relationship Id="rId71" Type="http://schemas.openxmlformats.org/officeDocument/2006/relationships/oleObject" Target="../embeddings/oleObject72.bin"/><Relationship Id="rId41" Type="http://schemas.openxmlformats.org/officeDocument/2006/relationships/oleObject" Target="../embeddings/oleObject66.bin"/><Relationship Id="rId62" Type="http://schemas.openxmlformats.org/officeDocument/2006/relationships/image" Target="../media/image1000.png"/><Relationship Id="rId70" Type="http://schemas.openxmlformats.org/officeDocument/2006/relationships/image" Target="../media/image35.wmf"/><Relationship Id="rId1" Type="http://schemas.openxmlformats.org/officeDocument/2006/relationships/slideLayout" Target="../slideLayouts/slideLayout7.xml"/><Relationship Id="rId37" Type="http://schemas.openxmlformats.org/officeDocument/2006/relationships/oleObject" Target="../embeddings/oleObject64.bin"/><Relationship Id="rId40" Type="http://schemas.openxmlformats.org/officeDocument/2006/relationships/image" Target="../media/image39.wmf"/><Relationship Id="rId45" Type="http://schemas.openxmlformats.org/officeDocument/2006/relationships/oleObject" Target="../embeddings/oleObject69.bin"/><Relationship Id="rId58" Type="http://schemas.openxmlformats.org/officeDocument/2006/relationships/image" Target="../media/image820.png"/><Relationship Id="rId66" Type="http://schemas.openxmlformats.org/officeDocument/2006/relationships/image" Target="../media/image990.png"/><Relationship Id="rId74" Type="http://schemas.openxmlformats.org/officeDocument/2006/relationships/image" Target="../media/image37.wmf"/><Relationship Id="rId36" Type="http://schemas.openxmlformats.org/officeDocument/2006/relationships/image" Target="../media/image102.png"/><Relationship Id="rId57" Type="http://schemas.openxmlformats.org/officeDocument/2006/relationships/image" Target="../media/image810.png"/><Relationship Id="rId61" Type="http://schemas.openxmlformats.org/officeDocument/2006/relationships/image" Target="../media/image920.png"/><Relationship Id="rId44" Type="http://schemas.openxmlformats.org/officeDocument/2006/relationships/oleObject" Target="../embeddings/oleObject68.bin"/><Relationship Id="rId60" Type="http://schemas.openxmlformats.org/officeDocument/2006/relationships/image" Target="../media/image840.png"/><Relationship Id="rId65" Type="http://schemas.openxmlformats.org/officeDocument/2006/relationships/image" Target="../media/image900.png"/><Relationship Id="rId73" Type="http://schemas.openxmlformats.org/officeDocument/2006/relationships/oleObject" Target="../embeddings/oleObject73.bin"/><Relationship Id="rId35" Type="http://schemas.openxmlformats.org/officeDocument/2006/relationships/image" Target="../media/image101.png"/><Relationship Id="rId43" Type="http://schemas.openxmlformats.org/officeDocument/2006/relationships/oleObject" Target="../embeddings/oleObject67.bin"/><Relationship Id="rId56" Type="http://schemas.openxmlformats.org/officeDocument/2006/relationships/image" Target="../media/image800.png"/><Relationship Id="rId64" Type="http://schemas.openxmlformats.org/officeDocument/2006/relationships/image" Target="../media/image892.png"/><Relationship Id="rId69" Type="http://schemas.openxmlformats.org/officeDocument/2006/relationships/oleObject" Target="../embeddings/oleObject71.bin"/><Relationship Id="rId72" Type="http://schemas.openxmlformats.org/officeDocument/2006/relationships/image" Target="../media/image36.wmf"/></Relationships>
</file>

<file path=ppt/slides/_rels/slide32.xml.rels><?xml version="1.0" encoding="UTF-8" standalone="yes"?>
<Relationships xmlns="http://schemas.openxmlformats.org/package/2006/relationships"><Relationship Id="rId13" Type="http://schemas.openxmlformats.org/officeDocument/2006/relationships/oleObject" Target="../embeddings/oleObject78.bin"/><Relationship Id="rId3" Type="http://schemas.openxmlformats.org/officeDocument/2006/relationships/image" Target="../media/image103.png"/><Relationship Id="rId55" Type="http://schemas.openxmlformats.org/officeDocument/2006/relationships/image" Target="../media/image800.png"/><Relationship Id="rId63" Type="http://schemas.openxmlformats.org/officeDocument/2006/relationships/image" Target="../media/image892.png"/><Relationship Id="rId68" Type="http://schemas.openxmlformats.org/officeDocument/2006/relationships/oleObject" Target="../embeddings/oleObject81.bin"/><Relationship Id="rId7" Type="http://schemas.openxmlformats.org/officeDocument/2006/relationships/image" Target="../media/image38.wmf"/><Relationship Id="rId12" Type="http://schemas.openxmlformats.org/officeDocument/2006/relationships/oleObject" Target="../embeddings/oleObject77.bin"/><Relationship Id="rId59" Type="http://schemas.openxmlformats.org/officeDocument/2006/relationships/image" Target="../media/image840.png"/><Relationship Id="rId67" Type="http://schemas.openxmlformats.org/officeDocument/2006/relationships/image" Target="../media/image34.wmf"/><Relationship Id="rId71" Type="http://schemas.openxmlformats.org/officeDocument/2006/relationships/image" Target="../media/image36.wmf"/><Relationship Id="rId54" Type="http://schemas.openxmlformats.org/officeDocument/2006/relationships/image" Target="../media/image790.png"/><Relationship Id="rId62" Type="http://schemas.openxmlformats.org/officeDocument/2006/relationships/image" Target="../media/image881.png"/><Relationship Id="rId70" Type="http://schemas.openxmlformats.org/officeDocument/2006/relationships/oleObject" Target="../embeddings/oleObject82.bin"/><Relationship Id="rId1" Type="http://schemas.openxmlformats.org/officeDocument/2006/relationships/slideLayout" Target="../slideLayouts/slideLayout7.xml"/><Relationship Id="rId6" Type="http://schemas.openxmlformats.org/officeDocument/2006/relationships/oleObject" Target="../embeddings/oleObject74.bin"/><Relationship Id="rId11" Type="http://schemas.openxmlformats.org/officeDocument/2006/relationships/image" Target="../media/image42.wmf"/><Relationship Id="rId58" Type="http://schemas.openxmlformats.org/officeDocument/2006/relationships/image" Target="../media/image830.png"/><Relationship Id="rId66" Type="http://schemas.openxmlformats.org/officeDocument/2006/relationships/oleObject" Target="../embeddings/oleObject80.bin"/><Relationship Id="rId5" Type="http://schemas.openxmlformats.org/officeDocument/2006/relationships/image" Target="../media/image105.png"/><Relationship Id="rId15" Type="http://schemas.openxmlformats.org/officeDocument/2006/relationships/image" Target="../media/image43.wmf"/><Relationship Id="rId57" Type="http://schemas.openxmlformats.org/officeDocument/2006/relationships/image" Target="../media/image820.png"/><Relationship Id="rId61" Type="http://schemas.openxmlformats.org/officeDocument/2006/relationships/image" Target="../media/image1000.png"/><Relationship Id="rId10" Type="http://schemas.openxmlformats.org/officeDocument/2006/relationships/oleObject" Target="../embeddings/oleObject76.bin"/><Relationship Id="rId60" Type="http://schemas.openxmlformats.org/officeDocument/2006/relationships/image" Target="../media/image920.png"/><Relationship Id="rId65" Type="http://schemas.openxmlformats.org/officeDocument/2006/relationships/image" Target="../media/image990.png"/><Relationship Id="rId73" Type="http://schemas.openxmlformats.org/officeDocument/2006/relationships/image" Target="../media/image37.wmf"/><Relationship Id="rId4" Type="http://schemas.openxmlformats.org/officeDocument/2006/relationships/image" Target="../media/image104.png"/><Relationship Id="rId9" Type="http://schemas.openxmlformats.org/officeDocument/2006/relationships/image" Target="../media/image39.wmf"/><Relationship Id="rId14" Type="http://schemas.openxmlformats.org/officeDocument/2006/relationships/oleObject" Target="../embeddings/oleObject79.bin"/><Relationship Id="rId56" Type="http://schemas.openxmlformats.org/officeDocument/2006/relationships/image" Target="../media/image810.png"/><Relationship Id="rId64" Type="http://schemas.openxmlformats.org/officeDocument/2006/relationships/image" Target="../media/image900.png"/><Relationship Id="rId69" Type="http://schemas.openxmlformats.org/officeDocument/2006/relationships/image" Target="../media/image35.wmf"/><Relationship Id="rId8" Type="http://schemas.openxmlformats.org/officeDocument/2006/relationships/oleObject" Target="../embeddings/oleObject75.bin"/><Relationship Id="rId72" Type="http://schemas.openxmlformats.org/officeDocument/2006/relationships/oleObject" Target="../embeddings/oleObject83.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6.png"/><Relationship Id="rId26" Type="http://schemas.openxmlformats.org/officeDocument/2006/relationships/image" Target="../media/image128.png"/><Relationship Id="rId3" Type="http://schemas.openxmlformats.org/officeDocument/2006/relationships/image" Target="../media/image84.png"/><Relationship Id="rId21" Type="http://schemas.openxmlformats.org/officeDocument/2006/relationships/image" Target="../media/image139.png"/><Relationship Id="rId7" Type="http://schemas.openxmlformats.org/officeDocument/2006/relationships/image" Target="../media/image120.png"/><Relationship Id="rId12" Type="http://schemas.openxmlformats.org/officeDocument/2006/relationships/image" Target="../media/image126.png"/><Relationship Id="rId17" Type="http://schemas.openxmlformats.org/officeDocument/2006/relationships/image" Target="../media/image135.png"/><Relationship Id="rId25" Type="http://schemas.openxmlformats.org/officeDocument/2006/relationships/image" Target="../media/image143.png"/><Relationship Id="rId2" Type="http://schemas.openxmlformats.org/officeDocument/2006/relationships/notesSlide" Target="../notesSlides/notesSlide15.xml"/><Relationship Id="rId20"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25.png"/><Relationship Id="rId24" Type="http://schemas.openxmlformats.org/officeDocument/2006/relationships/image" Target="../media/image142.png"/><Relationship Id="rId5" Type="http://schemas.openxmlformats.org/officeDocument/2006/relationships/image" Target="../media/image107.png"/><Relationship Id="rId23" Type="http://schemas.openxmlformats.org/officeDocument/2006/relationships/image" Target="../media/image141.png"/><Relationship Id="rId28" Type="http://schemas.openxmlformats.org/officeDocument/2006/relationships/image" Target="../media/image131.png"/><Relationship Id="rId10" Type="http://schemas.openxmlformats.org/officeDocument/2006/relationships/image" Target="../media/image124.png"/><Relationship Id="rId19" Type="http://schemas.openxmlformats.org/officeDocument/2006/relationships/image" Target="../media/image137.png"/><Relationship Id="rId4" Type="http://schemas.openxmlformats.org/officeDocument/2006/relationships/image" Target="../media/image106.png"/><Relationship Id="rId9" Type="http://schemas.openxmlformats.org/officeDocument/2006/relationships/image" Target="../media/image123.png"/><Relationship Id="rId22" Type="http://schemas.openxmlformats.org/officeDocument/2006/relationships/image" Target="../media/image140.png"/><Relationship Id="rId27" Type="http://schemas.openxmlformats.org/officeDocument/2006/relationships/image" Target="../media/image129.png"/></Relationships>
</file>

<file path=ppt/slides/_rels/slide35.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4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8.png"/><Relationship Id="rId11" Type="http://schemas.openxmlformats.org/officeDocument/2006/relationships/image" Target="../media/image148.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s>
</file>

<file path=ppt/slides/_rels/slide3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33.png"/><Relationship Id="rId7"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96.png"/><Relationship Id="rId4" Type="http://schemas.openxmlformats.org/officeDocument/2006/relationships/image" Target="../media/image195.png"/></Relationships>
</file>

<file path=ppt/slides/_rels/slide37.xml.rels><?xml version="1.0" encoding="UTF-8" standalone="yes"?>
<Relationships xmlns="http://schemas.openxmlformats.org/package/2006/relationships"><Relationship Id="rId18" Type="http://schemas.openxmlformats.org/officeDocument/2006/relationships/oleObject" Target="../embeddings/oleObject88.bin"/><Relationship Id="rId39" Type="http://schemas.openxmlformats.org/officeDocument/2006/relationships/image" Target="../media/image175.png"/><Relationship Id="rId3" Type="http://schemas.openxmlformats.org/officeDocument/2006/relationships/image" Target="../media/image183.png"/><Relationship Id="rId34" Type="http://schemas.openxmlformats.org/officeDocument/2006/relationships/image" Target="../media/image184.png"/><Relationship Id="rId7" Type="http://schemas.openxmlformats.org/officeDocument/2006/relationships/image" Target="../media/image116.wmf"/><Relationship Id="rId12" Type="http://schemas.openxmlformats.org/officeDocument/2006/relationships/oleObject" Target="../embeddings/oleObject86.bin"/><Relationship Id="rId17" Type="http://schemas.openxmlformats.org/officeDocument/2006/relationships/oleObject" Target="../embeddings/oleObject950.bin"/><Relationship Id="rId25" Type="http://schemas.openxmlformats.org/officeDocument/2006/relationships/image" Target="../media/image1431.png"/><Relationship Id="rId33" Type="http://schemas.openxmlformats.org/officeDocument/2006/relationships/image" Target="../media/image210.png"/><Relationship Id="rId38" Type="http://schemas.openxmlformats.org/officeDocument/2006/relationships/image" Target="../media/image144.png"/><Relationship Id="rId16" Type="http://schemas.openxmlformats.org/officeDocument/2006/relationships/oleObject" Target="../embeddings/oleObject87.bin"/><Relationship Id="rId20" Type="http://schemas.openxmlformats.org/officeDocument/2006/relationships/oleObject" Target="../embeddings/oleObject89.bin"/><Relationship Id="rId41" Type="http://schemas.openxmlformats.org/officeDocument/2006/relationships/image" Target="../media/image1450.png"/><Relationship Id="rId1" Type="http://schemas.openxmlformats.org/officeDocument/2006/relationships/slideLayout" Target="../slideLayouts/slideLayout7.xml"/><Relationship Id="rId6" Type="http://schemas.openxmlformats.org/officeDocument/2006/relationships/oleObject" Target="../embeddings/oleObject920.bin"/><Relationship Id="rId11" Type="http://schemas.openxmlformats.org/officeDocument/2006/relationships/image" Target="../media/image117.wmf"/><Relationship Id="rId24" Type="http://schemas.openxmlformats.org/officeDocument/2006/relationships/image" Target="../media/image1391.png"/><Relationship Id="rId32" Type="http://schemas.openxmlformats.org/officeDocument/2006/relationships/image" Target="../media/image1411.png"/><Relationship Id="rId37" Type="http://schemas.openxmlformats.org/officeDocument/2006/relationships/image" Target="../media/image132.png"/><Relationship Id="rId40" Type="http://schemas.openxmlformats.org/officeDocument/2006/relationships/image" Target="../media/image1430.png"/><Relationship Id="rId5" Type="http://schemas.openxmlformats.org/officeDocument/2006/relationships/image" Target="../media/image116.wmf"/><Relationship Id="rId15" Type="http://schemas.openxmlformats.org/officeDocument/2006/relationships/image" Target="../media/image121.wmf"/><Relationship Id="rId23" Type="http://schemas.openxmlformats.org/officeDocument/2006/relationships/image" Target="../media/image120.wmf"/><Relationship Id="rId36" Type="http://schemas.openxmlformats.org/officeDocument/2006/relationships/image" Target="../media/image155.png"/><Relationship Id="rId10" Type="http://schemas.openxmlformats.org/officeDocument/2006/relationships/oleObject" Target="../embeddings/oleObject930.bin"/><Relationship Id="rId19" Type="http://schemas.openxmlformats.org/officeDocument/2006/relationships/oleObject" Target="../embeddings/oleObject960.bin"/><Relationship Id="rId31" Type="http://schemas.openxmlformats.org/officeDocument/2006/relationships/image" Target="../media/image1040.png"/><Relationship Id="rId4" Type="http://schemas.openxmlformats.org/officeDocument/2006/relationships/oleObject" Target="../embeddings/oleObject84.bin"/><Relationship Id="rId9" Type="http://schemas.openxmlformats.org/officeDocument/2006/relationships/image" Target="../media/image117.wmf"/><Relationship Id="rId14" Type="http://schemas.openxmlformats.org/officeDocument/2006/relationships/oleObject" Target="../embeddings/oleObject940.bin"/><Relationship Id="rId22" Type="http://schemas.openxmlformats.org/officeDocument/2006/relationships/oleObject" Target="../embeddings/oleObject970.bin"/><Relationship Id="rId35" Type="http://schemas.openxmlformats.org/officeDocument/2006/relationships/image" Target="../media/image212.png"/><Relationship Id="rId8" Type="http://schemas.openxmlformats.org/officeDocument/2006/relationships/oleObject" Target="../embeddings/oleObject85.bin"/></Relationships>
</file>

<file path=ppt/slides/_rels/slide38.xml.rels><?xml version="1.0" encoding="UTF-8" standalone="yes"?>
<Relationships xmlns="http://schemas.openxmlformats.org/package/2006/relationships"><Relationship Id="rId39" Type="http://schemas.openxmlformats.org/officeDocument/2006/relationships/oleObject" Target="../embeddings/oleObject91.bin"/><Relationship Id="rId3" Type="http://schemas.openxmlformats.org/officeDocument/2006/relationships/image" Target="../media/image1463.png"/><Relationship Id="rId42" Type="http://schemas.openxmlformats.org/officeDocument/2006/relationships/image" Target="../media/image120.wmf"/><Relationship Id="rId47" Type="http://schemas.openxmlformats.org/officeDocument/2006/relationships/image" Target="../media/image1431.png"/><Relationship Id="rId38" Type="http://schemas.openxmlformats.org/officeDocument/2006/relationships/image" Target="../media/image116.wmf"/><Relationship Id="rId46" Type="http://schemas.openxmlformats.org/officeDocument/2006/relationships/image" Target="../media/image151.png"/><Relationship Id="rId41" Type="http://schemas.openxmlformats.org/officeDocument/2006/relationships/oleObject" Target="../embeddings/oleObject92.bin"/><Relationship Id="rId1" Type="http://schemas.openxmlformats.org/officeDocument/2006/relationships/slideLayout" Target="../slideLayouts/slideLayout7.xml"/><Relationship Id="rId6" Type="http://schemas.openxmlformats.org/officeDocument/2006/relationships/image" Target="../media/image1492.png"/><Relationship Id="rId37" Type="http://schemas.openxmlformats.org/officeDocument/2006/relationships/oleObject" Target="../embeddings/oleObject90.bin"/><Relationship Id="rId40" Type="http://schemas.openxmlformats.org/officeDocument/2006/relationships/image" Target="../media/image117.wmf"/><Relationship Id="rId45" Type="http://schemas.openxmlformats.org/officeDocument/2006/relationships/image" Target="../media/image150.png"/><Relationship Id="rId5" Type="http://schemas.openxmlformats.org/officeDocument/2006/relationships/image" Target="../media/image1464.png"/><Relationship Id="rId36" Type="http://schemas.openxmlformats.org/officeDocument/2006/relationships/image" Target="../media/image187.png"/><Relationship Id="rId44" Type="http://schemas.openxmlformats.org/officeDocument/2006/relationships/oleObject" Target="../embeddings/oleObject94.bin"/><Relationship Id="rId4" Type="http://schemas.openxmlformats.org/officeDocument/2006/relationships/image" Target="../media/image1452.png"/><Relationship Id="rId35" Type="http://schemas.openxmlformats.org/officeDocument/2006/relationships/image" Target="../media/image186.png"/><Relationship Id="rId43" Type="http://schemas.openxmlformats.org/officeDocument/2006/relationships/oleObject" Target="../embeddings/oleObject93.bin"/></Relationships>
</file>

<file path=ppt/slides/_rels/slide39.xml.rels><?xml version="1.0" encoding="UTF-8" standalone="yes"?>
<Relationships xmlns="http://schemas.openxmlformats.org/package/2006/relationships"><Relationship Id="rId26" Type="http://schemas.openxmlformats.org/officeDocument/2006/relationships/image" Target="../media/image116.wmf"/><Relationship Id="rId3" Type="http://schemas.openxmlformats.org/officeDocument/2006/relationships/image" Target="../media/image1501.png"/><Relationship Id="rId21" Type="http://schemas.openxmlformats.org/officeDocument/2006/relationships/image" Target="../media/image1462.png"/><Relationship Id="rId25" Type="http://schemas.openxmlformats.org/officeDocument/2006/relationships/oleObject" Target="../embeddings/oleObject95.bin"/><Relationship Id="rId20" Type="http://schemas.openxmlformats.org/officeDocument/2006/relationships/image" Target="../media/image1451.png"/><Relationship Id="rId29" Type="http://schemas.openxmlformats.org/officeDocument/2006/relationships/oleObject" Target="../embeddings/oleObject97.bin"/><Relationship Id="rId1" Type="http://schemas.openxmlformats.org/officeDocument/2006/relationships/slideLayout" Target="../slideLayouts/slideLayout7.xml"/><Relationship Id="rId6" Type="http://schemas.openxmlformats.org/officeDocument/2006/relationships/image" Target="../media/image178.png"/><Relationship Id="rId24" Type="http://schemas.openxmlformats.org/officeDocument/2006/relationships/image" Target="../media/image179.png"/><Relationship Id="rId5" Type="http://schemas.openxmlformats.org/officeDocument/2006/relationships/image" Target="../media/image177.png"/><Relationship Id="rId23" Type="http://schemas.openxmlformats.org/officeDocument/2006/relationships/image" Target="../media/image1781.png"/><Relationship Id="rId28" Type="http://schemas.openxmlformats.org/officeDocument/2006/relationships/image" Target="../media/image117.wmf"/><Relationship Id="rId19" Type="http://schemas.openxmlformats.org/officeDocument/2006/relationships/image" Target="../media/image190.png"/><Relationship Id="rId4" Type="http://schemas.openxmlformats.org/officeDocument/2006/relationships/image" Target="../media/image152.png"/><Relationship Id="rId22" Type="http://schemas.openxmlformats.org/officeDocument/2006/relationships/image" Target="../media/image1771.png"/><Relationship Id="rId27" Type="http://schemas.openxmlformats.org/officeDocument/2006/relationships/oleObject" Target="../embeddings/oleObject96.bin"/><Relationship Id="rId30" Type="http://schemas.openxmlformats.org/officeDocument/2006/relationships/image" Target="../media/image120.wm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117.wmf"/><Relationship Id="rId18" Type="http://schemas.openxmlformats.org/officeDocument/2006/relationships/oleObject" Target="../embeddings/oleObject103.bin"/><Relationship Id="rId26" Type="http://schemas.openxmlformats.org/officeDocument/2006/relationships/oleObject" Target="../embeddings/oleObject106.bin"/><Relationship Id="rId39" Type="http://schemas.openxmlformats.org/officeDocument/2006/relationships/image" Target="../media/image185.png"/><Relationship Id="rId21" Type="http://schemas.openxmlformats.org/officeDocument/2006/relationships/image" Target="../media/image200.png"/><Relationship Id="rId34" Type="http://schemas.openxmlformats.org/officeDocument/2006/relationships/image" Target="../media/image1931.png"/><Relationship Id="rId7" Type="http://schemas.openxmlformats.org/officeDocument/2006/relationships/image" Target="../media/image1871.png"/><Relationship Id="rId12" Type="http://schemas.openxmlformats.org/officeDocument/2006/relationships/oleObject" Target="../embeddings/oleObject99.bin"/><Relationship Id="rId17" Type="http://schemas.openxmlformats.org/officeDocument/2006/relationships/oleObject" Target="../embeddings/oleObject102.bin"/><Relationship Id="rId25" Type="http://schemas.openxmlformats.org/officeDocument/2006/relationships/image" Target="../media/image202.png"/><Relationship Id="rId33" Type="http://schemas.openxmlformats.org/officeDocument/2006/relationships/image" Target="../media/image1921.png"/><Relationship Id="rId38" Type="http://schemas.openxmlformats.org/officeDocument/2006/relationships/image" Target="../media/image181.png"/><Relationship Id="rId16" Type="http://schemas.openxmlformats.org/officeDocument/2006/relationships/oleObject" Target="../embeddings/oleObject101.bin"/><Relationship Id="rId20" Type="http://schemas.openxmlformats.org/officeDocument/2006/relationships/image" Target="../media/image193.png"/><Relationship Id="rId29" Type="http://schemas.openxmlformats.org/officeDocument/2006/relationships/image" Target="../media/image204.png"/><Relationship Id="rId1" Type="http://schemas.openxmlformats.org/officeDocument/2006/relationships/slideLayout" Target="../slideLayouts/slideLayout7.xml"/><Relationship Id="rId6" Type="http://schemas.openxmlformats.org/officeDocument/2006/relationships/image" Target="../media/image1851.png"/><Relationship Id="rId11" Type="http://schemas.openxmlformats.org/officeDocument/2006/relationships/image" Target="../media/image116.wmf"/><Relationship Id="rId24" Type="http://schemas.openxmlformats.org/officeDocument/2006/relationships/oleObject" Target="../embeddings/oleObject105.bin"/><Relationship Id="rId32" Type="http://schemas.openxmlformats.org/officeDocument/2006/relationships/image" Target="../media/image1901.png"/><Relationship Id="rId37" Type="http://schemas.openxmlformats.org/officeDocument/2006/relationships/image" Target="../media/image1431.png"/><Relationship Id="rId5" Type="http://schemas.openxmlformats.org/officeDocument/2006/relationships/image" Target="../media/image1841.png"/><Relationship Id="rId15" Type="http://schemas.openxmlformats.org/officeDocument/2006/relationships/image" Target="../media/image121.wmf"/><Relationship Id="rId23" Type="http://schemas.openxmlformats.org/officeDocument/2006/relationships/oleObject" Target="../embeddings/oleObject104.bin"/><Relationship Id="rId28" Type="http://schemas.openxmlformats.org/officeDocument/2006/relationships/image" Target="../media/image203.png"/><Relationship Id="rId36" Type="http://schemas.openxmlformats.org/officeDocument/2006/relationships/image" Target="../media/image151.png"/><Relationship Id="rId10" Type="http://schemas.openxmlformats.org/officeDocument/2006/relationships/oleObject" Target="../embeddings/oleObject98.bin"/><Relationship Id="rId19" Type="http://schemas.openxmlformats.org/officeDocument/2006/relationships/image" Target="../media/image120.wmf"/><Relationship Id="rId31" Type="http://schemas.openxmlformats.org/officeDocument/2006/relationships/image" Target="../media/image206.png"/><Relationship Id="rId4" Type="http://schemas.openxmlformats.org/officeDocument/2006/relationships/image" Target="../media/image1831.png"/><Relationship Id="rId9" Type="http://schemas.openxmlformats.org/officeDocument/2006/relationships/image" Target="../media/image180.png"/><Relationship Id="rId14" Type="http://schemas.openxmlformats.org/officeDocument/2006/relationships/oleObject" Target="../embeddings/oleObject100.bin"/><Relationship Id="rId22" Type="http://schemas.openxmlformats.org/officeDocument/2006/relationships/image" Target="../media/image1861.png"/><Relationship Id="rId27" Type="http://schemas.openxmlformats.org/officeDocument/2006/relationships/oleObject" Target="../embeddings/oleObject107.bin"/><Relationship Id="rId30" Type="http://schemas.openxmlformats.org/officeDocument/2006/relationships/image" Target="../media/image205.png"/><Relationship Id="rId35" Type="http://schemas.openxmlformats.org/officeDocument/2006/relationships/image" Target="../media/image201.png"/><Relationship Id="rId8" Type="http://schemas.openxmlformats.org/officeDocument/2006/relationships/image" Target="../media/image1881.png"/><Relationship Id="rId3" Type="http://schemas.openxmlformats.org/officeDocument/2006/relationships/image" Target="../media/image182.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image" Target="../media/image205.png"/><Relationship Id="rId18" Type="http://schemas.openxmlformats.org/officeDocument/2006/relationships/image" Target="../media/image30.png"/><Relationship Id="rId21" Type="http://schemas.openxmlformats.org/officeDocument/2006/relationships/image" Target="../media/image224.png"/><Relationship Id="rId7" Type="http://schemas.openxmlformats.org/officeDocument/2006/relationships/image" Target="../media/image202.png"/><Relationship Id="rId12" Type="http://schemas.openxmlformats.org/officeDocument/2006/relationships/image" Target="../media/image204.png"/><Relationship Id="rId17" Type="http://schemas.openxmlformats.org/officeDocument/2006/relationships/image" Target="../media/image1491.png"/><Relationship Id="rId2" Type="http://schemas.openxmlformats.org/officeDocument/2006/relationships/notesSlide" Target="../notesSlides/notesSlide18.xml"/><Relationship Id="rId16" Type="http://schemas.openxmlformats.org/officeDocument/2006/relationships/image" Target="../media/image219.png"/><Relationship Id="rId20" Type="http://schemas.openxmlformats.org/officeDocument/2006/relationships/image" Target="../media/image223.png"/><Relationship Id="rId1" Type="http://schemas.openxmlformats.org/officeDocument/2006/relationships/slideLayout" Target="../slideLayouts/slideLayout7.xml"/><Relationship Id="rId6" Type="http://schemas.openxmlformats.org/officeDocument/2006/relationships/image" Target="../media/image200.png"/><Relationship Id="rId11" Type="http://schemas.openxmlformats.org/officeDocument/2006/relationships/image" Target="../media/image117.wmf"/><Relationship Id="rId5" Type="http://schemas.openxmlformats.org/officeDocument/2006/relationships/image" Target="../media/image193.png"/><Relationship Id="rId15" Type="http://schemas.openxmlformats.org/officeDocument/2006/relationships/image" Target="../media/image207.png"/><Relationship Id="rId23" Type="http://schemas.openxmlformats.org/officeDocument/2006/relationships/image" Target="../media/image185.png"/><Relationship Id="rId10" Type="http://schemas.openxmlformats.org/officeDocument/2006/relationships/oleObject" Target="../embeddings/oleObject109.bin"/><Relationship Id="rId19" Type="http://schemas.openxmlformats.org/officeDocument/2006/relationships/image" Target="../media/image221.png"/><Relationship Id="rId4" Type="http://schemas.openxmlformats.org/officeDocument/2006/relationships/image" Target="../media/image180.png"/><Relationship Id="rId9" Type="http://schemas.openxmlformats.org/officeDocument/2006/relationships/image" Target="../media/image116.wmf"/><Relationship Id="rId14" Type="http://schemas.openxmlformats.org/officeDocument/2006/relationships/image" Target="../media/image206.png"/><Relationship Id="rId22" Type="http://schemas.openxmlformats.org/officeDocument/2006/relationships/image" Target="../media/image1861.png"/></Relationships>
</file>

<file path=ppt/slides/_rels/slide42.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93.png"/><Relationship Id="rId7" Type="http://schemas.openxmlformats.org/officeDocument/2006/relationships/image" Target="../media/image217.png"/><Relationship Id="rId2"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502.png"/><Relationship Id="rId5" Type="http://schemas.openxmlformats.org/officeDocument/2006/relationships/image" Target="../media/image209.png"/><Relationship Id="rId4" Type="http://schemas.openxmlformats.org/officeDocument/2006/relationships/image" Target="../media/image200.png"/><Relationship Id="rId9" Type="http://schemas.openxmlformats.org/officeDocument/2006/relationships/image" Target="../media/image1861.png"/></Relationships>
</file>

<file path=ppt/slides/_rels/slide43.xml.rels><?xml version="1.0" encoding="UTF-8" standalone="yes"?>
<Relationships xmlns="http://schemas.openxmlformats.org/package/2006/relationships"><Relationship Id="rId13" Type="http://schemas.openxmlformats.org/officeDocument/2006/relationships/oleObject" Target="../embeddings/oleObject110.bin"/><Relationship Id="rId18" Type="http://schemas.openxmlformats.org/officeDocument/2006/relationships/image" Target="../media/image120.wmf"/><Relationship Id="rId26" Type="http://schemas.openxmlformats.org/officeDocument/2006/relationships/image" Target="../media/image225.png"/><Relationship Id="rId21" Type="http://schemas.openxmlformats.org/officeDocument/2006/relationships/oleObject" Target="../embeddings/oleObject113.bin"/><Relationship Id="rId34" Type="http://schemas.openxmlformats.org/officeDocument/2006/relationships/image" Target="../media/image189.png"/><Relationship Id="rId7" Type="http://schemas.openxmlformats.org/officeDocument/2006/relationships/image" Target="../media/image231.png"/><Relationship Id="rId12" Type="http://schemas.openxmlformats.org/officeDocument/2006/relationships/image" Target="../media/image180.png"/><Relationship Id="rId17" Type="http://schemas.openxmlformats.org/officeDocument/2006/relationships/oleObject" Target="../embeddings/oleObject112.bin"/><Relationship Id="rId25" Type="http://schemas.openxmlformats.org/officeDocument/2006/relationships/image" Target="../media/image220.png"/><Relationship Id="rId33" Type="http://schemas.openxmlformats.org/officeDocument/2006/relationships/image" Target="../media/image188.png"/><Relationship Id="rId2" Type="http://schemas.openxmlformats.org/officeDocument/2006/relationships/notesSlide" Target="../notesSlides/notesSlide19.xml"/><Relationship Id="rId16" Type="http://schemas.openxmlformats.org/officeDocument/2006/relationships/image" Target="../media/image117.wmf"/><Relationship Id="rId20" Type="http://schemas.openxmlformats.org/officeDocument/2006/relationships/image" Target="../media/image200.png"/><Relationship Id="rId29"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30.png"/><Relationship Id="rId11" Type="http://schemas.openxmlformats.org/officeDocument/2006/relationships/image" Target="../media/image1881.png"/><Relationship Id="rId24" Type="http://schemas.openxmlformats.org/officeDocument/2006/relationships/image" Target="../media/image236.png"/><Relationship Id="rId32" Type="http://schemas.openxmlformats.org/officeDocument/2006/relationships/image" Target="../media/image197.png"/><Relationship Id="rId5" Type="http://schemas.openxmlformats.org/officeDocument/2006/relationships/image" Target="../media/image229.png"/><Relationship Id="rId15" Type="http://schemas.openxmlformats.org/officeDocument/2006/relationships/oleObject" Target="../embeddings/oleObject111.bin"/><Relationship Id="rId23" Type="http://schemas.openxmlformats.org/officeDocument/2006/relationships/image" Target="../media/image235.png"/><Relationship Id="rId28" Type="http://schemas.openxmlformats.org/officeDocument/2006/relationships/image" Target="../media/image241.png"/><Relationship Id="rId10" Type="http://schemas.openxmlformats.org/officeDocument/2006/relationships/image" Target="../media/image234.png"/><Relationship Id="rId19" Type="http://schemas.openxmlformats.org/officeDocument/2006/relationships/image" Target="../media/image193.png"/><Relationship Id="rId31" Type="http://schemas.openxmlformats.org/officeDocument/2006/relationships/image" Target="../media/image194.png"/><Relationship Id="rId4" Type="http://schemas.openxmlformats.org/officeDocument/2006/relationships/image" Target="../media/image1861.png"/><Relationship Id="rId9" Type="http://schemas.openxmlformats.org/officeDocument/2006/relationships/image" Target="../media/image233.png"/><Relationship Id="rId14" Type="http://schemas.openxmlformats.org/officeDocument/2006/relationships/image" Target="../media/image116.wmf"/><Relationship Id="rId22" Type="http://schemas.openxmlformats.org/officeDocument/2006/relationships/oleObject" Target="../embeddings/oleObject114.bin"/><Relationship Id="rId27" Type="http://schemas.openxmlformats.org/officeDocument/2006/relationships/image" Target="../media/image226.png"/><Relationship Id="rId30" Type="http://schemas.openxmlformats.org/officeDocument/2006/relationships/image" Target="../media/image243.png"/><Relationship Id="rId8" Type="http://schemas.openxmlformats.org/officeDocument/2006/relationships/image" Target="../media/image232.png"/></Relationships>
</file>

<file path=ppt/slides/_rels/slide44.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oleObject" Target="../embeddings/oleObject116.bin"/><Relationship Id="rId18" Type="http://schemas.openxmlformats.org/officeDocument/2006/relationships/image" Target="../media/image200.png"/><Relationship Id="rId26" Type="http://schemas.openxmlformats.org/officeDocument/2006/relationships/image" Target="../media/image241.png"/><Relationship Id="rId21" Type="http://schemas.openxmlformats.org/officeDocument/2006/relationships/image" Target="../media/image231.png"/><Relationship Id="rId7" Type="http://schemas.openxmlformats.org/officeDocument/2006/relationships/image" Target="../media/image229.png"/><Relationship Id="rId12" Type="http://schemas.openxmlformats.org/officeDocument/2006/relationships/image" Target="../media/image116.wmf"/><Relationship Id="rId17" Type="http://schemas.openxmlformats.org/officeDocument/2006/relationships/image" Target="../media/image193.png"/><Relationship Id="rId25" Type="http://schemas.openxmlformats.org/officeDocument/2006/relationships/image" Target="../media/image237.png"/><Relationship Id="rId33" Type="http://schemas.openxmlformats.org/officeDocument/2006/relationships/image" Target="../media/image189.png"/><Relationship Id="rId2" Type="http://schemas.openxmlformats.org/officeDocument/2006/relationships/notesSlide" Target="../notesSlides/notesSlide20.xml"/><Relationship Id="rId16" Type="http://schemas.openxmlformats.org/officeDocument/2006/relationships/image" Target="../media/image120.wmf"/><Relationship Id="rId20" Type="http://schemas.openxmlformats.org/officeDocument/2006/relationships/oleObject" Target="../embeddings/oleObject119.bin"/><Relationship Id="rId29"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234.png"/><Relationship Id="rId11" Type="http://schemas.openxmlformats.org/officeDocument/2006/relationships/oleObject" Target="../embeddings/oleObject115.bin"/><Relationship Id="rId24" Type="http://schemas.openxmlformats.org/officeDocument/2006/relationships/image" Target="../media/image228.png"/><Relationship Id="rId32" Type="http://schemas.openxmlformats.org/officeDocument/2006/relationships/image" Target="../media/image188.png"/><Relationship Id="rId5" Type="http://schemas.openxmlformats.org/officeDocument/2006/relationships/image" Target="../media/image233.png"/><Relationship Id="rId15" Type="http://schemas.openxmlformats.org/officeDocument/2006/relationships/oleObject" Target="../embeddings/oleObject117.bin"/><Relationship Id="rId23" Type="http://schemas.openxmlformats.org/officeDocument/2006/relationships/image" Target="../media/image227.png"/><Relationship Id="rId28" Type="http://schemas.openxmlformats.org/officeDocument/2006/relationships/image" Target="../media/image192.png"/><Relationship Id="rId10" Type="http://schemas.openxmlformats.org/officeDocument/2006/relationships/image" Target="../media/image180.png"/><Relationship Id="rId19" Type="http://schemas.openxmlformats.org/officeDocument/2006/relationships/oleObject" Target="../embeddings/oleObject118.bin"/><Relationship Id="rId31" Type="http://schemas.openxmlformats.org/officeDocument/2006/relationships/image" Target="../media/image1980.png"/><Relationship Id="rId4" Type="http://schemas.openxmlformats.org/officeDocument/2006/relationships/image" Target="../media/image232.png"/><Relationship Id="rId9" Type="http://schemas.openxmlformats.org/officeDocument/2006/relationships/image" Target="../media/image1881.png"/><Relationship Id="rId14" Type="http://schemas.openxmlformats.org/officeDocument/2006/relationships/image" Target="../media/image117.wmf"/><Relationship Id="rId22" Type="http://schemas.openxmlformats.org/officeDocument/2006/relationships/image" Target="../media/image244.png"/><Relationship Id="rId27" Type="http://schemas.openxmlformats.org/officeDocument/2006/relationships/image" Target="../media/image191.png"/><Relationship Id="rId30" Type="http://schemas.openxmlformats.org/officeDocument/2006/relationships/image" Target="../media/image208.png"/></Relationships>
</file>

<file path=ppt/slides/_rels/slide45.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oleObject" Target="../embeddings/oleObject121.bin"/><Relationship Id="rId18" Type="http://schemas.openxmlformats.org/officeDocument/2006/relationships/image" Target="../media/image200.png"/><Relationship Id="rId26" Type="http://schemas.openxmlformats.org/officeDocument/2006/relationships/image" Target="../media/image258.png"/><Relationship Id="rId21" Type="http://schemas.openxmlformats.org/officeDocument/2006/relationships/image" Target="../media/image231.png"/><Relationship Id="rId7" Type="http://schemas.openxmlformats.org/officeDocument/2006/relationships/image" Target="../media/image229.png"/><Relationship Id="rId12" Type="http://schemas.openxmlformats.org/officeDocument/2006/relationships/image" Target="../media/image116.wmf"/><Relationship Id="rId17" Type="http://schemas.openxmlformats.org/officeDocument/2006/relationships/image" Target="../media/image193.png"/><Relationship Id="rId25" Type="http://schemas.openxmlformats.org/officeDocument/2006/relationships/image" Target="../media/image257.png"/><Relationship Id="rId33" Type="http://schemas.openxmlformats.org/officeDocument/2006/relationships/image" Target="../media/image189.png"/><Relationship Id="rId2" Type="http://schemas.openxmlformats.org/officeDocument/2006/relationships/notesSlide" Target="../notesSlides/notesSlide21.xml"/><Relationship Id="rId16" Type="http://schemas.openxmlformats.org/officeDocument/2006/relationships/image" Target="../media/image120.wmf"/><Relationship Id="rId20" Type="http://schemas.openxmlformats.org/officeDocument/2006/relationships/oleObject" Target="../embeddings/oleObject124.bin"/><Relationship Id="rId29" Type="http://schemas.openxmlformats.org/officeDocument/2006/relationships/image" Target="../media/image240.png"/><Relationship Id="rId1" Type="http://schemas.openxmlformats.org/officeDocument/2006/relationships/slideLayout" Target="../slideLayouts/slideLayout7.xml"/><Relationship Id="rId6" Type="http://schemas.openxmlformats.org/officeDocument/2006/relationships/image" Target="../media/image234.png"/><Relationship Id="rId11" Type="http://schemas.openxmlformats.org/officeDocument/2006/relationships/oleObject" Target="../embeddings/oleObject120.bin"/><Relationship Id="rId24" Type="http://schemas.openxmlformats.org/officeDocument/2006/relationships/image" Target="../media/image256.png"/><Relationship Id="rId32" Type="http://schemas.openxmlformats.org/officeDocument/2006/relationships/image" Target="../media/image188.png"/><Relationship Id="rId5" Type="http://schemas.openxmlformats.org/officeDocument/2006/relationships/image" Target="../media/image233.png"/><Relationship Id="rId15" Type="http://schemas.openxmlformats.org/officeDocument/2006/relationships/oleObject" Target="../embeddings/oleObject122.bin"/><Relationship Id="rId23" Type="http://schemas.openxmlformats.org/officeDocument/2006/relationships/image" Target="../media/image145.png"/><Relationship Id="rId28" Type="http://schemas.openxmlformats.org/officeDocument/2006/relationships/image" Target="../media/image261.png"/><Relationship Id="rId10" Type="http://schemas.openxmlformats.org/officeDocument/2006/relationships/image" Target="../media/image180.png"/><Relationship Id="rId19" Type="http://schemas.openxmlformats.org/officeDocument/2006/relationships/oleObject" Target="../embeddings/oleObject123.bin"/><Relationship Id="rId31" Type="http://schemas.openxmlformats.org/officeDocument/2006/relationships/image" Target="../media/image246.png"/><Relationship Id="rId4" Type="http://schemas.openxmlformats.org/officeDocument/2006/relationships/image" Target="../media/image232.png"/><Relationship Id="rId9" Type="http://schemas.openxmlformats.org/officeDocument/2006/relationships/image" Target="../media/image1881.png"/><Relationship Id="rId14" Type="http://schemas.openxmlformats.org/officeDocument/2006/relationships/image" Target="../media/image117.wmf"/><Relationship Id="rId22" Type="http://schemas.openxmlformats.org/officeDocument/2006/relationships/image" Target="../media/image1970.png"/><Relationship Id="rId27" Type="http://schemas.openxmlformats.org/officeDocument/2006/relationships/image" Target="../media/image259.png"/><Relationship Id="rId30" Type="http://schemas.openxmlformats.org/officeDocument/2006/relationships/image" Target="../media/image245.png"/></Relationships>
</file>

<file path=ppt/slides/_rels/slide46.xml.rels><?xml version="1.0" encoding="UTF-8" standalone="yes"?>
<Relationships xmlns="http://schemas.openxmlformats.org/package/2006/relationships"><Relationship Id="rId13" Type="http://schemas.openxmlformats.org/officeDocument/2006/relationships/image" Target="../media/image146.wmf"/><Relationship Id="rId18" Type="http://schemas.openxmlformats.org/officeDocument/2006/relationships/oleObject" Target="../embeddings/oleObject126.bin"/><Relationship Id="rId21" Type="http://schemas.openxmlformats.org/officeDocument/2006/relationships/image" Target="../media/image148.wmf"/><Relationship Id="rId47" Type="http://schemas.openxmlformats.org/officeDocument/2006/relationships/image" Target="../media/image252.png"/><Relationship Id="rId50" Type="http://schemas.openxmlformats.org/officeDocument/2006/relationships/image" Target="../media/image216.png"/><Relationship Id="rId7" Type="http://schemas.openxmlformats.org/officeDocument/2006/relationships/image" Target="../media/image274.png"/><Relationship Id="rId12" Type="http://schemas.openxmlformats.org/officeDocument/2006/relationships/oleObject" Target="../embeddings/oleObject125.bin"/><Relationship Id="rId17" Type="http://schemas.openxmlformats.org/officeDocument/2006/relationships/image" Target="../media/image146.wmf"/><Relationship Id="rId25" Type="http://schemas.openxmlformats.org/officeDocument/2006/relationships/image" Target="../media/image156.wmf"/><Relationship Id="rId38" Type="http://schemas.openxmlformats.org/officeDocument/2006/relationships/oleObject" Target="../embeddings/oleObject1600.bin"/><Relationship Id="rId46" Type="http://schemas.openxmlformats.org/officeDocument/2006/relationships/image" Target="../media/image284.png"/><Relationship Id="rId2" Type="http://schemas.openxmlformats.org/officeDocument/2006/relationships/notesSlide" Target="../notesSlides/notesSlide22.xml"/><Relationship Id="rId16" Type="http://schemas.openxmlformats.org/officeDocument/2006/relationships/oleObject" Target="../embeddings/oleObject1560.bin"/><Relationship Id="rId20" Type="http://schemas.openxmlformats.org/officeDocument/2006/relationships/oleObject" Target="../embeddings/oleObject1570.bin"/><Relationship Id="rId29" Type="http://schemas.openxmlformats.org/officeDocument/2006/relationships/image" Target="../media/image280.png"/><Relationship Id="rId1" Type="http://schemas.openxmlformats.org/officeDocument/2006/relationships/slideLayout" Target="../slideLayouts/slideLayout7.xml"/><Relationship Id="rId6" Type="http://schemas.openxmlformats.org/officeDocument/2006/relationships/image" Target="../media/image273.png"/><Relationship Id="rId11" Type="http://schemas.openxmlformats.org/officeDocument/2006/relationships/image" Target="../media/image250.png"/><Relationship Id="rId24" Type="http://schemas.openxmlformats.org/officeDocument/2006/relationships/oleObject" Target="../embeddings/oleObject1580.bin"/><Relationship Id="rId37" Type="http://schemas.openxmlformats.org/officeDocument/2006/relationships/oleObject" Target="../embeddings/oleObject129.bin"/><Relationship Id="rId45" Type="http://schemas.openxmlformats.org/officeDocument/2006/relationships/image" Target="../media/image283.png"/><Relationship Id="rId5" Type="http://schemas.openxmlformats.org/officeDocument/2006/relationships/image" Target="../media/image272.png"/><Relationship Id="rId23" Type="http://schemas.openxmlformats.org/officeDocument/2006/relationships/image" Target="../media/image148.wmf"/><Relationship Id="rId28" Type="http://schemas.openxmlformats.org/officeDocument/2006/relationships/image" Target="../media/image279.png"/><Relationship Id="rId36" Type="http://schemas.openxmlformats.org/officeDocument/2006/relationships/image" Target="../media/image149.wmf"/><Relationship Id="rId49" Type="http://schemas.openxmlformats.org/officeDocument/2006/relationships/image" Target="../media/image215.png"/><Relationship Id="rId10" Type="http://schemas.openxmlformats.org/officeDocument/2006/relationships/image" Target="../media/image180.png"/><Relationship Id="rId44" Type="http://schemas.openxmlformats.org/officeDocument/2006/relationships/image" Target="../media/image282.png"/><Relationship Id="rId4" Type="http://schemas.openxmlformats.org/officeDocument/2006/relationships/image" Target="../media/image271.png"/><Relationship Id="rId9" Type="http://schemas.openxmlformats.org/officeDocument/2006/relationships/image" Target="../media/image276.png"/><Relationship Id="rId22" Type="http://schemas.openxmlformats.org/officeDocument/2006/relationships/oleObject" Target="../embeddings/oleObject127.bin"/><Relationship Id="rId27" Type="http://schemas.openxmlformats.org/officeDocument/2006/relationships/image" Target="../media/image278.png"/><Relationship Id="rId30" Type="http://schemas.openxmlformats.org/officeDocument/2006/relationships/oleObject" Target="../embeddings/oleObject128.bin"/><Relationship Id="rId35" Type="http://schemas.openxmlformats.org/officeDocument/2006/relationships/oleObject" Target="../embeddings/oleObject1590.bin"/><Relationship Id="rId48" Type="http://schemas.openxmlformats.org/officeDocument/2006/relationships/image" Target="../media/image153.png"/><Relationship Id="rId8" Type="http://schemas.openxmlformats.org/officeDocument/2006/relationships/image" Target="../media/image275.png"/><Relationship Id="rId51" Type="http://schemas.openxmlformats.org/officeDocument/2006/relationships/image" Target="../media/image238.png"/></Relationships>
</file>

<file path=ppt/slides/_rels/slide47.xml.rels><?xml version="1.0" encoding="UTF-8" standalone="yes"?>
<Relationships xmlns="http://schemas.openxmlformats.org/package/2006/relationships"><Relationship Id="rId18" Type="http://schemas.openxmlformats.org/officeDocument/2006/relationships/oleObject" Target="../embeddings/oleObject131.bin"/><Relationship Id="rId21" Type="http://schemas.openxmlformats.org/officeDocument/2006/relationships/image" Target="../media/image148.wmf"/><Relationship Id="rId34" Type="http://schemas.openxmlformats.org/officeDocument/2006/relationships/image" Target="../media/image154.png"/><Relationship Id="rId50" Type="http://schemas.openxmlformats.org/officeDocument/2006/relationships/image" Target="../media/image303.png"/><Relationship Id="rId55" Type="http://schemas.openxmlformats.org/officeDocument/2006/relationships/oleObject" Target="../embeddings/oleObject134.bin"/><Relationship Id="rId63" Type="http://schemas.openxmlformats.org/officeDocument/2006/relationships/image" Target="../media/image2501.png"/><Relationship Id="rId7" Type="http://schemas.openxmlformats.org/officeDocument/2006/relationships/image" Target="../media/image290.png"/><Relationship Id="rId2" Type="http://schemas.openxmlformats.org/officeDocument/2006/relationships/notesSlide" Target="../notesSlides/notesSlide23.xml"/><Relationship Id="rId16" Type="http://schemas.openxmlformats.org/officeDocument/2006/relationships/oleObject" Target="../embeddings/oleObject1560.bin"/><Relationship Id="rId29" Type="http://schemas.openxmlformats.org/officeDocument/2006/relationships/image" Target="../media/image296.png"/><Relationship Id="rId1" Type="http://schemas.openxmlformats.org/officeDocument/2006/relationships/slideLayout" Target="../slideLayouts/slideLayout7.xml"/><Relationship Id="rId6" Type="http://schemas.openxmlformats.org/officeDocument/2006/relationships/image" Target="../media/image289.png"/><Relationship Id="rId11" Type="http://schemas.openxmlformats.org/officeDocument/2006/relationships/oleObject" Target="../embeddings/oleObject130.bin"/><Relationship Id="rId24" Type="http://schemas.openxmlformats.org/officeDocument/2006/relationships/oleObject" Target="../embeddings/oleObject1580.bin"/><Relationship Id="rId32" Type="http://schemas.openxmlformats.org/officeDocument/2006/relationships/image" Target="../media/image247.png"/><Relationship Id="rId53" Type="http://schemas.openxmlformats.org/officeDocument/2006/relationships/image" Target="../media/image306.png"/><Relationship Id="rId58" Type="http://schemas.openxmlformats.org/officeDocument/2006/relationships/image" Target="../media/image117.wmf"/><Relationship Id="rId66" Type="http://schemas.openxmlformats.org/officeDocument/2006/relationships/image" Target="../media/image249.png"/><Relationship Id="rId5" Type="http://schemas.openxmlformats.org/officeDocument/2006/relationships/image" Target="../media/image288.png"/><Relationship Id="rId23" Type="http://schemas.openxmlformats.org/officeDocument/2006/relationships/image" Target="../media/image148.wmf"/><Relationship Id="rId28" Type="http://schemas.openxmlformats.org/officeDocument/2006/relationships/image" Target="../media/image295.png"/><Relationship Id="rId49" Type="http://schemas.openxmlformats.org/officeDocument/2006/relationships/image" Target="../media/image302.png"/><Relationship Id="rId57" Type="http://schemas.openxmlformats.org/officeDocument/2006/relationships/oleObject" Target="../embeddings/oleObject135.bin"/><Relationship Id="rId61" Type="http://schemas.openxmlformats.org/officeDocument/2006/relationships/oleObject" Target="../embeddings/oleObject137.bin"/><Relationship Id="rId10" Type="http://schemas.openxmlformats.org/officeDocument/2006/relationships/image" Target="../media/image180.png"/><Relationship Id="rId31" Type="http://schemas.openxmlformats.org/officeDocument/2006/relationships/image" Target="../media/image239.png"/><Relationship Id="rId52" Type="http://schemas.openxmlformats.org/officeDocument/2006/relationships/image" Target="../media/image305.png"/><Relationship Id="rId60" Type="http://schemas.openxmlformats.org/officeDocument/2006/relationships/image" Target="../media/image120.wmf"/><Relationship Id="rId65" Type="http://schemas.openxmlformats.org/officeDocument/2006/relationships/image" Target="../media/image215.png"/><Relationship Id="rId4" Type="http://schemas.openxmlformats.org/officeDocument/2006/relationships/image" Target="../media/image287.png"/><Relationship Id="rId9" Type="http://schemas.openxmlformats.org/officeDocument/2006/relationships/image" Target="../media/image292.png"/><Relationship Id="rId22" Type="http://schemas.openxmlformats.org/officeDocument/2006/relationships/oleObject" Target="../embeddings/oleObject132.bin"/><Relationship Id="rId27" Type="http://schemas.openxmlformats.org/officeDocument/2006/relationships/image" Target="../media/image294.png"/><Relationship Id="rId30" Type="http://schemas.openxmlformats.org/officeDocument/2006/relationships/oleObject" Target="../embeddings/oleObject133.bin"/><Relationship Id="rId48" Type="http://schemas.openxmlformats.org/officeDocument/2006/relationships/image" Target="../media/image301.png"/><Relationship Id="rId56" Type="http://schemas.openxmlformats.org/officeDocument/2006/relationships/image" Target="../media/image116.wmf"/><Relationship Id="rId64" Type="http://schemas.openxmlformats.org/officeDocument/2006/relationships/oleObject" Target="../embeddings/oleObject139.bin"/><Relationship Id="rId8" Type="http://schemas.openxmlformats.org/officeDocument/2006/relationships/image" Target="../media/image291.png"/><Relationship Id="rId51" Type="http://schemas.openxmlformats.org/officeDocument/2006/relationships/image" Target="../media/image304.png"/><Relationship Id="rId12" Type="http://schemas.openxmlformats.org/officeDocument/2006/relationships/image" Target="../media/image146.wmf"/><Relationship Id="rId17" Type="http://schemas.openxmlformats.org/officeDocument/2006/relationships/image" Target="../media/image146.wmf"/><Relationship Id="rId25" Type="http://schemas.openxmlformats.org/officeDocument/2006/relationships/image" Target="../media/image156.wmf"/><Relationship Id="rId33" Type="http://schemas.openxmlformats.org/officeDocument/2006/relationships/image" Target="../media/image248.png"/><Relationship Id="rId59" Type="http://schemas.openxmlformats.org/officeDocument/2006/relationships/oleObject" Target="../embeddings/oleObject136.bin"/><Relationship Id="rId67" Type="http://schemas.openxmlformats.org/officeDocument/2006/relationships/image" Target="../media/image189.png"/><Relationship Id="rId20" Type="http://schemas.openxmlformats.org/officeDocument/2006/relationships/oleObject" Target="../embeddings/oleObject1570.bin"/><Relationship Id="rId54" Type="http://schemas.openxmlformats.org/officeDocument/2006/relationships/image" Target="../media/image1881.png"/><Relationship Id="rId62" Type="http://schemas.openxmlformats.org/officeDocument/2006/relationships/oleObject" Target="../embeddings/oleObject138.bin"/></Relationships>
</file>

<file path=ppt/slides/_rels/slide48.xml.rels><?xml version="1.0" encoding="UTF-8" standalone="yes"?>
<Relationships xmlns="http://schemas.openxmlformats.org/package/2006/relationships"><Relationship Id="rId18" Type="http://schemas.openxmlformats.org/officeDocument/2006/relationships/oleObject" Target="../embeddings/oleObject141.bin"/><Relationship Id="rId21" Type="http://schemas.openxmlformats.org/officeDocument/2006/relationships/image" Target="../media/image148.wmf"/><Relationship Id="rId34" Type="http://schemas.openxmlformats.org/officeDocument/2006/relationships/image" Target="../media/image248.png"/><Relationship Id="rId55" Type="http://schemas.openxmlformats.org/officeDocument/2006/relationships/image" Target="../media/image1490.png"/><Relationship Id="rId63" Type="http://schemas.openxmlformats.org/officeDocument/2006/relationships/oleObject" Target="../embeddings/oleObject150.bin"/><Relationship Id="rId42" Type="http://schemas.openxmlformats.org/officeDocument/2006/relationships/image" Target="../media/image2500.wmf"/><Relationship Id="rId68" Type="http://schemas.openxmlformats.org/officeDocument/2006/relationships/image" Target="../media/image1800.png"/><Relationship Id="rId76" Type="http://schemas.openxmlformats.org/officeDocument/2006/relationships/image" Target="../media/image215.png"/><Relationship Id="rId7" Type="http://schemas.openxmlformats.org/officeDocument/2006/relationships/oleObject" Target="../embeddings/oleObject140.bin"/><Relationship Id="rId71" Type="http://schemas.openxmlformats.org/officeDocument/2006/relationships/image" Target="../media/image262.png"/><Relationship Id="rId2" Type="http://schemas.openxmlformats.org/officeDocument/2006/relationships/notesSlide" Target="../notesSlides/notesSlide24.xml"/><Relationship Id="rId16" Type="http://schemas.openxmlformats.org/officeDocument/2006/relationships/oleObject" Target="../embeddings/oleObject1560.bin"/><Relationship Id="rId29" Type="http://schemas.openxmlformats.org/officeDocument/2006/relationships/image" Target="../media/image313.png"/><Relationship Id="rId24" Type="http://schemas.openxmlformats.org/officeDocument/2006/relationships/oleObject" Target="../embeddings/oleObject1580.bin"/><Relationship Id="rId32" Type="http://schemas.openxmlformats.org/officeDocument/2006/relationships/image" Target="../media/image251.png"/><Relationship Id="rId37" Type="http://schemas.openxmlformats.org/officeDocument/2006/relationships/oleObject" Target="../embeddings/oleObject147.bin"/><Relationship Id="rId53" Type="http://schemas.openxmlformats.org/officeDocument/2006/relationships/image" Target="../media/image1472.png"/><Relationship Id="rId58" Type="http://schemas.openxmlformats.org/officeDocument/2006/relationships/oleObject" Target="../embeddings/oleObject148.bin"/><Relationship Id="rId66" Type="http://schemas.openxmlformats.org/officeDocument/2006/relationships/image" Target="../media/image1780.png"/><Relationship Id="rId74" Type="http://schemas.openxmlformats.org/officeDocument/2006/relationships/image" Target="../media/image320.png"/><Relationship Id="rId79" Type="http://schemas.openxmlformats.org/officeDocument/2006/relationships/image" Target="../media/image255.png"/><Relationship Id="rId5" Type="http://schemas.openxmlformats.org/officeDocument/2006/relationships/image" Target="../media/image309.png"/><Relationship Id="rId61" Type="http://schemas.openxmlformats.org/officeDocument/2006/relationships/oleObject" Target="../embeddings/oleObject149.bin"/><Relationship Id="rId4" Type="http://schemas.openxmlformats.org/officeDocument/2006/relationships/image" Target="../media/image308.png"/><Relationship Id="rId22" Type="http://schemas.openxmlformats.org/officeDocument/2006/relationships/oleObject" Target="../embeddings/oleObject142.bin"/><Relationship Id="rId27" Type="http://schemas.openxmlformats.org/officeDocument/2006/relationships/image" Target="../media/image294.png"/><Relationship Id="rId30" Type="http://schemas.openxmlformats.org/officeDocument/2006/relationships/oleObject" Target="../embeddings/oleObject143.bin"/><Relationship Id="rId35" Type="http://schemas.openxmlformats.org/officeDocument/2006/relationships/oleObject" Target="../embeddings/oleObject145.bin"/><Relationship Id="rId56" Type="http://schemas.openxmlformats.org/officeDocument/2006/relationships/image" Target="../media/image1500.png"/><Relationship Id="rId64" Type="http://schemas.openxmlformats.org/officeDocument/2006/relationships/image" Target="../media/image316.png"/><Relationship Id="rId69" Type="http://schemas.openxmlformats.org/officeDocument/2006/relationships/image" Target="../media/image1820.png"/><Relationship Id="rId77" Type="http://schemas.openxmlformats.org/officeDocument/2006/relationships/image" Target="../media/image249.png"/><Relationship Id="rId8" Type="http://schemas.openxmlformats.org/officeDocument/2006/relationships/image" Target="../media/image146.wmf"/><Relationship Id="rId72" Type="http://schemas.openxmlformats.org/officeDocument/2006/relationships/image" Target="../media/image263.png"/><Relationship Id="rId80" Type="http://schemas.openxmlformats.org/officeDocument/2006/relationships/image" Target="../media/image264.png"/><Relationship Id="rId17" Type="http://schemas.openxmlformats.org/officeDocument/2006/relationships/image" Target="../media/image146.wmf"/><Relationship Id="rId25" Type="http://schemas.openxmlformats.org/officeDocument/2006/relationships/image" Target="../media/image156.wmf"/><Relationship Id="rId33" Type="http://schemas.openxmlformats.org/officeDocument/2006/relationships/image" Target="../media/image253.png"/><Relationship Id="rId38" Type="http://schemas.openxmlformats.org/officeDocument/2006/relationships/image" Target="../media/image149.wmf"/><Relationship Id="rId59" Type="http://schemas.openxmlformats.org/officeDocument/2006/relationships/oleObject" Target="../embeddings/oleObject1590.bin"/><Relationship Id="rId67" Type="http://schemas.openxmlformats.org/officeDocument/2006/relationships/image" Target="../media/image1790.png"/><Relationship Id="rId20" Type="http://schemas.openxmlformats.org/officeDocument/2006/relationships/oleObject" Target="../embeddings/oleObject1570.bin"/><Relationship Id="rId54" Type="http://schemas.openxmlformats.org/officeDocument/2006/relationships/image" Target="../media/image1480.png"/><Relationship Id="rId62" Type="http://schemas.openxmlformats.org/officeDocument/2006/relationships/oleObject" Target="../embeddings/oleObject1600.bin"/><Relationship Id="rId41" Type="http://schemas.openxmlformats.org/officeDocument/2006/relationships/oleObject" Target="../embeddings/oleObject1610.bin"/><Relationship Id="rId70" Type="http://schemas.openxmlformats.org/officeDocument/2006/relationships/image" Target="../media/image1311.png"/><Relationship Id="rId75"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310.png"/><Relationship Id="rId23" Type="http://schemas.openxmlformats.org/officeDocument/2006/relationships/image" Target="../media/image148.wmf"/><Relationship Id="rId28" Type="http://schemas.openxmlformats.org/officeDocument/2006/relationships/image" Target="../media/image312.png"/><Relationship Id="rId36" Type="http://schemas.openxmlformats.org/officeDocument/2006/relationships/oleObject" Target="../embeddings/oleObject146.bin"/><Relationship Id="rId57" Type="http://schemas.openxmlformats.org/officeDocument/2006/relationships/image" Target="../media/image1750.png"/><Relationship Id="rId31" Type="http://schemas.openxmlformats.org/officeDocument/2006/relationships/oleObject" Target="../embeddings/oleObject144.bin"/><Relationship Id="rId52" Type="http://schemas.openxmlformats.org/officeDocument/2006/relationships/image" Target="../media/image1461.png"/><Relationship Id="rId60" Type="http://schemas.openxmlformats.org/officeDocument/2006/relationships/image" Target="../media/image149.wmf"/><Relationship Id="rId65" Type="http://schemas.openxmlformats.org/officeDocument/2006/relationships/image" Target="../media/image1770.png"/><Relationship Id="rId73" Type="http://schemas.openxmlformats.org/officeDocument/2006/relationships/image" Target="../media/image2510.png"/><Relationship Id="rId78" Type="http://schemas.openxmlformats.org/officeDocument/2006/relationships/image" Target="../media/image189.png"/></Relationships>
</file>

<file path=ppt/slides/_rels/slide49.xml.rels><?xml version="1.0" encoding="UTF-8" standalone="yes"?>
<Relationships xmlns="http://schemas.openxmlformats.org/package/2006/relationships"><Relationship Id="rId13" Type="http://schemas.openxmlformats.org/officeDocument/2006/relationships/image" Target="../media/image213.png"/><Relationship Id="rId18" Type="http://schemas.openxmlformats.org/officeDocument/2006/relationships/oleObject" Target="../embeddings/oleObject154.bin"/><Relationship Id="rId39" Type="http://schemas.openxmlformats.org/officeDocument/2006/relationships/oleObject" Target="../embeddings/oleObject158.bin"/><Relationship Id="rId21" Type="http://schemas.openxmlformats.org/officeDocument/2006/relationships/image" Target="../media/image148.wmf"/><Relationship Id="rId42" Type="http://schemas.openxmlformats.org/officeDocument/2006/relationships/image" Target="../media/image2500.wmf"/><Relationship Id="rId47" Type="http://schemas.openxmlformats.org/officeDocument/2006/relationships/image" Target="../media/image1790.png"/><Relationship Id="rId50" Type="http://schemas.openxmlformats.org/officeDocument/2006/relationships/image" Target="../media/image1311.png"/><Relationship Id="rId7" Type="http://schemas.openxmlformats.org/officeDocument/2006/relationships/oleObject" Target="../embeddings/oleObject1540.bin"/><Relationship Id="rId16" Type="http://schemas.openxmlformats.org/officeDocument/2006/relationships/oleObject" Target="../embeddings/oleObject1560.bin"/><Relationship Id="rId29" Type="http://schemas.openxmlformats.org/officeDocument/2006/relationships/image" Target="../media/image1480.png"/><Relationship Id="rId1" Type="http://schemas.openxmlformats.org/officeDocument/2006/relationships/slideLayout" Target="../slideLayouts/slideLayout7.xml"/><Relationship Id="rId6" Type="http://schemas.openxmlformats.org/officeDocument/2006/relationships/image" Target="../media/image152.wmf"/><Relationship Id="rId11" Type="http://schemas.openxmlformats.org/officeDocument/2006/relationships/image" Target="../media/image1560.png"/><Relationship Id="rId24" Type="http://schemas.openxmlformats.org/officeDocument/2006/relationships/oleObject" Target="../embeddings/oleObject1580.bin"/><Relationship Id="rId32" Type="http://schemas.openxmlformats.org/officeDocument/2006/relationships/image" Target="../media/image1750.png"/><Relationship Id="rId37" Type="http://schemas.openxmlformats.org/officeDocument/2006/relationships/oleObject" Target="../embeddings/oleObject157.bin"/><Relationship Id="rId45" Type="http://schemas.openxmlformats.org/officeDocument/2006/relationships/image" Target="../media/image1770.png"/><Relationship Id="rId5" Type="http://schemas.openxmlformats.org/officeDocument/2006/relationships/oleObject" Target="../embeddings/oleObject151.bin"/><Relationship Id="rId23" Type="http://schemas.openxmlformats.org/officeDocument/2006/relationships/image" Target="../media/image148.wmf"/><Relationship Id="rId28" Type="http://schemas.openxmlformats.org/officeDocument/2006/relationships/image" Target="../media/image1472.png"/><Relationship Id="rId36" Type="http://schemas.openxmlformats.org/officeDocument/2006/relationships/image" Target="../media/image149.wmf"/><Relationship Id="rId49" Type="http://schemas.openxmlformats.org/officeDocument/2006/relationships/image" Target="../media/image1820.png"/><Relationship Id="rId10" Type="http://schemas.openxmlformats.org/officeDocument/2006/relationships/oleObject" Target="../embeddings/oleObject1550.bin"/><Relationship Id="rId19" Type="http://schemas.openxmlformats.org/officeDocument/2006/relationships/image" Target="../media/image146.wmf"/><Relationship Id="rId31" Type="http://schemas.openxmlformats.org/officeDocument/2006/relationships/image" Target="../media/image1500.png"/><Relationship Id="rId44" Type="http://schemas.openxmlformats.org/officeDocument/2006/relationships/image" Target="../media/image323.png"/><Relationship Id="rId52" Type="http://schemas.openxmlformats.org/officeDocument/2006/relationships/image" Target="../media/image265.png"/><Relationship Id="rId4" Type="http://schemas.openxmlformats.org/officeDocument/2006/relationships/image" Target="../media/image1520.png"/><Relationship Id="rId9" Type="http://schemas.openxmlformats.org/officeDocument/2006/relationships/oleObject" Target="../embeddings/oleObject152.bin"/><Relationship Id="rId14" Type="http://schemas.openxmlformats.org/officeDocument/2006/relationships/oleObject" Target="../embeddings/oleObject153.bin"/><Relationship Id="rId22" Type="http://schemas.openxmlformats.org/officeDocument/2006/relationships/oleObject" Target="../embeddings/oleObject155.bin"/><Relationship Id="rId27" Type="http://schemas.openxmlformats.org/officeDocument/2006/relationships/image" Target="../media/image1461.png"/><Relationship Id="rId30" Type="http://schemas.openxmlformats.org/officeDocument/2006/relationships/image" Target="../media/image1490.png"/><Relationship Id="rId35" Type="http://schemas.openxmlformats.org/officeDocument/2006/relationships/oleObject" Target="../embeddings/oleObject1590.bin"/><Relationship Id="rId48" Type="http://schemas.openxmlformats.org/officeDocument/2006/relationships/image" Target="../media/image1800.png"/><Relationship Id="rId8" Type="http://schemas.openxmlformats.org/officeDocument/2006/relationships/image" Target="../media/image152.wmf"/><Relationship Id="rId51" Type="http://schemas.openxmlformats.org/officeDocument/2006/relationships/image" Target="../media/image214.png"/><Relationship Id="rId3" Type="http://schemas.openxmlformats.org/officeDocument/2006/relationships/image" Target="../media/image2540.png"/><Relationship Id="rId12" Type="http://schemas.openxmlformats.org/officeDocument/2006/relationships/image" Target="../media/image211.png"/><Relationship Id="rId17" Type="http://schemas.openxmlformats.org/officeDocument/2006/relationships/image" Target="../media/image146.wmf"/><Relationship Id="rId25" Type="http://schemas.openxmlformats.org/officeDocument/2006/relationships/image" Target="../media/image156.wmf"/><Relationship Id="rId33" Type="http://schemas.openxmlformats.org/officeDocument/2006/relationships/oleObject" Target="../embeddings/oleObject156.bin"/><Relationship Id="rId38" Type="http://schemas.openxmlformats.org/officeDocument/2006/relationships/oleObject" Target="../embeddings/oleObject1600.bin"/><Relationship Id="rId46" Type="http://schemas.openxmlformats.org/officeDocument/2006/relationships/image" Target="../media/image1780.png"/><Relationship Id="rId20" Type="http://schemas.openxmlformats.org/officeDocument/2006/relationships/oleObject" Target="../embeddings/oleObject1570.bin"/><Relationship Id="rId41" Type="http://schemas.openxmlformats.org/officeDocument/2006/relationships/oleObject" Target="../embeddings/oleObject1610.bin"/></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173.png"/><Relationship Id="rId7" Type="http://schemas.openxmlformats.org/officeDocument/2006/relationships/image" Target="../media/image281.png"/><Relationship Id="rId2" Type="http://schemas.openxmlformats.org/officeDocument/2006/relationships/image" Target="../media/image266.png"/><Relationship Id="rId1" Type="http://schemas.openxmlformats.org/officeDocument/2006/relationships/slideLayout" Target="../slideLayouts/slideLayout7.xml"/><Relationship Id="rId4" Type="http://schemas.openxmlformats.org/officeDocument/2006/relationships/image" Target="../media/image174.png"/><Relationship Id="rId9" Type="http://schemas.openxmlformats.org/officeDocument/2006/relationships/image" Target="../media/image26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159.bin"/><Relationship Id="rId7" Type="http://schemas.openxmlformats.org/officeDocument/2006/relationships/oleObject" Target="../embeddings/oleObject161.bin"/><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3.wmf"/><Relationship Id="rId11" Type="http://schemas.openxmlformats.org/officeDocument/2006/relationships/oleObject" Target="../embeddings/oleObject164.bin"/><Relationship Id="rId5" Type="http://schemas.openxmlformats.org/officeDocument/2006/relationships/oleObject" Target="../embeddings/oleObject160.bin"/><Relationship Id="rId10" Type="http://schemas.openxmlformats.org/officeDocument/2006/relationships/oleObject" Target="../embeddings/oleObject163.bin"/><Relationship Id="rId4" Type="http://schemas.openxmlformats.org/officeDocument/2006/relationships/image" Target="../media/image14.wmf"/><Relationship Id="rId9" Type="http://schemas.openxmlformats.org/officeDocument/2006/relationships/oleObject" Target="../embeddings/oleObject162.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158.wmf"/><Relationship Id="rId3" Type="http://schemas.openxmlformats.org/officeDocument/2006/relationships/oleObject" Target="../embeddings/oleObject165.bin"/><Relationship Id="rId7" Type="http://schemas.openxmlformats.org/officeDocument/2006/relationships/oleObject" Target="../embeddings/oleObject167.bin"/><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oleObject" Target="../embeddings/oleObject166.bin"/><Relationship Id="rId4" Type="http://schemas.openxmlformats.org/officeDocument/2006/relationships/image" Target="../media/image14.wmf"/></Relationships>
</file>

<file path=ppt/slides/_rels/slide62.xml.rels><?xml version="1.0" encoding="UTF-8" standalone="yes"?>
<Relationships xmlns="http://schemas.openxmlformats.org/package/2006/relationships"><Relationship Id="rId8" Type="http://schemas.openxmlformats.org/officeDocument/2006/relationships/image" Target="../media/image158.wmf"/><Relationship Id="rId13" Type="http://schemas.openxmlformats.org/officeDocument/2006/relationships/image" Target="../media/image163.png"/><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162.png"/><Relationship Id="rId17" Type="http://schemas.openxmlformats.org/officeDocument/2006/relationships/image" Target="../media/image268.png"/><Relationship Id="rId2" Type="http://schemas.openxmlformats.org/officeDocument/2006/relationships/notesSlide" Target="../notesSlides/notesSlide34.xml"/><Relationship Id="rId16"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13.wmf"/><Relationship Id="rId11" Type="http://schemas.openxmlformats.org/officeDocument/2006/relationships/image" Target="../media/image161.png"/><Relationship Id="rId5" Type="http://schemas.openxmlformats.org/officeDocument/2006/relationships/oleObject" Target="../embeddings/oleObject169.bin"/><Relationship Id="rId15" Type="http://schemas.openxmlformats.org/officeDocument/2006/relationships/image" Target="../media/image254.png"/><Relationship Id="rId10" Type="http://schemas.openxmlformats.org/officeDocument/2006/relationships/image" Target="../media/image160.png"/><Relationship Id="rId4" Type="http://schemas.openxmlformats.org/officeDocument/2006/relationships/image" Target="../media/image14.wmf"/><Relationship Id="rId9" Type="http://schemas.openxmlformats.org/officeDocument/2006/relationships/image" Target="../media/image159.png"/><Relationship Id="rId14" Type="http://schemas.openxmlformats.org/officeDocument/2006/relationships/image" Target="../media/image164.png"/></Relationships>
</file>

<file path=ppt/slides/_rels/slide6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70.wmf"/><Relationship Id="rId4" Type="http://schemas.openxmlformats.org/officeDocument/2006/relationships/oleObject" Target="../embeddings/oleObject171.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77.png"/><Relationship Id="rId1" Type="http://schemas.openxmlformats.org/officeDocument/2006/relationships/slideLayout" Target="../slideLayouts/slideLayout7.xml"/><Relationship Id="rId5" Type="http://schemas.openxmlformats.org/officeDocument/2006/relationships/image" Target="../media/image1011.png"/><Relationship Id="rId4" Type="http://schemas.openxmlformats.org/officeDocument/2006/relationships/image" Target="../media/image298.png"/></Relationships>
</file>

<file path=ppt/slides/_rels/slide66.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299.jpeg"/><Relationship Id="rId1" Type="http://schemas.openxmlformats.org/officeDocument/2006/relationships/slideLayout" Target="../slideLayouts/slideLayout7.xml"/><Relationship Id="rId4" Type="http://schemas.openxmlformats.org/officeDocument/2006/relationships/image" Target="../media/image311.png"/></Relationships>
</file>

<file path=ppt/slides/_rels/slide67.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14.png"/><Relationship Id="rId5" Type="http://schemas.openxmlformats.org/officeDocument/2006/relationships/image" Target="../media/image311.png"/><Relationship Id="rId4" Type="http://schemas.openxmlformats.org/officeDocument/2006/relationships/image" Target="../media/image299.jpeg"/></Relationships>
</file>

<file path=ppt/slides/_rels/slide68.xml.rels><?xml version="1.0" encoding="UTF-8" standalone="yes"?>
<Relationships xmlns="http://schemas.openxmlformats.org/package/2006/relationships"><Relationship Id="rId3" Type="http://schemas.openxmlformats.org/officeDocument/2006/relationships/image" Target="../media/image316.jpeg"/><Relationship Id="rId2" Type="http://schemas.openxmlformats.org/officeDocument/2006/relationships/image" Target="../media/image31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50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image" Target="../media/image161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00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19.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9.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image" Target="../media/image2610.png"/><Relationship Id="rId2" Type="http://schemas.openxmlformats.org/officeDocument/2006/relationships/image" Target="../media/image2210.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11.png"/><Relationship Id="rId4" Type="http://schemas.openxmlformats.org/officeDocument/2006/relationships/image" Target="../media/image2310.png"/></Relationships>
</file>

<file path=ppt/slides/_rels/slide83.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32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2800.png"/><Relationship Id="rId1" Type="http://schemas.openxmlformats.org/officeDocument/2006/relationships/slideLayout" Target="../slideLayouts/slideLayout7.xml"/><Relationship Id="rId4" Type="http://schemas.openxmlformats.org/officeDocument/2006/relationships/image" Target="../media/image3010.png"/></Relationships>
</file>

<file path=ppt/slides/_rels/slide8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110.png"/><Relationship Id="rId4" Type="http://schemas.openxmlformats.org/officeDocument/2006/relationships/image" Target="../media/image2900.png"/></Relationships>
</file>

<file path=ppt/slides/_rels/slide8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29.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00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100.png"/><Relationship Id="rId4" Type="http://schemas.openxmlformats.org/officeDocument/2006/relationships/image" Target="../media/image3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2063786"/>
            <a:ext cx="1038241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第</a:t>
            </a:r>
            <a:r>
              <a:rPr lang="en-US" altLang="zh-CN" sz="4400" dirty="0">
                <a:solidFill>
                  <a:schemeClr val="bg1"/>
                </a:solidFill>
                <a:effectLst>
                  <a:outerShdw blurRad="38100" dist="38100" dir="2700000" algn="tl">
                    <a:srgbClr val="C0C0C0"/>
                  </a:outerShdw>
                </a:effectLst>
                <a:latin typeface="SimHei" charset="-122"/>
                <a:ea typeface="SimHei" charset="-122"/>
                <a:cs typeface="SimHei" charset="-122"/>
              </a:rPr>
              <a:t>14</a:t>
            </a: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章 深度学习</a:t>
            </a:r>
            <a:endParaRPr lang="en-US" altLang="zh-CN" sz="4400" dirty="0">
              <a:solidFill>
                <a:schemeClr val="bg1"/>
              </a:solidFill>
              <a:effectLst>
                <a:outerShdw blurRad="38100" dist="38100" dir="2700000" algn="tl">
                  <a:srgbClr val="C0C0C0"/>
                </a:outerShdw>
              </a:effectLst>
              <a:latin typeface="SimHei" charset="-122"/>
              <a:ea typeface="SimHei" charset="-122"/>
              <a:cs typeface="SimHei" charset="-122"/>
            </a:endParaRPr>
          </a:p>
          <a:p>
            <a:pPr algn="ctr" eaLnBrk="1" hangingPunct="1">
              <a:defRPr/>
            </a:pP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a:t>
            </a:r>
            <a:r>
              <a:rPr lang="en-US" altLang="zh-CN" sz="4400" dirty="0">
                <a:solidFill>
                  <a:schemeClr val="bg1"/>
                </a:solidFill>
                <a:effectLst>
                  <a:outerShdw blurRad="38100" dist="38100" dir="2700000" algn="tl">
                    <a:srgbClr val="C0C0C0"/>
                  </a:outerShdw>
                </a:effectLst>
                <a:latin typeface="SimHei" charset="-122"/>
                <a:ea typeface="SimHei" charset="-122"/>
                <a:cs typeface="SimHei" charset="-122"/>
              </a:rPr>
              <a:t>Part</a:t>
            </a: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 </a:t>
            </a:r>
            <a:r>
              <a:rPr lang="en-US" altLang="zh-CN" sz="4400" dirty="0">
                <a:solidFill>
                  <a:schemeClr val="bg1"/>
                </a:solidFill>
                <a:effectLst>
                  <a:outerShdw blurRad="38100" dist="38100" dir="2700000" algn="tl">
                    <a:srgbClr val="C0C0C0"/>
                  </a:outerShdw>
                </a:effectLst>
                <a:latin typeface="SimHei" charset="-122"/>
                <a:ea typeface="SimHei" charset="-122"/>
                <a:cs typeface="SimHei" charset="-122"/>
              </a:rPr>
              <a:t>1</a:t>
            </a:r>
            <a:r>
              <a:rPr lang="zh-CN" altLang="en-US" sz="4400" dirty="0">
                <a:solidFill>
                  <a:schemeClr val="bg1"/>
                </a:solidFill>
                <a:effectLst>
                  <a:outerShdw blurRad="38100" dist="38100" dir="2700000" algn="tl">
                    <a:srgbClr val="C0C0C0"/>
                  </a:outerShdw>
                </a:effectLst>
                <a:latin typeface="SimHei" charset="-122"/>
                <a:ea typeface="SimHei" charset="-122"/>
                <a:cs typeface="SimHei" charset="-122"/>
              </a:rPr>
              <a:t>）</a:t>
            </a:r>
            <a:endParaRPr lang="en-US" altLang="zh-CN" sz="4400" dirty="0">
              <a:solidFill>
                <a:schemeClr val="bg1"/>
              </a:solidFill>
              <a:effectLst>
                <a:outerShdw blurRad="38100" dist="38100" dir="2700000" algn="tl">
                  <a:srgbClr val="C0C0C0"/>
                </a:outerShdw>
              </a:effectLst>
              <a:latin typeface="SimHei" charset="-122"/>
              <a:ea typeface="SimHei" charset="-122"/>
              <a:cs typeface="SimHei" charset="-122"/>
            </a:endParaRP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name="Equation" r:id="rId2" imgW="114120" imgH="177480" progId="Equation.DSMT4">
                  <p:embed/>
                </p:oleObj>
              </mc:Choice>
              <mc:Fallback>
                <p:oleObj name="Equation" r:id="rId2" imgW="114120" imgH="177480" progId="Equation.DSMT4">
                  <p:embed/>
                  <p:pic>
                    <p:nvPicPr>
                      <p:cNvPr id="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53115"/>
            <a:ext cx="8534400" cy="1752600"/>
          </a:xfrm>
        </p:spPr>
        <p:txBody>
          <a:bodyPr/>
          <a:lstStyle/>
          <a:p>
            <a:r>
              <a:rPr kumimoji="1" lang="zh-CN" altLang="en-US" dirty="0">
                <a:solidFill>
                  <a:schemeClr val="bg1">
                    <a:lumMod val="95000"/>
                  </a:schemeClr>
                </a:solidFill>
                <a:latin typeface="SimHei" charset="-122"/>
                <a:ea typeface="SimHei" charset="-122"/>
                <a:cs typeface="SimHei" charset="-122"/>
              </a:rPr>
              <a:t>卿来云</a:t>
            </a:r>
            <a:endParaRPr kumimoji="1" lang="en-US" altLang="zh-CN" dirty="0">
              <a:solidFill>
                <a:schemeClr val="bg1">
                  <a:lumMod val="95000"/>
                </a:schemeClr>
              </a:solidFill>
              <a:latin typeface="SimHei" charset="-122"/>
              <a:ea typeface="SimHei" charset="-122"/>
              <a:cs typeface="SimHei" charset="-122"/>
            </a:endParaRPr>
          </a:p>
          <a:p>
            <a:r>
              <a:rPr kumimoji="1" lang="en-US" altLang="zh-CN" dirty="0" err="1">
                <a:solidFill>
                  <a:schemeClr val="bg1">
                    <a:lumMod val="95000"/>
                  </a:schemeClr>
                </a:solidFill>
                <a:latin typeface="SimHei" charset="-122"/>
                <a:ea typeface="SimHei" charset="-122"/>
                <a:cs typeface="SimHei" charset="-122"/>
              </a:rPr>
              <a:t>lyqing@ucas.ac.cn</a:t>
            </a:r>
            <a:endParaRPr kumimoji="1" lang="zh-CN" altLang="en-US" dirty="0">
              <a:solidFill>
                <a:schemeClr val="bg1">
                  <a:lumMod val="95000"/>
                </a:schemeClr>
              </a:solidFill>
              <a:latin typeface="SimHei" charset="-122"/>
              <a:ea typeface="SimHei" charset="-122"/>
              <a:cs typeface="SimHei" charset="-122"/>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神经元</a:t>
            </a:r>
          </a:p>
        </p:txBody>
      </p:sp>
      <p:sp>
        <p:nvSpPr>
          <p:cNvPr id="3" name="内容占位符 2"/>
          <p:cNvSpPr>
            <a:spLocks noGrp="1"/>
          </p:cNvSpPr>
          <p:nvPr>
            <p:ph sz="quarter" idx="10"/>
          </p:nvPr>
        </p:nvSpPr>
        <p:spPr>
          <a:xfrm>
            <a:off x="630237" y="1147763"/>
            <a:ext cx="11561763" cy="5237271"/>
          </a:xfrm>
        </p:spPr>
        <p:txBody>
          <a:bodyPr/>
          <a:lstStyle/>
          <a:p>
            <a:r>
              <a:rPr lang="zh-CN" altLang="en-US" dirty="0"/>
              <a:t>神经细胞之间通过突触连接，突触通过复杂精巧的电化学过程传递信息 </a:t>
            </a:r>
          </a:p>
          <a:p>
            <a:r>
              <a:rPr lang="zh-CN" altLang="en-US" dirty="0"/>
              <a:t>接收前面神经元的输入，汇总</a:t>
            </a:r>
            <a:r>
              <a:rPr lang="zh-CN" altLang="en-US" dirty="0">
                <a:sym typeface="Wingdings"/>
              </a:rPr>
              <a:t></a:t>
            </a:r>
            <a:r>
              <a:rPr lang="zh-CN" altLang="en-US" dirty="0"/>
              <a:t>决策</a:t>
            </a:r>
            <a:r>
              <a:rPr lang="zh-CN" altLang="en-US" dirty="0">
                <a:sym typeface="Wingdings"/>
              </a:rPr>
              <a:t></a:t>
            </a:r>
            <a:r>
              <a:rPr lang="zh-CN" altLang="en-US" dirty="0"/>
              <a:t>传递 </a:t>
            </a:r>
          </a:p>
          <a:p>
            <a:endParaRPr lang="zh-CN" altLang="en-US" dirty="0"/>
          </a:p>
          <a:p>
            <a:endParaRPr kumimoji="1" lang="zh-CN" altLang="en-US" dirty="0"/>
          </a:p>
        </p:txBody>
      </p:sp>
      <p:pic>
        <p:nvPicPr>
          <p:cNvPr id="4" name="Picture"/>
          <p:cNvPicPr/>
          <p:nvPr/>
        </p:nvPicPr>
        <p:blipFill>
          <a:blip r:embed="rId2"/>
          <a:stretch>
            <a:fillRect/>
          </a:stretch>
        </p:blipFill>
        <p:spPr bwMode="auto">
          <a:xfrm>
            <a:off x="381239" y="2112592"/>
            <a:ext cx="7285653" cy="4272442"/>
          </a:xfrm>
          <a:prstGeom prst="rect">
            <a:avLst/>
          </a:prstGeom>
          <a:noFill/>
          <a:ln w="9525">
            <a:noFill/>
            <a:headEnd/>
            <a:tailEnd/>
          </a:ln>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765D548B-8AD5-6E09-C3E6-890409F5D9FC}"/>
                  </a:ext>
                </a:extLst>
              </p:cNvPr>
              <p:cNvSpPr txBox="1"/>
              <p:nvPr/>
            </p:nvSpPr>
            <p:spPr>
              <a:xfrm>
                <a:off x="7666892" y="2112592"/>
                <a:ext cx="4774106" cy="1204497"/>
              </a:xfrm>
              <a:prstGeom prst="rect">
                <a:avLst/>
              </a:prstGeom>
              <a:noFill/>
            </p:spPr>
            <p:txBody>
              <a:bodyPr wrap="square">
                <a:spAutoFit/>
              </a:bodyPr>
              <a:lstStyle/>
              <a:p>
                <a:r>
                  <a:rPr lang="zh-CN" altLang="en" sz="2400" b="1" dirty="0">
                    <a:effectLst/>
                    <a:latin typeface="Microsoft YaHei" panose="020B0503020204020204" pitchFamily="34" charset="-122"/>
                    <a:ea typeface="Microsoft YaHei" panose="020B0503020204020204" pitchFamily="34" charset="-122"/>
                  </a:rPr>
                  <a:t>人类</a:t>
                </a:r>
                <a:r>
                  <a:rPr lang="en" altLang="zh-CN" sz="2400" b="1" dirty="0">
                    <a:effectLst/>
                    <a:latin typeface="Microsoft YaHei" panose="020B0503020204020204" pitchFamily="34" charset="-122"/>
                    <a:ea typeface="Microsoft YaHei" panose="020B0503020204020204" pitchFamily="34" charset="-122"/>
                  </a:rPr>
                  <a:t> </a:t>
                </a:r>
                <a:endParaRPr lang="en" altLang="zh-CN" sz="2400" dirty="0">
                  <a:effectLst/>
                  <a:latin typeface="Microsoft YaHei" panose="020B0503020204020204" pitchFamily="34" charset="-122"/>
                  <a:ea typeface="Microsoft YaHei" panose="020B0503020204020204" pitchFamily="34" charset="-122"/>
                </a:endParaRPr>
              </a:p>
              <a:p>
                <a:r>
                  <a:rPr lang="zh-CN" altLang="en-US" sz="2400" dirty="0">
                    <a:effectLst/>
                    <a:latin typeface="Microsoft YaHei" panose="020B0503020204020204" pitchFamily="34" charset="-122"/>
                    <a:ea typeface="Microsoft YaHei" panose="020B0503020204020204" pitchFamily="34" charset="-122"/>
                  </a:rPr>
                  <a:t>神经元数目：</a:t>
                </a:r>
                <a14:m>
                  <m:oMath xmlns:m="http://schemas.openxmlformats.org/officeDocument/2006/math">
                    <m:r>
                      <a:rPr lang="en" altLang="zh-CN" sz="2400" i="1" dirty="0" smtClean="0">
                        <a:effectLst/>
                        <a:latin typeface="Cambria Math" panose="02040503050406030204" pitchFamily="18" charset="0"/>
                      </a:rPr>
                      <m:t>~</m:t>
                    </m:r>
                    <m:sSup>
                      <m:sSupPr>
                        <m:ctrlPr>
                          <a:rPr lang="en" altLang="zh-CN" sz="2400" i="1" dirty="0" smtClean="0">
                            <a:effectLst/>
                            <a:latin typeface="Cambria Math" panose="02040503050406030204" pitchFamily="18" charset="0"/>
                          </a:rPr>
                        </m:ctrlPr>
                      </m:sSupPr>
                      <m:e>
                        <m:r>
                          <a:rPr lang="en" altLang="zh-CN" sz="2400" i="1" dirty="0">
                            <a:latin typeface="Cambria Math" panose="02040503050406030204" pitchFamily="18" charset="0"/>
                          </a:rPr>
                          <m:t>10</m:t>
                        </m:r>
                      </m:e>
                      <m:sup>
                        <m:r>
                          <a:rPr lang="en" altLang="zh-CN" sz="2400" i="1" dirty="0">
                            <a:latin typeface="Cambria Math" panose="02040503050406030204" pitchFamily="18" charset="0"/>
                          </a:rPr>
                          <m:t>10</m:t>
                        </m:r>
                      </m:sup>
                    </m:sSup>
                  </m:oMath>
                </a14:m>
                <a:endParaRPr lang="en-US" altLang="zh-CN" sz="2400" dirty="0">
                  <a:latin typeface="Microsoft YaHei" panose="020B0503020204020204" pitchFamily="34" charset="-122"/>
                </a:endParaRPr>
              </a:p>
              <a:p>
                <a:r>
                  <a:rPr lang="zh-CN" altLang="en-US" sz="2400" dirty="0">
                    <a:effectLst/>
                    <a:latin typeface="Microsoft YaHei" panose="020B0503020204020204" pitchFamily="34" charset="-122"/>
                    <a:ea typeface="Microsoft YaHei" panose="020B0503020204020204" pitchFamily="34" charset="-122"/>
                  </a:rPr>
                  <a:t>每个神经元的连接数目：</a:t>
                </a:r>
                <a14:m>
                  <m:oMath xmlns:m="http://schemas.openxmlformats.org/officeDocument/2006/math">
                    <m:r>
                      <a:rPr lang="en" altLang="zh-CN" sz="2400" i="1" dirty="0" smtClean="0">
                        <a:effectLst/>
                        <a:latin typeface="Cambria Math" panose="02040503050406030204" pitchFamily="18" charset="0"/>
                      </a:rPr>
                      <m:t>~</m:t>
                    </m:r>
                    <m:sSup>
                      <m:sSupPr>
                        <m:ctrlPr>
                          <a:rPr lang="en" altLang="zh-CN" sz="2400" i="1" dirty="0" smtClean="0">
                            <a:effectLst/>
                            <a:latin typeface="Cambria Math" panose="02040503050406030204" pitchFamily="18" charset="0"/>
                          </a:rPr>
                        </m:ctrlPr>
                      </m:sSupPr>
                      <m:e>
                        <m:r>
                          <a:rPr lang="en" altLang="zh-CN" sz="2400" i="1" dirty="0">
                            <a:latin typeface="Cambria Math" panose="02040503050406030204" pitchFamily="18" charset="0"/>
                          </a:rPr>
                          <m:t>10</m:t>
                        </m:r>
                      </m:e>
                      <m:sup>
                        <m:r>
                          <a:rPr lang="en-US" altLang="zh-CN" sz="2400" b="0" i="1" dirty="0" smtClean="0">
                            <a:latin typeface="Cambria Math" panose="02040503050406030204" pitchFamily="18" charset="0"/>
                          </a:rPr>
                          <m:t>4−5</m:t>
                        </m:r>
                      </m:sup>
                    </m:sSup>
                    <m:r>
                      <a:rPr lang="en" altLang="zh-CN" sz="2400" i="1" dirty="0">
                        <a:latin typeface="Cambria Math" panose="02040503050406030204" pitchFamily="18" charset="0"/>
                      </a:rPr>
                      <m:t> </m:t>
                    </m:r>
                  </m:oMath>
                </a14:m>
                <a:r>
                  <a:rPr lang="en" altLang="zh-CN" sz="2400" dirty="0">
                    <a:effectLst/>
                    <a:latin typeface="Microsoft YaHei" panose="020B0503020204020204" pitchFamily="34" charset="-122"/>
                    <a:ea typeface="Microsoft YaHei" panose="020B0503020204020204" pitchFamily="34" charset="-122"/>
                  </a:rPr>
                  <a:t> </a:t>
                </a:r>
              </a:p>
            </p:txBody>
          </p:sp>
        </mc:Choice>
        <mc:Fallback>
          <p:sp>
            <p:nvSpPr>
              <p:cNvPr id="6" name="文本框 5">
                <a:extLst>
                  <a:ext uri="{FF2B5EF4-FFF2-40B4-BE49-F238E27FC236}">
                    <a16:creationId xmlns:a16="http://schemas.microsoft.com/office/drawing/2014/main" id="{765D548B-8AD5-6E09-C3E6-890409F5D9FC}"/>
                  </a:ext>
                </a:extLst>
              </p:cNvPr>
              <p:cNvSpPr txBox="1">
                <a:spLocks noRot="1" noChangeAspect="1" noMove="1" noResize="1" noEditPoints="1" noAdjustHandles="1" noChangeArrowheads="1" noChangeShapeType="1" noTextEdit="1"/>
              </p:cNvSpPr>
              <p:nvPr/>
            </p:nvSpPr>
            <p:spPr>
              <a:xfrm>
                <a:off x="7666892" y="2112592"/>
                <a:ext cx="4774106" cy="1204497"/>
              </a:xfrm>
              <a:prstGeom prst="rect">
                <a:avLst/>
              </a:prstGeom>
              <a:blipFill>
                <a:blip r:embed="rId3"/>
                <a:stretch>
                  <a:fillRect l="-1857" t="-4167" b="-104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17401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55795" cy="5237271"/>
          </a:xfrm>
        </p:spPr>
        <p:txBody>
          <a:bodyPr/>
          <a:lstStyle/>
          <a:p>
            <a:r>
              <a:rPr lang="en-US" altLang="zh-CN" b="1" dirty="0"/>
              <a:t>max pooling</a:t>
            </a:r>
          </a:p>
          <a:p>
            <a:pPr lvl="1"/>
            <a:r>
              <a:rPr lang="en-US" altLang="zh-CN" dirty="0"/>
              <a:t> </a:t>
            </a:r>
            <a:r>
              <a:rPr lang="zh-CN" altLang="en-US" dirty="0"/>
              <a:t>前向传播：把</a:t>
            </a:r>
            <a:r>
              <a:rPr lang="en-US" altLang="zh-CN" dirty="0"/>
              <a:t>patch</a:t>
            </a:r>
            <a:r>
              <a:rPr lang="zh-CN" altLang="en-US" dirty="0"/>
              <a:t>中最大的值传递给后一层，而其他像素的值直接被舍弃掉（记录最大值的位置）</a:t>
            </a:r>
            <a:endParaRPr lang="en-US" altLang="zh-CN" dirty="0"/>
          </a:p>
          <a:p>
            <a:pPr lvl="1"/>
            <a:r>
              <a:rPr lang="en-US" altLang="zh-CN" dirty="0"/>
              <a:t> </a:t>
            </a:r>
            <a:r>
              <a:rPr lang="zh-CN" altLang="en-US" dirty="0"/>
              <a:t>反向传播：把梯度直接传给前一层某一个像素（取最大值的位置），而其他像素不接受梯度，也就是为</a:t>
            </a:r>
            <a:r>
              <a:rPr lang="en-US" altLang="zh-CN" dirty="0"/>
              <a:t>0</a:t>
            </a:r>
            <a:r>
              <a:rPr lang="zh-CN" altLang="en-US" dirty="0"/>
              <a:t>。</a:t>
            </a:r>
            <a:endParaRPr lang="en-US" altLang="zh-CN" dirty="0"/>
          </a:p>
          <a:p>
            <a:r>
              <a:rPr lang="zh-CN" altLang="en-US" dirty="0"/>
              <a:t>保证池化前后的梯度（残差）之和保持不变。</a:t>
            </a:r>
            <a:endParaRPr kumimoji="1" lang="zh-CN" altLang="en-US" dirty="0"/>
          </a:p>
        </p:txBody>
      </p:sp>
      <p:sp>
        <p:nvSpPr>
          <p:cNvPr id="3" name="标题 2"/>
          <p:cNvSpPr>
            <a:spLocks noGrp="1"/>
          </p:cNvSpPr>
          <p:nvPr>
            <p:ph type="title"/>
          </p:nvPr>
        </p:nvSpPr>
        <p:spPr/>
        <p:txBody>
          <a:bodyPr/>
          <a:lstStyle/>
          <a:p>
            <a:r>
              <a:rPr lang="en-US" altLang="zh-CN" dirty="0"/>
              <a:t>Pooling</a:t>
            </a:r>
            <a:r>
              <a:rPr lang="zh-CN" altLang="en-US" dirty="0"/>
              <a:t>操作的反向梯度传播</a:t>
            </a:r>
            <a:endParaRPr kumimoji="1" lang="zh-CN" altLang="en-US" dirty="0"/>
          </a:p>
        </p:txBody>
      </p:sp>
      <p:pic>
        <p:nvPicPr>
          <p:cNvPr id="149506" name="Picture 2" descr="¿éåå¾çæ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76" y="3819625"/>
            <a:ext cx="5079111" cy="288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9980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onvolutional layer…"/>
          <p:cNvSpPr txBox="1">
            <a:spLocks noGrp="1"/>
          </p:cNvSpPr>
          <p:nvPr>
            <p:ph sz="quarter" idx="10"/>
          </p:nvPr>
        </p:nvSpPr>
        <p:spPr>
          <a:prstGeom prst="rect">
            <a:avLst/>
          </a:prstGeom>
        </p:spPr>
        <p:txBody>
          <a:bodyPr/>
          <a:lstStyle/>
          <a:p>
            <a:pPr>
              <a:spcBef>
                <a:spcPts val="600"/>
              </a:spcBef>
            </a:pPr>
            <a:r>
              <a:rPr lang="ja-JP" altLang="en-US" dirty="0"/>
              <a:t>卷积层</a:t>
            </a:r>
          </a:p>
          <a:p>
            <a:pPr lvl="1">
              <a:lnSpc>
                <a:spcPct val="150000"/>
              </a:lnSpc>
              <a:spcBef>
                <a:spcPts val="600"/>
              </a:spcBef>
            </a:pPr>
            <a:r>
              <a:rPr lang="zh-CN" altLang="en-US" dirty="0"/>
              <a:t> </a:t>
            </a:r>
            <a:r>
              <a:rPr lang="ja-JP" altLang="en-US" dirty="0"/>
              <a:t>与稠密层相比，模型</a:t>
            </a:r>
            <a:r>
              <a:rPr lang="zh-CN" altLang="en-US" dirty="0"/>
              <a:t>复杂度</a:t>
            </a:r>
            <a:r>
              <a:rPr lang="ja-JP" altLang="en-US" dirty="0"/>
              <a:t>降低</a:t>
            </a:r>
            <a:r>
              <a:rPr lang="zh-CN" altLang="en-US" dirty="0"/>
              <a:t>（局部连接、权重共享）</a:t>
            </a:r>
            <a:endParaRPr lang="ja-JP" altLang="en-US" dirty="0"/>
          </a:p>
          <a:p>
            <a:pPr lvl="1">
              <a:lnSpc>
                <a:spcPct val="150000"/>
              </a:lnSpc>
              <a:spcBef>
                <a:spcPts val="600"/>
              </a:spcBef>
            </a:pPr>
            <a:r>
              <a:rPr lang="zh-CN" altLang="en-US" dirty="0"/>
              <a:t> </a:t>
            </a:r>
            <a:r>
              <a:rPr lang="ja-JP" altLang="en-US" dirty="0"/>
              <a:t>有效地检测空间</a:t>
            </a:r>
            <a:r>
              <a:rPr lang="zh-CN" altLang="en-US" dirty="0"/>
              <a:t>模式</a:t>
            </a:r>
            <a:endParaRPr lang="en-US" altLang="zh-CN" dirty="0"/>
          </a:p>
          <a:p>
            <a:pPr lvl="1">
              <a:lnSpc>
                <a:spcPct val="150000"/>
              </a:lnSpc>
              <a:spcBef>
                <a:spcPts val="600"/>
              </a:spcBef>
            </a:pPr>
            <a:r>
              <a:rPr lang="zh-CN" altLang="en-US" dirty="0"/>
              <a:t> </a:t>
            </a:r>
            <a:r>
              <a:rPr lang="ja-JP" altLang="en-US" dirty="0"/>
              <a:t>计算复杂度高</a:t>
            </a:r>
          </a:p>
          <a:p>
            <a:pPr lvl="1">
              <a:lnSpc>
                <a:spcPct val="150000"/>
              </a:lnSpc>
              <a:spcBef>
                <a:spcPts val="600"/>
              </a:spcBef>
            </a:pPr>
            <a:r>
              <a:rPr lang="zh-CN" altLang="en-US" dirty="0"/>
              <a:t> </a:t>
            </a:r>
            <a:r>
              <a:rPr lang="ja-JP" altLang="en-US" dirty="0"/>
              <a:t>通过填充，步幅和通道控制输出形状</a:t>
            </a:r>
          </a:p>
          <a:p>
            <a:pPr>
              <a:spcBef>
                <a:spcPts val="600"/>
              </a:spcBef>
            </a:pPr>
            <a:r>
              <a:rPr lang="ja-JP" altLang="en-US" dirty="0"/>
              <a:t>最大</a:t>
            </a:r>
            <a:r>
              <a:rPr lang="zh-CN" altLang="en-US" dirty="0"/>
              <a:t> </a:t>
            </a:r>
            <a:r>
              <a:rPr lang="en-US" altLang="ja-JP" dirty="0"/>
              <a:t>/</a:t>
            </a:r>
            <a:r>
              <a:rPr lang="zh-CN" altLang="en-US" dirty="0"/>
              <a:t> </a:t>
            </a:r>
            <a:r>
              <a:rPr lang="ja-JP" altLang="en-US" dirty="0"/>
              <a:t>平均池化层</a:t>
            </a:r>
          </a:p>
          <a:p>
            <a:pPr lvl="1">
              <a:lnSpc>
                <a:spcPct val="150000"/>
              </a:lnSpc>
              <a:spcBef>
                <a:spcPts val="600"/>
              </a:spcBef>
            </a:pPr>
            <a:r>
              <a:rPr lang="en-US" altLang="ja-JP" dirty="0"/>
              <a:t> </a:t>
            </a:r>
            <a:r>
              <a:rPr lang="ja-JP" altLang="en-US" dirty="0"/>
              <a:t>降低分辨率</a:t>
            </a:r>
          </a:p>
          <a:p>
            <a:pPr lvl="1">
              <a:lnSpc>
                <a:spcPct val="150000"/>
              </a:lnSpc>
              <a:spcBef>
                <a:spcPts val="600"/>
              </a:spcBef>
            </a:pPr>
            <a:r>
              <a:rPr lang="en-US" altLang="ja-JP" dirty="0"/>
              <a:t> </a:t>
            </a:r>
            <a:r>
              <a:rPr lang="ja-JP" altLang="en-US" dirty="0"/>
              <a:t>提供一定程度的平移不变性</a:t>
            </a:r>
            <a:endParaRPr lang="en-US" altLang="ja-JP" dirty="0"/>
          </a:p>
        </p:txBody>
      </p:sp>
      <p:sp>
        <p:nvSpPr>
          <p:cNvPr id="511" name="Summary"/>
          <p:cNvSpPr txBox="1">
            <a:spLocks noGrp="1"/>
          </p:cNvSpPr>
          <p:nvPr>
            <p:ph type="title"/>
          </p:nvPr>
        </p:nvSpPr>
        <p:spPr>
          <a:prstGeom prst="rect">
            <a:avLst/>
          </a:prstGeom>
        </p:spPr>
        <p:txBody>
          <a:bodyPr/>
          <a:lstStyle/>
          <a:p>
            <a:r>
              <a:rPr lang="ja-JP" altLang="en-US"/>
              <a:t>总结</a:t>
            </a:r>
            <a:endParaRPr dirty="0"/>
          </a:p>
        </p:txBody>
      </p:sp>
    </p:spTree>
    <p:extLst>
      <p:ext uri="{BB962C8B-B14F-4D97-AF65-F5344CB8AC3E}">
        <p14:creationId xmlns:p14="http://schemas.microsoft.com/office/powerpoint/2010/main" val="1474673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612863" y="1979757"/>
            <a:ext cx="5074685" cy="366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为什么要用深度模型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循环神经网络</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自注意力</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7657579"/>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kumimoji="1" lang="zh-CN" altLang="en-US" dirty="0"/>
              <a:t>序列建模中上下文很重要，如语音识别中的同音字</a:t>
            </a:r>
            <a:r>
              <a:rPr kumimoji="1" lang="en-US" altLang="zh-CN" dirty="0"/>
              <a:t>/</a:t>
            </a:r>
            <a:r>
              <a:rPr kumimoji="1" lang="zh-CN" altLang="en-US" dirty="0"/>
              <a:t>词</a:t>
            </a:r>
            <a:endParaRPr kumimoji="1" lang="en-US" altLang="zh-CN" dirty="0"/>
          </a:p>
          <a:p>
            <a:pPr lvl="1"/>
            <a:r>
              <a:rPr kumimoji="1" lang="zh-CN" altLang="en-US" dirty="0"/>
              <a:t> 例：工夫－功夫</a:t>
            </a:r>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r>
              <a:rPr kumimoji="1" lang="en-US" altLang="zh-CN" dirty="0"/>
              <a:t>HMM</a:t>
            </a:r>
            <a:r>
              <a:rPr kumimoji="1" lang="zh-CN" altLang="en-US" dirty="0"/>
              <a:t>等模型可建模时序上下文信息（这里用上标表示时间索引）</a:t>
            </a:r>
            <a:endParaRPr kumimoji="1" lang="en-US" altLang="zh-CN" dirty="0"/>
          </a:p>
          <a:p>
            <a:pPr lvl="1"/>
            <a:endParaRPr kumimoji="1" lang="en-US" altLang="zh-CN" dirty="0"/>
          </a:p>
          <a:p>
            <a:pPr lvl="2"/>
            <a:r>
              <a:rPr kumimoji="1" lang="en-US" altLang="zh-CN" sz="2400" kern="1200" dirty="0">
                <a:solidFill>
                  <a:srgbClr val="09405E"/>
                </a:solidFill>
                <a:latin typeface="微软雅黑" panose="020B0503020204020204" pitchFamily="34" charset="-122"/>
                <a:ea typeface="微软雅黑" panose="020B0503020204020204" pitchFamily="34" charset="-122"/>
                <a:cs typeface="+mn-cs"/>
              </a:rPr>
              <a:t>	</a:t>
            </a:r>
            <a:endParaRPr kumimoji="1" lang="zh-CN" altLang="en-US" kern="1200" dirty="0">
              <a:solidFill>
                <a:srgbClr val="09405E"/>
              </a:solidFill>
              <a:latin typeface="微软雅黑" panose="020B0503020204020204" pitchFamily="34" charset="-122"/>
              <a:ea typeface="微软雅黑" panose="020B0503020204020204" pitchFamily="34" charset="-122"/>
              <a:cs typeface="+mn-cs"/>
            </a:endParaRPr>
          </a:p>
        </p:txBody>
      </p:sp>
      <p:sp>
        <p:nvSpPr>
          <p:cNvPr id="2" name="标题 1"/>
          <p:cNvSpPr>
            <a:spLocks noGrp="1"/>
          </p:cNvSpPr>
          <p:nvPr>
            <p:ph type="title"/>
          </p:nvPr>
        </p:nvSpPr>
        <p:spPr/>
        <p:txBody>
          <a:bodyPr/>
          <a:lstStyle/>
          <a:p>
            <a:r>
              <a:rPr kumimoji="1" lang="zh-CN" altLang="en-US" dirty="0"/>
              <a:t>序列建模</a:t>
            </a:r>
          </a:p>
        </p:txBody>
      </p:sp>
      <p:sp>
        <p:nvSpPr>
          <p:cNvPr id="24" name="矩形 23"/>
          <p:cNvSpPr/>
          <p:nvPr/>
        </p:nvSpPr>
        <p:spPr>
          <a:xfrm>
            <a:off x="921478" y="2295210"/>
            <a:ext cx="7491001" cy="830997"/>
          </a:xfrm>
          <a:prstGeom prst="rect">
            <a:avLst/>
          </a:prstGeom>
        </p:spPr>
        <p:txBody>
          <a:bodyPr wrap="square">
            <a:spAutoFit/>
          </a:bodyPr>
          <a:lstStyle/>
          <a:p>
            <a:pPr lvl="2"/>
            <a:r>
              <a:rPr kumimoji="1" lang="zh-CN" altLang="en-US" sz="2400" dirty="0">
                <a:solidFill>
                  <a:srgbClr val="09405E"/>
                </a:solidFill>
                <a:latin typeface="微软雅黑" panose="020B0503020204020204" pitchFamily="34" charset="-122"/>
                <a:ea typeface="微软雅黑" panose="020B0503020204020204" pitchFamily="34" charset="-122"/>
              </a:rPr>
              <a:t>你只要有工夫，就可以和我到操场打球。</a:t>
            </a:r>
            <a:endParaRPr kumimoji="1" lang="en-US" altLang="zh-CN" sz="2400" dirty="0">
              <a:solidFill>
                <a:srgbClr val="09405E"/>
              </a:solidFill>
              <a:latin typeface="微软雅黑" panose="020B0503020204020204" pitchFamily="34" charset="-122"/>
              <a:ea typeface="微软雅黑" panose="020B0503020204020204" pitchFamily="34" charset="-122"/>
            </a:endParaRPr>
          </a:p>
          <a:p>
            <a:pPr lvl="2"/>
            <a:r>
              <a:rPr kumimoji="1" lang="zh-CN" altLang="en-US" sz="2400" dirty="0">
                <a:solidFill>
                  <a:srgbClr val="09405E"/>
                </a:solidFill>
                <a:latin typeface="微软雅黑" panose="020B0503020204020204" pitchFamily="34" charset="-122"/>
                <a:ea typeface="微软雅黑" panose="020B0503020204020204" pitchFamily="34" charset="-122"/>
              </a:rPr>
              <a:t>语言的功夫，要从写作的实践上修养。</a:t>
            </a:r>
          </a:p>
        </p:txBody>
      </p:sp>
      <p:sp>
        <p:nvSpPr>
          <p:cNvPr id="27" name="Oval 3"/>
          <p:cNvSpPr/>
          <p:nvPr/>
        </p:nvSpPr>
        <p:spPr>
          <a:xfrm>
            <a:off x="3424605" y="445014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8" name="Oval 4"/>
          <p:cNvSpPr/>
          <p:nvPr/>
        </p:nvSpPr>
        <p:spPr>
          <a:xfrm>
            <a:off x="5461078" y="445014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9" name="Oval 5"/>
          <p:cNvSpPr/>
          <p:nvPr/>
        </p:nvSpPr>
        <p:spPr>
          <a:xfrm>
            <a:off x="3424605" y="5362350"/>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0" name="Oval 6"/>
          <p:cNvSpPr/>
          <p:nvPr/>
        </p:nvSpPr>
        <p:spPr>
          <a:xfrm>
            <a:off x="5461078" y="5362350"/>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31" name="Straight Arrow Connector 7"/>
          <p:cNvCxnSpPr>
            <a:stCxn id="43" idx="6"/>
          </p:cNvCxnSpPr>
          <p:nvPr/>
        </p:nvCxnSpPr>
        <p:spPr>
          <a:xfrm>
            <a:off x="4958972" y="472380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8"/>
          <p:cNvCxnSpPr>
            <a:endCxn id="43" idx="4"/>
          </p:cNvCxnSpPr>
          <p:nvPr/>
        </p:nvCxnSpPr>
        <p:spPr>
          <a:xfrm flipV="1">
            <a:off x="5733773" y="4997467"/>
            <a:ext cx="0" cy="36488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9"/>
          <p:cNvCxnSpPr/>
          <p:nvPr/>
        </p:nvCxnSpPr>
        <p:spPr>
          <a:xfrm flipV="1">
            <a:off x="5733773" y="4997467"/>
            <a:ext cx="0" cy="36488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Oval 14"/>
              <p:cNvSpPr/>
              <p:nvPr/>
            </p:nvSpPr>
            <p:spPr>
              <a:xfrm>
                <a:off x="1378848" y="445014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𝒚</m:t>
                          </m:r>
                        </m:e>
                        <m:sup>
                          <m:r>
                            <a:rPr lang="en-US" altLang="zh-CN" sz="2400" b="0" i="1" smtClean="0">
                              <a:latin typeface="Cambria Math" charset="0"/>
                            </a:rPr>
                            <m:t>1</m:t>
                          </m:r>
                        </m:sup>
                      </m:sSup>
                    </m:oMath>
                  </m:oMathPara>
                </a14:m>
                <a:endParaRPr lang="en-US" sz="2400" dirty="0"/>
              </a:p>
            </p:txBody>
          </p:sp>
        </mc:Choice>
        <mc:Fallback xmlns="">
          <p:sp>
            <p:nvSpPr>
              <p:cNvPr id="34" name="Oval 14"/>
              <p:cNvSpPr>
                <a:spLocks noRot="1" noChangeAspect="1" noMove="1" noResize="1" noEditPoints="1" noAdjustHandles="1" noChangeArrowheads="1" noChangeShapeType="1" noTextEdit="1"/>
              </p:cNvSpPr>
              <p:nvPr/>
            </p:nvSpPr>
            <p:spPr>
              <a:xfrm>
                <a:off x="1378848" y="4450143"/>
                <a:ext cx="545391" cy="547324"/>
              </a:xfrm>
              <a:prstGeom prst="ellipse">
                <a:avLst/>
              </a:prstGeom>
              <a:blipFill rotWithShape="0">
                <a:blip r:embed="rId2"/>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35" name="Oval 15"/>
          <p:cNvSpPr/>
          <p:nvPr/>
        </p:nvSpPr>
        <p:spPr>
          <a:xfrm>
            <a:off x="2334905" y="445014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6" name="Oval 16"/>
          <p:cNvSpPr/>
          <p:nvPr/>
        </p:nvSpPr>
        <p:spPr>
          <a:xfrm>
            <a:off x="1287408" y="5362350"/>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7" name="Oval 17"/>
          <p:cNvSpPr/>
          <p:nvPr/>
        </p:nvSpPr>
        <p:spPr>
          <a:xfrm>
            <a:off x="2334905" y="5362350"/>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38" name="Straight Arrow Connector 18"/>
          <p:cNvCxnSpPr/>
          <p:nvPr/>
        </p:nvCxnSpPr>
        <p:spPr>
          <a:xfrm>
            <a:off x="1832799" y="472380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19"/>
          <p:cNvCxnSpPr/>
          <p:nvPr/>
        </p:nvCxnSpPr>
        <p:spPr>
          <a:xfrm flipV="1">
            <a:off x="1560104" y="4997467"/>
            <a:ext cx="0" cy="36488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20"/>
          <p:cNvCxnSpPr/>
          <p:nvPr/>
        </p:nvCxnSpPr>
        <p:spPr>
          <a:xfrm flipV="1">
            <a:off x="2607601" y="4997467"/>
            <a:ext cx="0" cy="36488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18"/>
          <p:cNvCxnSpPr/>
          <p:nvPr/>
        </p:nvCxnSpPr>
        <p:spPr>
          <a:xfrm>
            <a:off x="2922499" y="472380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18"/>
          <p:cNvCxnSpPr/>
          <p:nvPr/>
        </p:nvCxnSpPr>
        <p:spPr>
          <a:xfrm>
            <a:off x="3969996" y="472380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572571" y="4450143"/>
            <a:ext cx="344454" cy="417572"/>
          </a:xfrm>
          <a:prstGeom prst="rect">
            <a:avLst/>
          </a:prstGeom>
          <a:noFill/>
        </p:spPr>
        <p:txBody>
          <a:bodyPr wrap="none" rtlCol="0">
            <a:spAutoFit/>
          </a:bodyPr>
          <a:lstStyle/>
          <a:p>
            <a:r>
              <a:rPr kumimoji="1" lang="mr-IN" altLang="zh-CN" sz="2800"/>
              <a:t>…</a:t>
            </a:r>
            <a:endParaRPr kumimoji="1" lang="zh-CN" altLang="en-US" sz="2800" dirty="0"/>
          </a:p>
        </p:txBody>
      </p:sp>
      <p:cxnSp>
        <p:nvCxnSpPr>
          <p:cNvPr id="44" name="Straight Arrow Connector 20"/>
          <p:cNvCxnSpPr/>
          <p:nvPr/>
        </p:nvCxnSpPr>
        <p:spPr>
          <a:xfrm flipV="1">
            <a:off x="3703231" y="5016928"/>
            <a:ext cx="0" cy="36488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矩形 52"/>
              <p:cNvSpPr/>
              <p:nvPr/>
            </p:nvSpPr>
            <p:spPr>
              <a:xfrm>
                <a:off x="6380100" y="4614528"/>
                <a:ext cx="5998950" cy="113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2060"/>
                          </a:solidFill>
                          <a:latin typeface="Cambria Math" charset="0"/>
                          <a:ea typeface="Times New Roman" charset="0"/>
                          <a:cs typeface="Times New Roman" charset="0"/>
                        </a:rPr>
                        <m:t>𝑝</m:t>
                      </m:r>
                      <m:d>
                        <m:dPr>
                          <m:ctrlPr>
                            <a:rPr lang="en-US" altLang="zh-CN" sz="2400" i="1">
                              <a:solidFill>
                                <a:srgbClr val="002060"/>
                              </a:solidFill>
                              <a:latin typeface="Cambria Math" panose="02040503050406030204" pitchFamily="18" charset="0"/>
                              <a:ea typeface="Times New Roman" charset="0"/>
                              <a:cs typeface="Times New Roman" charset="0"/>
                            </a:rPr>
                          </m:ctrlPr>
                        </m:dPr>
                        <m:e>
                          <m:r>
                            <a:rPr lang="en-US" altLang="zh-CN" sz="2400" b="1" i="1">
                              <a:solidFill>
                                <a:srgbClr val="002060"/>
                              </a:solidFill>
                              <a:latin typeface="Cambria Math" charset="0"/>
                              <a:ea typeface="Times New Roman" charset="0"/>
                              <a:cs typeface="Times New Roman" charset="0"/>
                            </a:rPr>
                            <m:t>𝒙</m:t>
                          </m:r>
                          <m:r>
                            <a:rPr lang="en-US" altLang="zh-CN" sz="2400" i="1">
                              <a:solidFill>
                                <a:srgbClr val="002060"/>
                              </a:solidFill>
                              <a:latin typeface="Cambria Math" charset="0"/>
                              <a:ea typeface="Times New Roman" charset="0"/>
                              <a:cs typeface="Times New Roman" charset="0"/>
                            </a:rPr>
                            <m:t>,</m:t>
                          </m:r>
                          <m:r>
                            <a:rPr lang="en-US" altLang="zh-CN" sz="2400" b="1" i="1">
                              <a:solidFill>
                                <a:srgbClr val="002060"/>
                              </a:solidFill>
                              <a:latin typeface="Cambria Math" charset="0"/>
                              <a:ea typeface="Times New Roman" charset="0"/>
                              <a:cs typeface="Times New Roman" charset="0"/>
                            </a:rPr>
                            <m:t>𝒚</m:t>
                          </m:r>
                        </m:e>
                      </m:d>
                      <m:r>
                        <a:rPr lang="en-US" altLang="zh-CN" sz="2400" i="1">
                          <a:solidFill>
                            <a:srgbClr val="002060"/>
                          </a:solidFill>
                          <a:latin typeface="Cambria Math" charset="0"/>
                          <a:ea typeface="Times New Roman" charset="0"/>
                          <a:cs typeface="Times New Roman" charset="0"/>
                        </a:rPr>
                        <m:t>=</m:t>
                      </m:r>
                      <m:r>
                        <a:rPr lang="en-US" altLang="zh-CN" sz="2400" i="1">
                          <a:solidFill>
                            <a:srgbClr val="002060"/>
                          </a:solidFill>
                          <a:latin typeface="Cambria Math" charset="0"/>
                          <a:ea typeface="Times New Roman" charset="0"/>
                          <a:cs typeface="Times New Roman" charset="0"/>
                        </a:rPr>
                        <m:t>𝑝</m:t>
                      </m:r>
                      <m:d>
                        <m:dPr>
                          <m:ctrlPr>
                            <a:rPr lang="en-US" altLang="zh-CN" sz="2400" i="1">
                              <a:solidFill>
                                <a:srgbClr val="002060"/>
                              </a:solidFill>
                              <a:latin typeface="Cambria Math" panose="02040503050406030204" pitchFamily="18" charset="0"/>
                              <a:ea typeface="Times New Roman" charset="0"/>
                              <a:cs typeface="Times New Roman" charset="0"/>
                            </a:rPr>
                          </m:ctrlPr>
                        </m:dPr>
                        <m:e>
                          <m:sSup>
                            <m:sSupPr>
                              <m:ctrlPr>
                                <a:rPr lang="en-US" altLang="zh-CN" sz="2400" i="1">
                                  <a:solidFill>
                                    <a:srgbClr val="002060"/>
                                  </a:solidFill>
                                  <a:latin typeface="Cambria Math" panose="02040503050406030204" pitchFamily="18" charset="0"/>
                                </a:rPr>
                              </m:ctrlPr>
                            </m:sSupPr>
                            <m:e>
                              <m:r>
                                <a:rPr lang="en-US" altLang="zh-CN" sz="2400" b="0" i="1">
                                  <a:solidFill>
                                    <a:srgbClr val="002060"/>
                                  </a:solidFill>
                                  <a:latin typeface="Cambria Math" charset="0"/>
                                </a:rPr>
                                <m:t>𝑦</m:t>
                              </m:r>
                            </m:e>
                            <m:sup>
                              <m:r>
                                <a:rPr lang="en-US" altLang="zh-CN" sz="2400" i="1">
                                  <a:solidFill>
                                    <a:srgbClr val="002060"/>
                                  </a:solidFill>
                                  <a:latin typeface="Cambria Math" charset="0"/>
                                </a:rPr>
                                <m:t>1</m:t>
                              </m:r>
                            </m:sup>
                          </m:sSup>
                        </m:e>
                      </m:d>
                      <m:nary>
                        <m:naryPr>
                          <m:chr m:val="∏"/>
                          <m:ctrlPr>
                            <a:rPr lang="en-US" altLang="zh-CN" sz="2400" i="1">
                              <a:solidFill>
                                <a:srgbClr val="002060"/>
                              </a:solidFill>
                              <a:latin typeface="Cambria Math" panose="02040503050406030204" pitchFamily="18" charset="0"/>
                              <a:ea typeface="Times New Roman" charset="0"/>
                              <a:cs typeface="Times New Roman" charset="0"/>
                            </a:rPr>
                          </m:ctrlPr>
                        </m:naryPr>
                        <m:sub>
                          <m:r>
                            <m:rPr>
                              <m:brk m:alnAt="23"/>
                            </m:rPr>
                            <a:rPr lang="en-US" altLang="zh-CN" sz="2400" i="1">
                              <a:solidFill>
                                <a:srgbClr val="002060"/>
                              </a:solidFill>
                              <a:latin typeface="Cambria Math" charset="0"/>
                              <a:ea typeface="Times New Roman" charset="0"/>
                              <a:cs typeface="Times New Roman" charset="0"/>
                            </a:rPr>
                            <m:t>𝑡</m:t>
                          </m:r>
                          <m:r>
                            <a:rPr lang="en-US" altLang="zh-CN" sz="2400" i="1">
                              <a:solidFill>
                                <a:srgbClr val="002060"/>
                              </a:solidFill>
                              <a:latin typeface="Cambria Math" charset="0"/>
                              <a:ea typeface="Times New Roman" charset="0"/>
                              <a:cs typeface="Times New Roman" charset="0"/>
                            </a:rPr>
                            <m:t>=1</m:t>
                          </m:r>
                        </m:sub>
                        <m:sup>
                          <m:r>
                            <a:rPr lang="en-US" altLang="zh-CN" sz="2400" i="1">
                              <a:solidFill>
                                <a:srgbClr val="002060"/>
                              </a:solidFill>
                              <a:latin typeface="Cambria Math" charset="0"/>
                              <a:ea typeface="Times New Roman" charset="0"/>
                              <a:cs typeface="Times New Roman" charset="0"/>
                            </a:rPr>
                            <m:t>𝑇</m:t>
                          </m:r>
                          <m:r>
                            <a:rPr lang="en-US" altLang="zh-CN" sz="2400" i="1">
                              <a:solidFill>
                                <a:srgbClr val="002060"/>
                              </a:solidFill>
                              <a:latin typeface="Cambria Math" charset="0"/>
                              <a:ea typeface="Times New Roman" charset="0"/>
                              <a:cs typeface="Times New Roman" charset="0"/>
                            </a:rPr>
                            <m:t>−1</m:t>
                          </m:r>
                        </m:sup>
                        <m:e>
                          <m:r>
                            <a:rPr lang="en-US" altLang="zh-CN" sz="2400" i="1">
                              <a:solidFill>
                                <a:srgbClr val="002060"/>
                              </a:solidFill>
                              <a:latin typeface="Cambria Math" charset="0"/>
                              <a:ea typeface="Times New Roman" charset="0"/>
                              <a:cs typeface="Times New Roman" charset="0"/>
                            </a:rPr>
                            <m:t>𝑝</m:t>
                          </m:r>
                          <m:d>
                            <m:dPr>
                              <m:ctrlPr>
                                <a:rPr lang="en-US" altLang="zh-CN" sz="2400" i="1">
                                  <a:solidFill>
                                    <a:srgbClr val="002060"/>
                                  </a:solidFill>
                                  <a:latin typeface="Cambria Math" panose="02040503050406030204" pitchFamily="18" charset="0"/>
                                  <a:ea typeface="Times New Roman" charset="0"/>
                                  <a:cs typeface="Times New Roman" charset="0"/>
                                </a:rPr>
                              </m:ctrlPr>
                            </m:dPr>
                            <m:e>
                              <m:sSup>
                                <m:sSupPr>
                                  <m:ctrlPr>
                                    <a:rPr lang="en-US" altLang="zh-CN" sz="2400" i="1">
                                      <a:solidFill>
                                        <a:srgbClr val="002060"/>
                                      </a:solidFill>
                                      <a:latin typeface="Cambria Math" panose="02040503050406030204" pitchFamily="18" charset="0"/>
                                    </a:rPr>
                                  </m:ctrlPr>
                                </m:sSupPr>
                                <m:e>
                                  <m:r>
                                    <a:rPr lang="en-US" altLang="zh-CN" sz="2400" b="0" i="1">
                                      <a:solidFill>
                                        <a:srgbClr val="002060"/>
                                      </a:solidFill>
                                      <a:latin typeface="Cambria Math" charset="0"/>
                                    </a:rPr>
                                    <m:t>𝑦</m:t>
                                  </m:r>
                                </m:e>
                                <m:sup>
                                  <m:r>
                                    <a:rPr lang="en-US" altLang="zh-CN" sz="2400" i="1">
                                      <a:solidFill>
                                        <a:srgbClr val="002060"/>
                                      </a:solidFill>
                                      <a:latin typeface="Cambria Math" charset="0"/>
                                    </a:rPr>
                                    <m:t>𝑡</m:t>
                                  </m:r>
                                  <m:r>
                                    <a:rPr lang="en-US" altLang="zh-CN" sz="2400" b="0" i="1" smtClean="0">
                                      <a:solidFill>
                                        <a:srgbClr val="002060"/>
                                      </a:solidFill>
                                      <a:latin typeface="Cambria Math" charset="0"/>
                                    </a:rPr>
                                    <m:t>+1</m:t>
                                  </m:r>
                                </m:sup>
                              </m:sSup>
                            </m:e>
                            <m:e>
                              <m:sSup>
                                <m:sSupPr>
                                  <m:ctrlPr>
                                    <a:rPr lang="en-US" altLang="zh-CN" sz="2400" i="1">
                                      <a:solidFill>
                                        <a:srgbClr val="002060"/>
                                      </a:solidFill>
                                      <a:latin typeface="Cambria Math" panose="02040503050406030204" pitchFamily="18" charset="0"/>
                                    </a:rPr>
                                  </m:ctrlPr>
                                </m:sSupPr>
                                <m:e>
                                  <m:r>
                                    <a:rPr lang="en-US" altLang="zh-CN" sz="2400" b="0" i="1">
                                      <a:solidFill>
                                        <a:srgbClr val="002060"/>
                                      </a:solidFill>
                                      <a:latin typeface="Cambria Math" charset="0"/>
                                    </a:rPr>
                                    <m:t>𝑦</m:t>
                                  </m:r>
                                </m:e>
                                <m:sup>
                                  <m:r>
                                    <a:rPr lang="en-US" altLang="zh-CN" sz="2400" b="0" i="1" smtClean="0">
                                      <a:solidFill>
                                        <a:srgbClr val="002060"/>
                                      </a:solidFill>
                                      <a:latin typeface="Cambria Math" charset="0"/>
                                    </a:rPr>
                                    <m:t>𝑡</m:t>
                                  </m:r>
                                </m:sup>
                              </m:sSup>
                            </m:e>
                          </m:d>
                        </m:e>
                      </m:nary>
                      <m:nary>
                        <m:naryPr>
                          <m:chr m:val="∏"/>
                          <m:ctrlPr>
                            <a:rPr lang="en-US" altLang="zh-CN" sz="2400" i="1">
                              <a:solidFill>
                                <a:srgbClr val="002060"/>
                              </a:solidFill>
                              <a:latin typeface="Cambria Math" panose="02040503050406030204" pitchFamily="18" charset="0"/>
                              <a:ea typeface="Times New Roman" charset="0"/>
                              <a:cs typeface="Times New Roman" charset="0"/>
                            </a:rPr>
                          </m:ctrlPr>
                        </m:naryPr>
                        <m:sub>
                          <m:r>
                            <m:rPr>
                              <m:brk m:alnAt="23"/>
                            </m:rPr>
                            <a:rPr lang="en-US" altLang="zh-CN" sz="2400" i="1">
                              <a:solidFill>
                                <a:srgbClr val="002060"/>
                              </a:solidFill>
                              <a:latin typeface="Cambria Math" charset="0"/>
                              <a:ea typeface="Times New Roman" charset="0"/>
                              <a:cs typeface="Times New Roman" charset="0"/>
                            </a:rPr>
                            <m:t>𝑡</m:t>
                          </m:r>
                          <m:r>
                            <a:rPr lang="en-US" altLang="zh-CN" sz="2400" i="1">
                              <a:solidFill>
                                <a:srgbClr val="002060"/>
                              </a:solidFill>
                              <a:latin typeface="Cambria Math" charset="0"/>
                              <a:ea typeface="Times New Roman" charset="0"/>
                              <a:cs typeface="Times New Roman" charset="0"/>
                            </a:rPr>
                            <m:t>=1</m:t>
                          </m:r>
                        </m:sub>
                        <m:sup>
                          <m:r>
                            <a:rPr lang="en-US" altLang="zh-CN" sz="2400" i="1">
                              <a:solidFill>
                                <a:srgbClr val="002060"/>
                              </a:solidFill>
                              <a:latin typeface="Cambria Math" charset="0"/>
                              <a:ea typeface="Times New Roman" charset="0"/>
                              <a:cs typeface="Times New Roman" charset="0"/>
                            </a:rPr>
                            <m:t>𝑇</m:t>
                          </m:r>
                        </m:sup>
                        <m:e>
                          <m:r>
                            <a:rPr lang="en-US" altLang="zh-CN" sz="2400" i="1">
                              <a:solidFill>
                                <a:srgbClr val="002060"/>
                              </a:solidFill>
                              <a:latin typeface="Cambria Math" charset="0"/>
                              <a:ea typeface="Times New Roman" charset="0"/>
                              <a:cs typeface="Times New Roman" charset="0"/>
                            </a:rPr>
                            <m:t>𝑝</m:t>
                          </m:r>
                          <m:d>
                            <m:dPr>
                              <m:ctrlPr>
                                <a:rPr lang="en-US" altLang="zh-CN" sz="2400" i="1">
                                  <a:solidFill>
                                    <a:srgbClr val="002060"/>
                                  </a:solidFill>
                                  <a:latin typeface="Cambria Math" panose="02040503050406030204" pitchFamily="18" charset="0"/>
                                  <a:ea typeface="Times New Roman" charset="0"/>
                                  <a:cs typeface="Times New Roman" charset="0"/>
                                </a:rPr>
                              </m:ctrlPr>
                            </m:dPr>
                            <m:e>
                              <m:sSup>
                                <m:sSupPr>
                                  <m:ctrlPr>
                                    <a:rPr lang="en-US" altLang="zh-CN" sz="2400" i="1">
                                      <a:solidFill>
                                        <a:srgbClr val="002060"/>
                                      </a:solidFill>
                                      <a:latin typeface="Cambria Math" panose="02040503050406030204" pitchFamily="18" charset="0"/>
                                    </a:rPr>
                                  </m:ctrlPr>
                                </m:sSupPr>
                                <m:e>
                                  <m:r>
                                    <a:rPr lang="en-US" altLang="zh-CN" sz="2400" b="1" i="1" smtClean="0">
                                      <a:solidFill>
                                        <a:srgbClr val="002060"/>
                                      </a:solidFill>
                                      <a:latin typeface="Cambria Math" charset="0"/>
                                    </a:rPr>
                                    <m:t>𝒙</m:t>
                                  </m:r>
                                </m:e>
                                <m:sup>
                                  <m:r>
                                    <a:rPr lang="en-US" altLang="zh-CN" sz="2400" i="1">
                                      <a:solidFill>
                                        <a:srgbClr val="002060"/>
                                      </a:solidFill>
                                      <a:latin typeface="Cambria Math" charset="0"/>
                                    </a:rPr>
                                    <m:t>𝑡</m:t>
                                  </m:r>
                                </m:sup>
                              </m:sSup>
                            </m:e>
                            <m:e>
                              <m:sSup>
                                <m:sSupPr>
                                  <m:ctrlPr>
                                    <a:rPr lang="en-US" altLang="zh-CN" sz="2400" i="1">
                                      <a:solidFill>
                                        <a:srgbClr val="002060"/>
                                      </a:solidFill>
                                      <a:latin typeface="Cambria Math" panose="02040503050406030204" pitchFamily="18" charset="0"/>
                                    </a:rPr>
                                  </m:ctrlPr>
                                </m:sSupPr>
                                <m:e>
                                  <m:r>
                                    <a:rPr lang="en-US" altLang="zh-CN" sz="2400" b="0" i="1">
                                      <a:solidFill>
                                        <a:srgbClr val="002060"/>
                                      </a:solidFill>
                                      <a:latin typeface="Cambria Math" charset="0"/>
                                    </a:rPr>
                                    <m:t>𝑦</m:t>
                                  </m:r>
                                </m:e>
                                <m:sup>
                                  <m:r>
                                    <a:rPr lang="en-US" altLang="zh-CN" sz="2400" i="1">
                                      <a:solidFill>
                                        <a:srgbClr val="002060"/>
                                      </a:solidFill>
                                      <a:latin typeface="Cambria Math" charset="0"/>
                                    </a:rPr>
                                    <m:t>𝑡</m:t>
                                  </m:r>
                                </m:sup>
                              </m:sSup>
                            </m:e>
                          </m:d>
                        </m:e>
                      </m:nary>
                    </m:oMath>
                  </m:oMathPara>
                </a14:m>
                <a:endParaRPr lang="zh-CN" altLang="en-US" sz="2400" dirty="0">
                  <a:solidFill>
                    <a:srgbClr val="002060"/>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6380100" y="4614528"/>
                <a:ext cx="5998950" cy="1130759"/>
              </a:xfrm>
              <a:prstGeom prst="rect">
                <a:avLst/>
              </a:prstGeom>
              <a:blipFill>
                <a:blip r:embed="rId3"/>
                <a:stretch>
                  <a:fillRect t="-102222" b="-157778"/>
                </a:stretch>
              </a:blipFill>
            </p:spPr>
            <p:txBody>
              <a:bodyPr/>
              <a:lstStyle/>
              <a:p>
                <a:r>
                  <a:rPr lang="zh-CN" altLang="en-US">
                    <a:noFill/>
                  </a:rPr>
                  <a:t> </a:t>
                </a:r>
              </a:p>
            </p:txBody>
          </p:sp>
        </mc:Fallback>
      </mc:AlternateContent>
      <p:sp>
        <p:nvSpPr>
          <p:cNvPr id="54" name="矩形 53"/>
          <p:cNvSpPr/>
          <p:nvPr/>
        </p:nvSpPr>
        <p:spPr>
          <a:xfrm>
            <a:off x="742645" y="6334974"/>
            <a:ext cx="3877985" cy="461665"/>
          </a:xfrm>
          <a:prstGeom prst="rect">
            <a:avLst/>
          </a:prstGeom>
        </p:spPr>
        <p:txBody>
          <a:bodyPr wrap="none">
            <a:spAutoFit/>
          </a:bodyPr>
          <a:lstStyle/>
          <a:p>
            <a:r>
              <a:rPr kumimoji="1" lang="zh-CN" altLang="en-US" sz="2400" dirty="0">
                <a:solidFill>
                  <a:srgbClr val="09405E"/>
                </a:solidFill>
                <a:latin typeface="微软雅黑" panose="020B0503020204020204" pitchFamily="34" charset="-122"/>
                <a:ea typeface="微软雅黑" panose="020B0503020204020204" pitchFamily="34" charset="-122"/>
              </a:rPr>
              <a:t>网络怎样</a:t>
            </a:r>
            <a:r>
              <a:rPr kumimoji="1" lang="zh-CN" altLang="en-US" sz="2400" dirty="0">
                <a:solidFill>
                  <a:srgbClr val="C00000"/>
                </a:solidFill>
                <a:latin typeface="微软雅黑" panose="020B0503020204020204" pitchFamily="34" charset="-122"/>
                <a:ea typeface="微软雅黑" panose="020B0503020204020204" pitchFamily="34" charset="-122"/>
              </a:rPr>
              <a:t>记忆</a:t>
            </a:r>
            <a:r>
              <a:rPr kumimoji="1" lang="zh-CN" altLang="en-US" sz="2400" dirty="0">
                <a:solidFill>
                  <a:srgbClr val="09405E"/>
                </a:solidFill>
                <a:latin typeface="微软雅黑" panose="020B0503020204020204" pitchFamily="34" charset="-122"/>
                <a:ea typeface="微软雅黑" panose="020B0503020204020204" pitchFamily="34" charset="-122"/>
              </a:rPr>
              <a:t>上下文信息？</a:t>
            </a:r>
          </a:p>
        </p:txBody>
      </p:sp>
      <mc:AlternateContent xmlns:mc="http://schemas.openxmlformats.org/markup-compatibility/2006" xmlns:a14="http://schemas.microsoft.com/office/drawing/2010/main">
        <mc:Choice Requires="a14">
          <p:sp>
            <p:nvSpPr>
              <p:cNvPr id="4" name="矩形 3"/>
              <p:cNvSpPr/>
              <p:nvPr/>
            </p:nvSpPr>
            <p:spPr>
              <a:xfrm>
                <a:off x="2345792" y="4469630"/>
                <a:ext cx="5805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2</m:t>
                          </m:r>
                        </m:sup>
                      </m:sSup>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345792" y="4469630"/>
                <a:ext cx="580544" cy="461665"/>
              </a:xfrm>
              <a:prstGeom prst="rect">
                <a:avLst/>
              </a:prstGeom>
              <a:blipFill rotWithShape="0">
                <a:blip r:embed="rId4"/>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479648" y="4506206"/>
                <a:ext cx="5805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3</m:t>
                          </m:r>
                        </m:sup>
                      </m:sSup>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3479648" y="4506206"/>
                <a:ext cx="580544" cy="461665"/>
              </a:xfrm>
              <a:prstGeom prst="rect">
                <a:avLst/>
              </a:prstGeom>
              <a:blipFill rotWithShape="0">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473040" y="4451342"/>
                <a:ext cx="5953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𝑇</m:t>
                          </m:r>
                        </m:sup>
                      </m:sSup>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5473040" y="4451342"/>
                <a:ext cx="595355" cy="461665"/>
              </a:xfrm>
              <a:prstGeom prst="rect">
                <a:avLst/>
              </a:prstGeom>
              <a:blipFill rotWithShape="0">
                <a:blip r:embed="rId6"/>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276813" y="5384030"/>
                <a:ext cx="56752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i="1">
                              <a:latin typeface="Cambria Math" charset="0"/>
                            </a:rPr>
                            <m:t>1</m:t>
                          </m:r>
                        </m:sup>
                      </m:sSup>
                    </m:oMath>
                  </m:oMathPara>
                </a14:m>
                <a:endParaRPr lang="en-US" altLang="zh-CN" sz="2400" dirty="0"/>
              </a:p>
            </p:txBody>
          </p:sp>
        </mc:Choice>
        <mc:Fallback xmlns="">
          <p:sp>
            <p:nvSpPr>
              <p:cNvPr id="7" name="矩形 6"/>
              <p:cNvSpPr>
                <a:spLocks noRot="1" noChangeAspect="1" noMove="1" noResize="1" noEditPoints="1" noAdjustHandles="1" noChangeArrowheads="1" noChangeShapeType="1" noTextEdit="1"/>
              </p:cNvSpPr>
              <p:nvPr/>
            </p:nvSpPr>
            <p:spPr>
              <a:xfrm>
                <a:off x="1276813" y="5384030"/>
                <a:ext cx="567527"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2376887" y="5390126"/>
                <a:ext cx="57413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2</m:t>
                          </m:r>
                        </m:sup>
                      </m:sSup>
                    </m:oMath>
                  </m:oMathPara>
                </a14:m>
                <a:endParaRPr lang="en-US" altLang="zh-CN" sz="2400" dirty="0"/>
              </a:p>
            </p:txBody>
          </p:sp>
        </mc:Choice>
        <mc:Fallback xmlns="">
          <p:sp>
            <p:nvSpPr>
              <p:cNvPr id="47" name="矩形 46"/>
              <p:cNvSpPr>
                <a:spLocks noRot="1" noChangeAspect="1" noMove="1" noResize="1" noEditPoints="1" noAdjustHandles="1" noChangeArrowheads="1" noChangeShapeType="1" noTextEdit="1"/>
              </p:cNvSpPr>
              <p:nvPr/>
            </p:nvSpPr>
            <p:spPr>
              <a:xfrm>
                <a:off x="2376887" y="5390126"/>
                <a:ext cx="574132"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492455" y="5426702"/>
                <a:ext cx="57413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3</m:t>
                          </m:r>
                        </m:sup>
                      </m:sSup>
                    </m:oMath>
                  </m:oMathPara>
                </a14:m>
                <a:endParaRPr lang="en-US" altLang="zh-CN" sz="2400" dirty="0"/>
              </a:p>
            </p:txBody>
          </p:sp>
        </mc:Choice>
        <mc:Fallback xmlns="">
          <p:sp>
            <p:nvSpPr>
              <p:cNvPr id="48" name="矩形 47"/>
              <p:cNvSpPr>
                <a:spLocks noRot="1" noChangeAspect="1" noMove="1" noResize="1" noEditPoints="1" noAdjustHandles="1" noChangeArrowheads="1" noChangeShapeType="1" noTextEdit="1"/>
              </p:cNvSpPr>
              <p:nvPr/>
            </p:nvSpPr>
            <p:spPr>
              <a:xfrm>
                <a:off x="3492455" y="5426702"/>
                <a:ext cx="574132"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5551593" y="5408414"/>
                <a:ext cx="58894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𝑇</m:t>
                          </m:r>
                        </m:sup>
                      </m:sSup>
                    </m:oMath>
                  </m:oMathPara>
                </a14:m>
                <a:endParaRPr lang="en-US" altLang="zh-CN" sz="2400" dirty="0"/>
              </a:p>
            </p:txBody>
          </p:sp>
        </mc:Choice>
        <mc:Fallback xmlns="">
          <p:sp>
            <p:nvSpPr>
              <p:cNvPr id="49" name="矩形 48"/>
              <p:cNvSpPr>
                <a:spLocks noRot="1" noChangeAspect="1" noMove="1" noResize="1" noEditPoints="1" noAdjustHandles="1" noChangeArrowheads="1" noChangeShapeType="1" noTextEdit="1"/>
              </p:cNvSpPr>
              <p:nvPr/>
            </p:nvSpPr>
            <p:spPr>
              <a:xfrm>
                <a:off x="5551593" y="5408414"/>
                <a:ext cx="588944" cy="461665"/>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23796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Hidden State update…"/>
          <p:cNvSpPr txBox="1">
            <a:spLocks noGrp="1"/>
          </p:cNvSpPr>
          <p:nvPr>
            <p:ph sz="quarter" idx="10"/>
          </p:nvPr>
        </p:nvSpPr>
        <p:spPr>
          <a:prstGeom prst="rect">
            <a:avLst/>
          </a:prstGeom>
        </p:spPr>
        <p:txBody>
          <a:bodyPr/>
          <a:lstStyle/>
          <a:p>
            <a:pPr marL="320833" indent="-320833">
              <a:buSzPct val="100000"/>
            </a:pPr>
            <a:r>
              <a:rPr lang="ja-JP" altLang="en-US" dirty="0"/>
              <a:t>隐含状态</a:t>
            </a:r>
            <a:r>
              <a:rPr lang="zh-CN" altLang="en-US" dirty="0"/>
              <a:t>：存储与</a:t>
            </a:r>
            <a:r>
              <a:rPr lang="ja-JP" altLang="en-US" dirty="0"/>
              <a:t>过去的相关信息</a:t>
            </a:r>
            <a:endParaRPr lang="en-US" altLang="zh-CN" dirty="0"/>
          </a:p>
          <a:p>
            <a:pPr marL="320833" indent="-320833">
              <a:buSzPct val="100000"/>
            </a:pPr>
            <a:r>
              <a:rPr lang="zh-CN" altLang="en-US" dirty="0"/>
              <a:t>按时间展开</a:t>
            </a:r>
            <a:endParaRPr lang="en-US" altLang="zh-CN" dirty="0"/>
          </a:p>
          <a:p>
            <a:pPr marL="320833" indent="-320833">
              <a:buSzPct val="100000"/>
            </a:pPr>
            <a:endParaRPr lang="en-US" dirty="0"/>
          </a:p>
          <a:p>
            <a:pPr marL="320833" indent="-320833">
              <a:buSzPct val="100000"/>
            </a:pPr>
            <a:r>
              <a:rPr lang="zh-CN" altLang="en-US" dirty="0"/>
              <a:t>单个神经元</a:t>
            </a:r>
            <a:endParaRPr dirty="0"/>
          </a:p>
        </p:txBody>
      </p:sp>
      <p:sp>
        <p:nvSpPr>
          <p:cNvPr id="279" name="Recurrent Neural Networks (with hidden state)"/>
          <p:cNvSpPr txBox="1">
            <a:spLocks noGrp="1"/>
          </p:cNvSpPr>
          <p:nvPr>
            <p:ph type="title"/>
          </p:nvPr>
        </p:nvSpPr>
        <p:spPr>
          <a:prstGeom prst="rect">
            <a:avLst/>
          </a:prstGeom>
        </p:spPr>
        <p:txBody>
          <a:bodyPr/>
          <a:lstStyle/>
          <a:p>
            <a:r>
              <a:rPr lang="ja-JP" altLang="en-US" dirty="0"/>
              <a:t>循环神经网络</a:t>
            </a:r>
            <a:r>
              <a:rPr lang="zh-CN" altLang="en-US" dirty="0"/>
              <a:t>（</a:t>
            </a:r>
            <a:r>
              <a:rPr lang="en-US" altLang="zh-TW" dirty="0"/>
              <a:t>Recurrent Neural Network</a:t>
            </a:r>
            <a:r>
              <a:rPr lang="zh-CN" altLang="en-US" dirty="0"/>
              <a:t>，</a:t>
            </a:r>
            <a:r>
              <a:rPr lang="en-US" altLang="zh-TW" dirty="0"/>
              <a:t>RNN)</a:t>
            </a:r>
            <a:endParaRPr dirty="0"/>
          </a:p>
        </p:txBody>
      </p:sp>
      <mc:AlternateContent xmlns:mc="http://schemas.openxmlformats.org/markup-compatibility/2006" xmlns:a14="http://schemas.microsoft.com/office/drawing/2010/main">
        <mc:Choice Requires="a14">
          <p:sp>
            <p:nvSpPr>
              <p:cNvPr id="88" name="矩形 87"/>
              <p:cNvSpPr/>
              <p:nvPr/>
            </p:nvSpPr>
            <p:spPr>
              <a:xfrm>
                <a:off x="1711324" y="4916715"/>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88" name="矩形 87"/>
              <p:cNvSpPr>
                <a:spLocks noRot="1" noChangeAspect="1" noMove="1" noResize="1" noEditPoints="1" noAdjustHandles="1" noChangeArrowheads="1" noChangeShapeType="1" noTextEdit="1"/>
              </p:cNvSpPr>
              <p:nvPr/>
            </p:nvSpPr>
            <p:spPr>
              <a:xfrm>
                <a:off x="1711324" y="4916715"/>
                <a:ext cx="931333" cy="931333"/>
              </a:xfrm>
              <a:prstGeom prst="rect">
                <a:avLst/>
              </a:prstGeom>
              <a:blipFill rotWithShape="0">
                <a:blip r:embed="rId2"/>
                <a:stretch>
                  <a:fillRect/>
                </a:stretch>
              </a:blipFill>
            </p:spPr>
            <p:txBody>
              <a:bodyPr/>
              <a:lstStyle/>
              <a:p>
                <a:r>
                  <a:rPr lang="zh-CN" altLang="en-US">
                    <a:noFill/>
                  </a:rPr>
                  <a:t> </a:t>
                </a:r>
              </a:p>
            </p:txBody>
          </p:sp>
        </mc:Fallback>
      </mc:AlternateContent>
      <p:sp>
        <p:nvSpPr>
          <p:cNvPr id="89" name="矩形 88"/>
          <p:cNvSpPr/>
          <p:nvPr/>
        </p:nvSpPr>
        <p:spPr>
          <a:xfrm>
            <a:off x="604256" y="4916714"/>
            <a:ext cx="64986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a:t>h</a:t>
            </a:r>
            <a:r>
              <a:rPr lang="en-US" altLang="zh-TW" sz="2800" baseline="30000"/>
              <a:t>t-1</a:t>
            </a:r>
            <a:endParaRPr lang="zh-TW" altLang="en-US" sz="2800" baseline="30000" dirty="0"/>
          </a:p>
        </p:txBody>
      </p:sp>
      <p:sp>
        <p:nvSpPr>
          <p:cNvPr id="90" name="矩形 89"/>
          <p:cNvSpPr/>
          <p:nvPr/>
        </p:nvSpPr>
        <p:spPr>
          <a:xfrm>
            <a:off x="3065993" y="4939862"/>
            <a:ext cx="683764"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err="1"/>
              <a:t>h</a:t>
            </a:r>
            <a:r>
              <a:rPr lang="en-US" altLang="zh-TW" sz="2800" baseline="30000" dirty="0" err="1"/>
              <a:t>t</a:t>
            </a:r>
            <a:endParaRPr lang="zh-TW" altLang="en-US" sz="2800" baseline="30000" dirty="0"/>
          </a:p>
        </p:txBody>
      </p:sp>
      <mc:AlternateContent xmlns:mc="http://schemas.openxmlformats.org/markup-compatibility/2006" xmlns:a14="http://schemas.microsoft.com/office/drawing/2010/main">
        <mc:Choice Requires="a14">
          <p:sp>
            <p:nvSpPr>
              <p:cNvPr id="91" name="矩形 90"/>
              <p:cNvSpPr/>
              <p:nvPr/>
            </p:nvSpPr>
            <p:spPr>
              <a:xfrm>
                <a:off x="1711324" y="4031286"/>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smtClean="0">
                            <a:latin typeface="Cambria Math" panose="02040503050406030204" pitchFamily="18" charset="0"/>
                          </a:rPr>
                        </m:ctrlPr>
                      </m:accPr>
                      <m:e>
                        <m:r>
                          <a:rPr lang="en-US" altLang="zh-TW" sz="2800" b="0" i="1" smtClean="0">
                            <a:latin typeface="Cambria Math" charset="0"/>
                          </a:rPr>
                          <m:t>𝑦</m:t>
                        </m:r>
                      </m:e>
                    </m:acc>
                  </m:oMath>
                </a14:m>
                <a:r>
                  <a:rPr lang="en-US" altLang="zh-TW" sz="2800" baseline="30000" dirty="0"/>
                  <a:t>t</a:t>
                </a:r>
                <a:endParaRPr lang="zh-TW" altLang="en-US" sz="2800" baseline="30000" dirty="0"/>
              </a:p>
            </p:txBody>
          </p:sp>
        </mc:Choice>
        <mc:Fallback xmlns="">
          <p:sp>
            <p:nvSpPr>
              <p:cNvPr id="91" name="矩形 90"/>
              <p:cNvSpPr>
                <a:spLocks noRot="1" noChangeAspect="1" noMove="1" noResize="1" noEditPoints="1" noAdjustHandles="1" noChangeArrowheads="1" noChangeShapeType="1" noTextEdit="1"/>
              </p:cNvSpPr>
              <p:nvPr/>
            </p:nvSpPr>
            <p:spPr>
              <a:xfrm>
                <a:off x="1711324" y="4031286"/>
                <a:ext cx="931333" cy="465667"/>
              </a:xfrm>
              <a:prstGeom prst="rect">
                <a:avLst/>
              </a:prstGeom>
              <a:blipFill rotWithShape="0">
                <a:blip r:embed="rId3"/>
                <a:stretch>
                  <a:fillRect t="-7407"/>
                </a:stretch>
              </a:blipFill>
            </p:spPr>
            <p:txBody>
              <a:bodyPr/>
              <a:lstStyle/>
              <a:p>
                <a:r>
                  <a:rPr lang="zh-CN" altLang="en-US">
                    <a:noFill/>
                  </a:rPr>
                  <a:t> </a:t>
                </a:r>
              </a:p>
            </p:txBody>
          </p:sp>
        </mc:Fallback>
      </mc:AlternateContent>
      <p:sp>
        <p:nvSpPr>
          <p:cNvPr id="92" name="矩形 91"/>
          <p:cNvSpPr/>
          <p:nvPr/>
        </p:nvSpPr>
        <p:spPr>
          <a:xfrm>
            <a:off x="1711324" y="6238839"/>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err="1"/>
              <a:t>x</a:t>
            </a:r>
            <a:r>
              <a:rPr lang="en-US" altLang="zh-TW" sz="2800" baseline="30000" dirty="0" err="1"/>
              <a:t>t</a:t>
            </a:r>
            <a:endParaRPr lang="zh-TW" altLang="en-US" sz="2800" baseline="30000" dirty="0"/>
          </a:p>
        </p:txBody>
      </p:sp>
      <p:sp>
        <p:nvSpPr>
          <p:cNvPr id="93" name="向右箭號 10"/>
          <p:cNvSpPr/>
          <p:nvPr/>
        </p:nvSpPr>
        <p:spPr>
          <a:xfrm>
            <a:off x="1287987" y="5309167"/>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94" name="向右箭號 10"/>
          <p:cNvSpPr/>
          <p:nvPr/>
        </p:nvSpPr>
        <p:spPr>
          <a:xfrm>
            <a:off x="2684989" y="5278851"/>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95" name="向上箭號 8"/>
          <p:cNvSpPr/>
          <p:nvPr/>
        </p:nvSpPr>
        <p:spPr>
          <a:xfrm>
            <a:off x="2083860" y="5857282"/>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6" name="向上箭號 8"/>
          <p:cNvSpPr/>
          <p:nvPr/>
        </p:nvSpPr>
        <p:spPr>
          <a:xfrm>
            <a:off x="2108244" y="4528354"/>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nvGrpSpPr>
          <p:cNvPr id="4" name="组 3"/>
          <p:cNvGrpSpPr/>
          <p:nvPr/>
        </p:nvGrpSpPr>
        <p:grpSpPr>
          <a:xfrm>
            <a:off x="7118882" y="1071599"/>
            <a:ext cx="4778105" cy="2321594"/>
            <a:chOff x="5021042" y="1066863"/>
            <a:chExt cx="4778105" cy="2321594"/>
          </a:xfrm>
        </p:grpSpPr>
        <p:cxnSp>
          <p:nvCxnSpPr>
            <p:cNvPr id="84" name="直线箭头连接符 83"/>
            <p:cNvCxnSpPr/>
            <p:nvPr/>
          </p:nvCxnSpPr>
          <p:spPr bwMode="auto">
            <a:xfrm flipV="1">
              <a:off x="5318078" y="157749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线箭头连接符 84"/>
            <p:cNvCxnSpPr/>
            <p:nvPr/>
          </p:nvCxnSpPr>
          <p:spPr bwMode="auto">
            <a:xfrm flipV="1">
              <a:off x="6348302" y="1565300"/>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线箭头连接符 85"/>
            <p:cNvCxnSpPr/>
            <p:nvPr/>
          </p:nvCxnSpPr>
          <p:spPr bwMode="auto">
            <a:xfrm flipV="1">
              <a:off x="7418698" y="1581777"/>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线箭头连接符 86"/>
            <p:cNvCxnSpPr/>
            <p:nvPr/>
          </p:nvCxnSpPr>
          <p:spPr bwMode="auto">
            <a:xfrm flipV="1">
              <a:off x="9418595" y="157749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Oval 3"/>
            <p:cNvSpPr/>
            <p:nvPr/>
          </p:nvSpPr>
          <p:spPr>
            <a:xfrm>
              <a:off x="7121663"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99" name="Oval 4"/>
            <p:cNvSpPr/>
            <p:nvPr/>
          </p:nvSpPr>
          <p:spPr>
            <a:xfrm>
              <a:off x="9158136"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0" name="Oval 5"/>
            <p:cNvSpPr/>
            <p:nvPr/>
          </p:nvSpPr>
          <p:spPr>
            <a:xfrm>
              <a:off x="7121663"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1" name="Oval 6"/>
            <p:cNvSpPr/>
            <p:nvPr/>
          </p:nvSpPr>
          <p:spPr>
            <a:xfrm>
              <a:off x="9103272"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02" name="Straight Arrow Connector 7"/>
            <p:cNvCxnSpPr/>
            <p:nvPr/>
          </p:nvCxnSpPr>
          <p:spPr>
            <a:xfrm>
              <a:off x="8674318"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Oval 14"/>
                <p:cNvSpPr/>
                <p:nvPr/>
              </p:nvSpPr>
              <p:spPr>
                <a:xfrm>
                  <a:off x="5021042"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𝒉</m:t>
                            </m:r>
                          </m:e>
                          <m:sup>
                            <m:r>
                              <a:rPr lang="en-US" altLang="zh-CN" sz="2400" b="0" i="1" smtClean="0">
                                <a:latin typeface="Cambria Math" charset="0"/>
                              </a:rPr>
                              <m:t>1</m:t>
                            </m:r>
                          </m:sup>
                        </m:sSup>
                      </m:oMath>
                    </m:oMathPara>
                  </a14:m>
                  <a:endParaRPr lang="en-US" sz="2400" dirty="0"/>
                </a:p>
              </p:txBody>
            </p:sp>
          </mc:Choice>
          <mc:Fallback xmlns="">
            <p:sp>
              <p:nvSpPr>
                <p:cNvPr id="105" name="Oval 14"/>
                <p:cNvSpPr>
                  <a:spLocks noRot="1" noChangeAspect="1" noMove="1" noResize="1" noEditPoints="1" noAdjustHandles="1" noChangeArrowheads="1" noChangeShapeType="1" noTextEdit="1"/>
                </p:cNvSpPr>
                <p:nvPr/>
              </p:nvSpPr>
              <p:spPr>
                <a:xfrm>
                  <a:off x="5021042" y="1928926"/>
                  <a:ext cx="545391" cy="547324"/>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106" name="Oval 15"/>
            <p:cNvSpPr/>
            <p:nvPr/>
          </p:nvSpPr>
          <p:spPr>
            <a:xfrm>
              <a:off x="6031963" y="1928926"/>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7" name="Oval 16"/>
            <p:cNvSpPr/>
            <p:nvPr/>
          </p:nvSpPr>
          <p:spPr>
            <a:xfrm>
              <a:off x="5057618"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08" name="Oval 17"/>
            <p:cNvSpPr/>
            <p:nvPr/>
          </p:nvSpPr>
          <p:spPr>
            <a:xfrm>
              <a:off x="6031963" y="2841133"/>
              <a:ext cx="545391" cy="547324"/>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09" name="Straight Arrow Connector 18"/>
            <p:cNvCxnSpPr/>
            <p:nvPr/>
          </p:nvCxnSpPr>
          <p:spPr>
            <a:xfrm>
              <a:off x="5566433"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8"/>
            <p:cNvCxnSpPr/>
            <p:nvPr/>
          </p:nvCxnSpPr>
          <p:spPr>
            <a:xfrm>
              <a:off x="6637845"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8"/>
            <p:cNvCxnSpPr/>
            <p:nvPr/>
          </p:nvCxnSpPr>
          <p:spPr>
            <a:xfrm>
              <a:off x="7685342" y="2257452"/>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8269629" y="1928926"/>
              <a:ext cx="344454" cy="417572"/>
            </a:xfrm>
            <a:prstGeom prst="rect">
              <a:avLst/>
            </a:prstGeom>
            <a:noFill/>
          </p:spPr>
          <p:txBody>
            <a:bodyPr wrap="none" rtlCol="0">
              <a:spAutoFit/>
            </a:bodyPr>
            <a:lstStyle/>
            <a:p>
              <a:r>
                <a:rPr kumimoji="1" lang="mr-IN" altLang="zh-CN" sz="2800"/>
                <a:t>…</a:t>
              </a:r>
              <a:endParaRPr kumimoji="1" lang="zh-CN" altLang="en-US" sz="2800" dirty="0"/>
            </a:p>
          </p:txBody>
        </p:sp>
        <mc:AlternateContent xmlns:mc="http://schemas.openxmlformats.org/markup-compatibility/2006" xmlns:a14="http://schemas.microsoft.com/office/drawing/2010/main">
          <mc:Choice Requires="a14">
            <p:sp>
              <p:nvSpPr>
                <p:cNvPr id="116" name="矩形 115"/>
                <p:cNvSpPr/>
                <p:nvPr/>
              </p:nvSpPr>
              <p:spPr>
                <a:xfrm>
                  <a:off x="6042850" y="1948413"/>
                  <a:ext cx="5901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𝒉</m:t>
                            </m:r>
                          </m:e>
                          <m:sup>
                            <m:r>
                              <a:rPr lang="en-US" altLang="zh-CN" sz="2400" b="0" i="1" smtClean="0">
                                <a:latin typeface="Cambria Math" charset="0"/>
                              </a:rPr>
                              <m:t>2</m:t>
                            </m:r>
                          </m:sup>
                        </m:sSup>
                      </m:oMath>
                    </m:oMathPara>
                  </a14:m>
                  <a:endParaRPr lang="zh-CN" altLang="en-US" sz="2400" dirty="0"/>
                </a:p>
              </p:txBody>
            </p:sp>
          </mc:Choice>
          <mc:Fallback xmlns="">
            <p:sp>
              <p:nvSpPr>
                <p:cNvPr id="116" name="矩形 115"/>
                <p:cNvSpPr>
                  <a:spLocks noRot="1" noChangeAspect="1" noMove="1" noResize="1" noEditPoints="1" noAdjustHandles="1" noChangeArrowheads="1" noChangeShapeType="1" noTextEdit="1"/>
                </p:cNvSpPr>
                <p:nvPr/>
              </p:nvSpPr>
              <p:spPr>
                <a:xfrm>
                  <a:off x="6042850" y="1948413"/>
                  <a:ext cx="590162"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7176706" y="1984989"/>
                  <a:ext cx="5901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𝒉</m:t>
                            </m:r>
                          </m:e>
                          <m:sup>
                            <m:r>
                              <a:rPr lang="en-US" altLang="zh-CN" sz="2400" b="0" i="1" smtClean="0">
                                <a:latin typeface="Cambria Math" charset="0"/>
                              </a:rPr>
                              <m:t>3</m:t>
                            </m:r>
                          </m:sup>
                        </m:sSup>
                      </m:oMath>
                    </m:oMathPara>
                  </a14:m>
                  <a:endParaRPr lang="zh-CN" altLang="en-US" sz="2400" dirty="0"/>
                </a:p>
              </p:txBody>
            </p:sp>
          </mc:Choice>
          <mc:Fallback xmlns="">
            <p:sp>
              <p:nvSpPr>
                <p:cNvPr id="117" name="矩形 116"/>
                <p:cNvSpPr>
                  <a:spLocks noRot="1" noChangeAspect="1" noMove="1" noResize="1" noEditPoints="1" noAdjustHandles="1" noChangeArrowheads="1" noChangeShapeType="1" noTextEdit="1"/>
                </p:cNvSpPr>
                <p:nvPr/>
              </p:nvSpPr>
              <p:spPr>
                <a:xfrm>
                  <a:off x="7176706" y="1984989"/>
                  <a:ext cx="590162"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9170098" y="1930125"/>
                  <a:ext cx="604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𝒉</m:t>
                            </m:r>
                          </m:e>
                          <m:sup>
                            <m:r>
                              <a:rPr lang="en-US" altLang="zh-CN" sz="2400" b="0" i="1" smtClean="0">
                                <a:latin typeface="Cambria Math" charset="0"/>
                              </a:rPr>
                              <m:t>𝑇</m:t>
                            </m:r>
                          </m:sup>
                        </m:sSup>
                      </m:oMath>
                    </m:oMathPara>
                  </a14:m>
                  <a:endParaRPr lang="zh-CN" altLang="en-US" sz="2400" dirty="0"/>
                </a:p>
              </p:txBody>
            </p:sp>
          </mc:Choice>
          <mc:Fallback xmlns="">
            <p:sp>
              <p:nvSpPr>
                <p:cNvPr id="118" name="矩形 117"/>
                <p:cNvSpPr>
                  <a:spLocks noRot="1" noChangeAspect="1" noMove="1" noResize="1" noEditPoints="1" noAdjustHandles="1" noChangeArrowheads="1" noChangeShapeType="1" noTextEdit="1"/>
                </p:cNvSpPr>
                <p:nvPr/>
              </p:nvSpPr>
              <p:spPr>
                <a:xfrm>
                  <a:off x="9170098" y="1930125"/>
                  <a:ext cx="604973"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5047023" y="2862813"/>
                  <a:ext cx="56752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i="1">
                                <a:latin typeface="Cambria Math" charset="0"/>
                              </a:rPr>
                              <m:t>1</m:t>
                            </m:r>
                          </m:sup>
                        </m:sSup>
                      </m:oMath>
                    </m:oMathPara>
                  </a14:m>
                  <a:endParaRPr lang="en-US" altLang="zh-CN" sz="2400" dirty="0"/>
                </a:p>
              </p:txBody>
            </p:sp>
          </mc:Choice>
          <mc:Fallback xmlns="">
            <p:sp>
              <p:nvSpPr>
                <p:cNvPr id="119" name="矩形 118"/>
                <p:cNvSpPr>
                  <a:spLocks noRot="1" noChangeAspect="1" noMove="1" noResize="1" noEditPoints="1" noAdjustHandles="1" noChangeArrowheads="1" noChangeShapeType="1" noTextEdit="1"/>
                </p:cNvSpPr>
                <p:nvPr/>
              </p:nvSpPr>
              <p:spPr>
                <a:xfrm>
                  <a:off x="5047023" y="2862813"/>
                  <a:ext cx="567527"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6073945" y="2868909"/>
                  <a:ext cx="57413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2</m:t>
                            </m:r>
                          </m:sup>
                        </m:sSup>
                      </m:oMath>
                    </m:oMathPara>
                  </a14:m>
                  <a:endParaRPr lang="en-US" altLang="zh-CN" sz="2400" dirty="0"/>
                </a:p>
              </p:txBody>
            </p:sp>
          </mc:Choice>
          <mc:Fallback xmlns="">
            <p:sp>
              <p:nvSpPr>
                <p:cNvPr id="120" name="矩形 119"/>
                <p:cNvSpPr>
                  <a:spLocks noRot="1" noChangeAspect="1" noMove="1" noResize="1" noEditPoints="1" noAdjustHandles="1" noChangeArrowheads="1" noChangeShapeType="1" noTextEdit="1"/>
                </p:cNvSpPr>
                <p:nvPr/>
              </p:nvSpPr>
              <p:spPr>
                <a:xfrm>
                  <a:off x="6073945" y="2868909"/>
                  <a:ext cx="574132"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7189513" y="2905485"/>
                  <a:ext cx="57413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3</m:t>
                            </m:r>
                          </m:sup>
                        </m:sSup>
                      </m:oMath>
                    </m:oMathPara>
                  </a14:m>
                  <a:endParaRPr lang="en-US" altLang="zh-CN" sz="2400" dirty="0"/>
                </a:p>
              </p:txBody>
            </p:sp>
          </mc:Choice>
          <mc:Fallback xmlns="">
            <p:sp>
              <p:nvSpPr>
                <p:cNvPr id="121" name="矩形 120"/>
                <p:cNvSpPr>
                  <a:spLocks noRot="1" noChangeAspect="1" noMove="1" noResize="1" noEditPoints="1" noAdjustHandles="1" noChangeArrowheads="1" noChangeShapeType="1" noTextEdit="1"/>
                </p:cNvSpPr>
                <p:nvPr/>
              </p:nvSpPr>
              <p:spPr>
                <a:xfrm>
                  <a:off x="7189513" y="2905485"/>
                  <a:ext cx="574132" cy="461665"/>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9193787" y="2887197"/>
                  <a:ext cx="588944"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𝒙</m:t>
                            </m:r>
                          </m:e>
                          <m:sup>
                            <m:r>
                              <a:rPr lang="en-US" altLang="zh-CN" sz="2400" b="0" i="1" smtClean="0">
                                <a:latin typeface="Cambria Math" charset="0"/>
                              </a:rPr>
                              <m:t>𝑇</m:t>
                            </m:r>
                          </m:sup>
                        </m:sSup>
                      </m:oMath>
                    </m:oMathPara>
                  </a14:m>
                  <a:endParaRPr lang="en-US" altLang="zh-CN" sz="2400" dirty="0"/>
                </a:p>
              </p:txBody>
            </p:sp>
          </mc:Choice>
          <mc:Fallback xmlns="">
            <p:sp>
              <p:nvSpPr>
                <p:cNvPr id="122" name="矩形 121"/>
                <p:cNvSpPr>
                  <a:spLocks noRot="1" noChangeAspect="1" noMove="1" noResize="1" noEditPoints="1" noAdjustHandles="1" noChangeArrowheads="1" noChangeShapeType="1" noTextEdit="1"/>
                </p:cNvSpPr>
                <p:nvPr/>
              </p:nvSpPr>
              <p:spPr>
                <a:xfrm>
                  <a:off x="9193787" y="2887197"/>
                  <a:ext cx="588944" cy="461665"/>
                </a:xfrm>
                <a:prstGeom prst="rect">
                  <a:avLst/>
                </a:prstGeom>
                <a:blipFill rotWithShape="0">
                  <a:blip r:embed="rId11"/>
                  <a:stretch>
                    <a:fillRect/>
                  </a:stretch>
                </a:blipFill>
              </p:spPr>
              <p:txBody>
                <a:bodyPr/>
                <a:lstStyle/>
                <a:p>
                  <a:r>
                    <a:rPr lang="zh-CN" altLang="en-US">
                      <a:noFill/>
                    </a:rPr>
                    <a:t> </a:t>
                  </a:r>
                </a:p>
              </p:txBody>
            </p:sp>
          </mc:Fallback>
        </mc:AlternateContent>
        <p:cxnSp>
          <p:nvCxnSpPr>
            <p:cNvPr id="123" name="直线箭头连接符 122"/>
            <p:cNvCxnSpPr/>
            <p:nvPr/>
          </p:nvCxnSpPr>
          <p:spPr bwMode="auto">
            <a:xfrm flipV="1">
              <a:off x="5342462" y="246141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直线箭头连接符 123"/>
            <p:cNvCxnSpPr/>
            <p:nvPr/>
          </p:nvCxnSpPr>
          <p:spPr bwMode="auto">
            <a:xfrm flipV="1">
              <a:off x="6336110" y="2449220"/>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线箭头连接符 124"/>
            <p:cNvCxnSpPr/>
            <p:nvPr/>
          </p:nvCxnSpPr>
          <p:spPr bwMode="auto">
            <a:xfrm flipV="1">
              <a:off x="7443082" y="2465697"/>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线箭头连接符 125"/>
            <p:cNvCxnSpPr/>
            <p:nvPr/>
          </p:nvCxnSpPr>
          <p:spPr bwMode="auto">
            <a:xfrm flipV="1">
              <a:off x="9424691" y="2461412"/>
              <a:ext cx="0" cy="36488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 name="Oval 3"/>
            <p:cNvSpPr/>
            <p:nvPr/>
          </p:nvSpPr>
          <p:spPr>
            <a:xfrm>
              <a:off x="7155357"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128" name="Oval 4"/>
            <p:cNvSpPr/>
            <p:nvPr/>
          </p:nvSpPr>
          <p:spPr>
            <a:xfrm>
              <a:off x="9191830"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29" name="Straight Arrow Connector 7"/>
            <p:cNvCxnSpPr/>
            <p:nvPr/>
          </p:nvCxnSpPr>
          <p:spPr>
            <a:xfrm>
              <a:off x="8689724"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Oval 14"/>
                <p:cNvSpPr/>
                <p:nvPr/>
              </p:nvSpPr>
              <p:spPr>
                <a:xfrm>
                  <a:off x="5036448"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smtClean="0">
                                <a:latin typeface="Cambria Math" charset="0"/>
                              </a:rPr>
                              <m:t>𝒚</m:t>
                            </m:r>
                          </m:e>
                          <m:sup>
                            <m:r>
                              <a:rPr lang="en-US" altLang="zh-CN" sz="2400" b="0" i="1" smtClean="0">
                                <a:latin typeface="Cambria Math" charset="0"/>
                              </a:rPr>
                              <m:t>1</m:t>
                            </m:r>
                          </m:sup>
                        </m:sSup>
                      </m:oMath>
                    </m:oMathPara>
                  </a14:m>
                  <a:endParaRPr lang="en-US" sz="2400" dirty="0"/>
                </a:p>
              </p:txBody>
            </p:sp>
          </mc:Choice>
          <mc:Fallback xmlns="">
            <p:sp>
              <p:nvSpPr>
                <p:cNvPr id="130" name="Oval 14"/>
                <p:cNvSpPr>
                  <a:spLocks noRot="1" noChangeAspect="1" noMove="1" noResize="1" noEditPoints="1" noAdjustHandles="1" noChangeArrowheads="1" noChangeShapeType="1" noTextEdit="1"/>
                </p:cNvSpPr>
                <p:nvPr/>
              </p:nvSpPr>
              <p:spPr>
                <a:xfrm>
                  <a:off x="5036448" y="1066863"/>
                  <a:ext cx="545391" cy="547324"/>
                </a:xfrm>
                <a:prstGeom prst="ellipse">
                  <a:avLst/>
                </a:prstGeom>
                <a:blipFill rotWithShape="0">
                  <a:blip r:embed="rId12"/>
                  <a:stretch>
                    <a:fillRect/>
                  </a:stretch>
                </a:blipFill>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131" name="Oval 15"/>
            <p:cNvSpPr/>
            <p:nvPr/>
          </p:nvSpPr>
          <p:spPr>
            <a:xfrm>
              <a:off x="6065657" y="1066863"/>
              <a:ext cx="545391" cy="547324"/>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32" name="Straight Arrow Connector 18"/>
            <p:cNvCxnSpPr/>
            <p:nvPr/>
          </p:nvCxnSpPr>
          <p:spPr>
            <a:xfrm>
              <a:off x="5581839"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8"/>
            <p:cNvCxnSpPr/>
            <p:nvPr/>
          </p:nvCxnSpPr>
          <p:spPr>
            <a:xfrm>
              <a:off x="6653251"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8"/>
            <p:cNvCxnSpPr/>
            <p:nvPr/>
          </p:nvCxnSpPr>
          <p:spPr>
            <a:xfrm>
              <a:off x="7700748" y="1340525"/>
              <a:ext cx="50210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8303323" y="1066863"/>
              <a:ext cx="344454" cy="417572"/>
            </a:xfrm>
            <a:prstGeom prst="rect">
              <a:avLst/>
            </a:prstGeom>
            <a:noFill/>
          </p:spPr>
          <p:txBody>
            <a:bodyPr wrap="none" rtlCol="0">
              <a:spAutoFit/>
            </a:bodyPr>
            <a:lstStyle/>
            <a:p>
              <a:r>
                <a:rPr kumimoji="1" lang="mr-IN" altLang="zh-CN" sz="2800"/>
                <a:t>…</a:t>
              </a:r>
              <a:endParaRPr kumimoji="1" lang="zh-CN" altLang="en-US" sz="2800" dirty="0"/>
            </a:p>
          </p:txBody>
        </p:sp>
        <mc:AlternateContent xmlns:mc="http://schemas.openxmlformats.org/markup-compatibility/2006" xmlns:a14="http://schemas.microsoft.com/office/drawing/2010/main">
          <mc:Choice Requires="a14">
            <p:sp>
              <p:nvSpPr>
                <p:cNvPr id="136" name="矩形 135"/>
                <p:cNvSpPr/>
                <p:nvPr/>
              </p:nvSpPr>
              <p:spPr>
                <a:xfrm>
                  <a:off x="6076544" y="1086350"/>
                  <a:ext cx="5805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2</m:t>
                            </m:r>
                          </m:sup>
                        </m:sSup>
                      </m:oMath>
                    </m:oMathPara>
                  </a14:m>
                  <a:endParaRPr lang="zh-CN" altLang="en-US" sz="2400" dirty="0"/>
                </a:p>
              </p:txBody>
            </p:sp>
          </mc:Choice>
          <mc:Fallback xmlns="">
            <p:sp>
              <p:nvSpPr>
                <p:cNvPr id="136" name="矩形 135"/>
                <p:cNvSpPr>
                  <a:spLocks noRot="1" noChangeAspect="1" noMove="1" noResize="1" noEditPoints="1" noAdjustHandles="1" noChangeArrowheads="1" noChangeShapeType="1" noTextEdit="1"/>
                </p:cNvSpPr>
                <p:nvPr/>
              </p:nvSpPr>
              <p:spPr>
                <a:xfrm>
                  <a:off x="6076544" y="1086350"/>
                  <a:ext cx="580544" cy="461665"/>
                </a:xfrm>
                <a:prstGeom prst="rect">
                  <a:avLst/>
                </a:prstGeom>
                <a:blipFill rotWithShape="0">
                  <a:blip r:embed="rId13"/>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p:cNvSpPr/>
                <p:nvPr/>
              </p:nvSpPr>
              <p:spPr>
                <a:xfrm>
                  <a:off x="7210400" y="1122926"/>
                  <a:ext cx="5805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3</m:t>
                            </m:r>
                          </m:sup>
                        </m:sSup>
                      </m:oMath>
                    </m:oMathPara>
                  </a14:m>
                  <a:endParaRPr lang="zh-CN" altLang="en-US" sz="2400" dirty="0"/>
                </a:p>
              </p:txBody>
            </p:sp>
          </mc:Choice>
          <mc:Fallback xmlns="">
            <p:sp>
              <p:nvSpPr>
                <p:cNvPr id="137" name="矩形 136"/>
                <p:cNvSpPr>
                  <a:spLocks noRot="1" noChangeAspect="1" noMove="1" noResize="1" noEditPoints="1" noAdjustHandles="1" noChangeArrowheads="1" noChangeShapeType="1" noTextEdit="1"/>
                </p:cNvSpPr>
                <p:nvPr/>
              </p:nvSpPr>
              <p:spPr>
                <a:xfrm>
                  <a:off x="7210400" y="1122926"/>
                  <a:ext cx="580544" cy="461665"/>
                </a:xfrm>
                <a:prstGeom prst="rect">
                  <a:avLst/>
                </a:prstGeom>
                <a:blipFill rotWithShape="0">
                  <a:blip r:embed="rId14"/>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p:cNvSpPr/>
                <p:nvPr/>
              </p:nvSpPr>
              <p:spPr>
                <a:xfrm>
                  <a:off x="9203792" y="1068062"/>
                  <a:ext cx="5953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1" i="1">
                                <a:latin typeface="Cambria Math" charset="0"/>
                              </a:rPr>
                              <m:t>𝒚</m:t>
                            </m:r>
                          </m:e>
                          <m:sup>
                            <m:r>
                              <a:rPr lang="en-US" altLang="zh-CN" sz="2400" b="0" i="1" smtClean="0">
                                <a:latin typeface="Cambria Math" charset="0"/>
                              </a:rPr>
                              <m:t>𝑇</m:t>
                            </m:r>
                          </m:sup>
                        </m:sSup>
                      </m:oMath>
                    </m:oMathPara>
                  </a14:m>
                  <a:endParaRPr lang="zh-CN" altLang="en-US" sz="2400" dirty="0"/>
                </a:p>
              </p:txBody>
            </p:sp>
          </mc:Choice>
          <mc:Fallback xmlns="">
            <p:sp>
              <p:nvSpPr>
                <p:cNvPr id="138" name="矩形 137"/>
                <p:cNvSpPr>
                  <a:spLocks noRot="1" noChangeAspect="1" noMove="1" noResize="1" noEditPoints="1" noAdjustHandles="1" noChangeArrowheads="1" noChangeShapeType="1" noTextEdit="1"/>
                </p:cNvSpPr>
                <p:nvPr/>
              </p:nvSpPr>
              <p:spPr>
                <a:xfrm>
                  <a:off x="9203792" y="1068062"/>
                  <a:ext cx="595355" cy="461665"/>
                </a:xfrm>
                <a:prstGeom prst="rect">
                  <a:avLst/>
                </a:prstGeom>
                <a:blipFill rotWithShape="0">
                  <a:blip r:embed="rId15"/>
                  <a:stretch>
                    <a:fillRect b="-78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11" name="Equation"/>
              <p:cNvSpPr txBox="1"/>
              <p:nvPr/>
            </p:nvSpPr>
            <p:spPr>
              <a:xfrm>
                <a:off x="4487765" y="4345875"/>
                <a:ext cx="3994224" cy="430887"/>
              </a:xfrm>
              <a:prstGeom prst="rect">
                <a:avLst/>
              </a:prstGeom>
              <a:ln w="12700">
                <a:miter lim="400000"/>
              </a:ln>
            </p:spPr>
            <p:txBody>
              <a:bodyPr wrap="squar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d>
                        <m:dPr>
                          <m:ctrlPr>
                            <a:rPr lang="is-IS" altLang="zh-CN" sz="2800" i="1" smtClean="0">
                              <a:solidFill>
                                <a:srgbClr val="474746"/>
                              </a:solidFill>
                              <a:latin typeface="Cambria Math" panose="02040503050406030204" pitchFamily="18" charset="0"/>
                            </a:rPr>
                          </m:ctrlPr>
                        </m:dPr>
                        <m:e>
                          <m:sSup>
                            <m:sSupPr>
                              <m:ctrlPr>
                                <a:rPr lang="mr-IN" altLang="zh-CN" sz="2800" i="1">
                                  <a:solidFill>
                                    <a:srgbClr val="474746"/>
                                  </a:solidFill>
                                  <a:latin typeface="Cambria Math" panose="02040503050406030204" pitchFamily="18" charset="0"/>
                                </a:rPr>
                              </m:ctrlPr>
                            </m:sSupPr>
                            <m:e>
                              <m:r>
                                <a:rPr lang="en-US" altLang="zh-CN" sz="2800" b="1" i="1" smtClean="0">
                                  <a:solidFill>
                                    <a:srgbClr val="474746"/>
                                  </a:solidFill>
                                  <a:latin typeface="Cambria Math" charset="0"/>
                                </a:rPr>
                                <m:t>𝒚</m:t>
                              </m:r>
                            </m:e>
                            <m:sup>
                              <m:r>
                                <a:rPr lang="en-US" altLang="zh-CN" sz="2800" i="1">
                                  <a:solidFill>
                                    <a:srgbClr val="474746"/>
                                  </a:solidFill>
                                  <a:latin typeface="Cambria Math" charset="0"/>
                                </a:rPr>
                                <m:t>𝑡</m:t>
                              </m:r>
                            </m:sup>
                          </m:sSup>
                          <m:r>
                            <a:rPr lang="en-US" altLang="zh-CN" sz="2800" i="1">
                              <a:solidFill>
                                <a:srgbClr val="474746"/>
                              </a:solidFill>
                              <a:latin typeface="Cambria Math" charset="0"/>
                            </a:rPr>
                            <m:t>,</m:t>
                          </m:r>
                          <m:sSup>
                            <m:sSupPr>
                              <m:ctrlPr>
                                <a:rPr lang="mr-IN" altLang="zh-CN" sz="2800" i="1">
                                  <a:solidFill>
                                    <a:srgbClr val="474746"/>
                                  </a:solidFill>
                                  <a:latin typeface="Cambria Math" panose="02040503050406030204" pitchFamily="18" charset="0"/>
                                </a:rPr>
                              </m:ctrlPr>
                            </m:sSupPr>
                            <m:e>
                              <m:r>
                                <a:rPr lang="en-US" altLang="zh-CN" sz="2800" b="1" i="1" smtClean="0">
                                  <a:solidFill>
                                    <a:srgbClr val="474746"/>
                                  </a:solidFill>
                                  <a:latin typeface="Cambria Math" charset="0"/>
                                </a:rPr>
                                <m:t>𝒉</m:t>
                              </m:r>
                            </m:e>
                            <m:sup>
                              <m:r>
                                <a:rPr lang="en-US" altLang="zh-CN" sz="2800" i="1">
                                  <a:solidFill>
                                    <a:srgbClr val="474746"/>
                                  </a:solidFill>
                                  <a:latin typeface="Cambria Math" charset="0"/>
                                </a:rPr>
                                <m:t>𝑡</m:t>
                              </m:r>
                            </m:sup>
                          </m:sSup>
                        </m:e>
                      </m:d>
                      <m:r>
                        <a:rPr lang="mr-IN" sz="2800" i="1">
                          <a:solidFill>
                            <a:srgbClr val="474746"/>
                          </a:solidFill>
                          <a:latin typeface="Cambria Math" panose="02040503050406030204" pitchFamily="18" charset="0"/>
                        </a:rPr>
                        <m:t>=</m:t>
                      </m:r>
                      <m:r>
                        <a:rPr lang="mr-IN" altLang="zh-CN" sz="2800" b="0" i="1" smtClean="0">
                          <a:solidFill>
                            <a:srgbClr val="474746"/>
                          </a:solidFill>
                          <a:latin typeface="Cambria Math" charset="0"/>
                        </a:rPr>
                        <m:t>𝑓</m:t>
                      </m:r>
                      <m:d>
                        <m:dPr>
                          <m:ctrlPr>
                            <a:rPr lang="mr-IN" altLang="zh-CN" sz="2800" b="0" i="1" smtClean="0">
                              <a:solidFill>
                                <a:srgbClr val="474746"/>
                              </a:solidFill>
                              <a:latin typeface="Cambria Math" panose="02040503050406030204" pitchFamily="18" charset="0"/>
                            </a:rPr>
                          </m:ctrlPr>
                        </m:dPr>
                        <m:e>
                          <m:sSup>
                            <m:sSupPr>
                              <m:ctrlPr>
                                <a:rPr lang="mr-IN" altLang="zh-CN" sz="2800" i="1">
                                  <a:solidFill>
                                    <a:srgbClr val="474746"/>
                                  </a:solidFill>
                                  <a:latin typeface="Cambria Math" panose="02040503050406030204" pitchFamily="18" charset="0"/>
                                </a:rPr>
                              </m:ctrlPr>
                            </m:sSupPr>
                            <m:e>
                              <m:r>
                                <a:rPr lang="en-US" altLang="zh-CN" sz="2800" b="1" i="1">
                                  <a:solidFill>
                                    <a:srgbClr val="474746"/>
                                  </a:solidFill>
                                  <a:latin typeface="Cambria Math" charset="0"/>
                                </a:rPr>
                                <m:t>𝒉</m:t>
                              </m:r>
                            </m:e>
                            <m:sup>
                              <m:r>
                                <a:rPr lang="en-US" altLang="zh-CN" sz="2800" i="1">
                                  <a:solidFill>
                                    <a:srgbClr val="474746"/>
                                  </a:solidFill>
                                  <a:latin typeface="Cambria Math" charset="0"/>
                                </a:rPr>
                                <m:t>𝑡</m:t>
                              </m:r>
                              <m:r>
                                <a:rPr lang="en-US" altLang="zh-CN" sz="2800" i="1">
                                  <a:solidFill>
                                    <a:srgbClr val="474746"/>
                                  </a:solidFill>
                                  <a:latin typeface="Cambria Math" charset="0"/>
                                </a:rPr>
                                <m:t>−1</m:t>
                              </m:r>
                            </m:sup>
                          </m:sSup>
                          <m:r>
                            <a:rPr lang="en-US" altLang="zh-CN" sz="2800" b="0" i="1" smtClean="0">
                              <a:solidFill>
                                <a:srgbClr val="474746"/>
                              </a:solidFill>
                              <a:latin typeface="Cambria Math" charset="0"/>
                            </a:rPr>
                            <m:t>,</m:t>
                          </m:r>
                          <m:sSup>
                            <m:sSupPr>
                              <m:ctrlPr>
                                <a:rPr lang="mr-IN" altLang="zh-CN" sz="2800" i="1">
                                  <a:solidFill>
                                    <a:srgbClr val="474746"/>
                                  </a:solidFill>
                                  <a:latin typeface="Cambria Math" panose="02040503050406030204" pitchFamily="18" charset="0"/>
                                </a:rPr>
                              </m:ctrlPr>
                            </m:sSupPr>
                            <m:e>
                              <m:r>
                                <a:rPr lang="en-US" altLang="zh-CN" sz="2800" b="1" i="1" smtClean="0">
                                  <a:solidFill>
                                    <a:srgbClr val="474746"/>
                                  </a:solidFill>
                                  <a:latin typeface="Cambria Math" charset="0"/>
                                </a:rPr>
                                <m:t>𝒙</m:t>
                              </m:r>
                            </m:e>
                            <m:sup>
                              <m:r>
                                <a:rPr lang="en-US" altLang="zh-CN" sz="2800" i="1">
                                  <a:solidFill>
                                    <a:srgbClr val="474746"/>
                                  </a:solidFill>
                                  <a:latin typeface="Cambria Math" charset="0"/>
                                </a:rPr>
                                <m:t>𝑡</m:t>
                              </m:r>
                            </m:sup>
                          </m:sSup>
                        </m:e>
                      </m:d>
                    </m:oMath>
                  </m:oMathPara>
                </a14:m>
                <a:endParaRPr lang="en-US" altLang="zh-CN" sz="2800" i="1" dirty="0">
                  <a:solidFill>
                    <a:srgbClr val="474746"/>
                  </a:solidFill>
                  <a:latin typeface="Cambria Math" panose="02040503050406030204" pitchFamily="18" charset="0"/>
                </a:endParaRPr>
              </a:p>
            </p:txBody>
          </p:sp>
        </mc:Choice>
        <mc:Fallback xmlns="">
          <p:sp>
            <p:nvSpPr>
              <p:cNvPr id="311" name="Equation"/>
              <p:cNvSpPr txBox="1">
                <a:spLocks noRot="1" noChangeAspect="1" noMove="1" noResize="1" noEditPoints="1" noAdjustHandles="1" noChangeArrowheads="1" noChangeShapeType="1" noTextEdit="1"/>
              </p:cNvSpPr>
              <p:nvPr/>
            </p:nvSpPr>
            <p:spPr>
              <a:xfrm>
                <a:off x="4487765" y="4345875"/>
                <a:ext cx="3994224" cy="430887"/>
              </a:xfrm>
              <a:prstGeom prst="rect">
                <a:avLst/>
              </a:prstGeom>
              <a:blipFill rotWithShape="0">
                <a:blip r:embed="rId16"/>
                <a:stretch>
                  <a:fillRect/>
                </a:stretch>
              </a:blipFill>
              <a:ln w="12700">
                <a:miter lim="400000"/>
              </a:ln>
            </p:spPr>
            <p:txBody>
              <a:bodyPr/>
              <a:lstStyle/>
              <a:p>
                <a:r>
                  <a:rPr lang="zh-CN" altLang="en-US">
                    <a:noFill/>
                  </a:rPr>
                  <a:t> </a:t>
                </a:r>
              </a:p>
            </p:txBody>
          </p:sp>
        </mc:Fallback>
      </mc:AlternateContent>
      <p:sp>
        <p:nvSpPr>
          <p:cNvPr id="6" name="文本框 5"/>
          <p:cNvSpPr txBox="1"/>
          <p:nvPr/>
        </p:nvSpPr>
        <p:spPr>
          <a:xfrm>
            <a:off x="4721258" y="5052659"/>
            <a:ext cx="6955750" cy="461665"/>
          </a:xfrm>
          <a:prstGeom prst="rect">
            <a:avLst/>
          </a:prstGeom>
          <a:noFill/>
        </p:spPr>
        <p:txBody>
          <a:bodyPr wrap="none" rtlCol="0">
            <a:spAutoFit/>
          </a:bodyPr>
          <a:lstStyle/>
          <a:p>
            <a:r>
              <a:rPr lang="zh-CN" altLang="en-US" sz="2400" dirty="0">
                <a:solidFill>
                  <a:srgbClr val="09405E"/>
                </a:solidFill>
                <a:latin typeface="Microsoft YaHei" charset="-122"/>
                <a:ea typeface="Microsoft YaHei" charset="-122"/>
                <a:cs typeface="Microsoft YaHei" charset="-122"/>
              </a:rPr>
              <a:t>模型与时间无关（时间上参数共享、时不变系统）</a:t>
            </a:r>
          </a:p>
        </p:txBody>
      </p:sp>
      <mc:AlternateContent xmlns:mc="http://schemas.openxmlformats.org/markup-compatibility/2006" xmlns:a14="http://schemas.microsoft.com/office/drawing/2010/main">
        <mc:Choice Requires="a14">
          <p:sp>
            <p:nvSpPr>
              <p:cNvPr id="144" name="文字方塊 71"/>
              <p:cNvSpPr txBox="1"/>
              <p:nvPr/>
            </p:nvSpPr>
            <p:spPr>
              <a:xfrm>
                <a:off x="4731890" y="5526779"/>
                <a:ext cx="7454978"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不管输入</a:t>
                </a:r>
                <a:r>
                  <a:rPr lang="en-US" altLang="zh-CN" sz="2400" dirty="0">
                    <a:solidFill>
                      <a:srgbClr val="09405E"/>
                    </a:solidFill>
                    <a:latin typeface="Microsoft YaHei" charset="-122"/>
                    <a:ea typeface="Microsoft YaHei" charset="-122"/>
                    <a:cs typeface="Microsoft YaHei" charset="-122"/>
                  </a:rPr>
                  <a:t>/</a:t>
                </a:r>
                <a:r>
                  <a:rPr lang="zh-CN" altLang="en-US" sz="2400" dirty="0">
                    <a:solidFill>
                      <a:srgbClr val="09405E"/>
                    </a:solidFill>
                    <a:latin typeface="Microsoft YaHei" charset="-122"/>
                    <a:ea typeface="Microsoft YaHei" charset="-122"/>
                    <a:cs typeface="Microsoft YaHei" charset="-122"/>
                  </a:rPr>
                  <a:t>输出序列有多长，我们只需要一个函数</a:t>
                </a:r>
                <a:r>
                  <a:rPr lang="en-US" altLang="zh-TW" sz="2400" dirty="0">
                    <a:solidFill>
                      <a:srgbClr val="09405E"/>
                    </a:solidFill>
                    <a:latin typeface="Microsoft YaHei" charset="-122"/>
                    <a:ea typeface="Microsoft YaHei" charset="-122"/>
                    <a:cs typeface="Microsoft YaHei" charset="-122"/>
                  </a:rPr>
                  <a:t> </a:t>
                </a:r>
                <a14:m>
                  <m:oMath xmlns:m="http://schemas.openxmlformats.org/officeDocument/2006/math">
                    <m:r>
                      <a:rPr lang="en-US" altLang="zh-TW" sz="2400" dirty="0">
                        <a:solidFill>
                          <a:srgbClr val="09405E"/>
                        </a:solidFill>
                        <a:latin typeface="Cambria Math" charset="0"/>
                        <a:ea typeface="Microsoft YaHei" charset="-122"/>
                        <a:cs typeface="Microsoft YaHei" charset="-122"/>
                      </a:rPr>
                      <m:t>𝑓</m:t>
                    </m:r>
                  </m:oMath>
                </a14:m>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144" name="文字方塊 71"/>
              <p:cNvSpPr txBox="1">
                <a:spLocks noRot="1" noChangeAspect="1" noMove="1" noResize="1" noEditPoints="1" noAdjustHandles="1" noChangeArrowheads="1" noChangeShapeType="1" noTextEdit="1"/>
              </p:cNvSpPr>
              <p:nvPr/>
            </p:nvSpPr>
            <p:spPr>
              <a:xfrm>
                <a:off x="4731890" y="5526779"/>
                <a:ext cx="7454978" cy="461665"/>
              </a:xfrm>
              <a:prstGeom prst="rect">
                <a:avLst/>
              </a:prstGeom>
              <a:blipFill rotWithShape="0">
                <a:blip r:embed="rId17"/>
                <a:stretch>
                  <a:fillRect l="-1226" t="-10667"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854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9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9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animBg="1"/>
      <p:bldP spid="96" grpId="0" animBg="1"/>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內容版面配置區 2"/>
              <p:cNvSpPr>
                <a:spLocks noGrp="1"/>
              </p:cNvSpPr>
              <p:nvPr>
                <p:ph sz="quarter" idx="10"/>
              </p:nvPr>
            </p:nvSpPr>
            <p:spPr/>
            <p:txBody>
              <a:bodyPr/>
              <a:lstStyle/>
              <a:p>
                <a:r>
                  <a:rPr lang="en-US" altLang="zh-TW" dirty="0"/>
                  <a:t> </a:t>
                </a:r>
                <a14:m>
                  <m:oMath xmlns:m="http://schemas.openxmlformats.org/officeDocument/2006/math">
                    <m:sSup>
                      <m:sSupPr>
                        <m:ctrlPr>
                          <a:rPr lang="mr-IN" altLang="zh-CN" i="1">
                            <a:solidFill>
                              <a:srgbClr val="474746"/>
                            </a:solidFill>
                            <a:latin typeface="Cambria Math" panose="02040503050406030204" pitchFamily="18" charset="0"/>
                          </a:rPr>
                        </m:ctrlPr>
                      </m:sSupPr>
                      <m:e>
                        <m:r>
                          <a:rPr lang="en-US" altLang="zh-CN" b="1" i="1">
                            <a:solidFill>
                              <a:srgbClr val="474746"/>
                            </a:solidFill>
                            <a:latin typeface="Cambria Math" charset="0"/>
                          </a:rPr>
                          <m:t>𝒚</m:t>
                        </m:r>
                      </m:e>
                      <m:sup>
                        <m:r>
                          <a:rPr lang="en-US" altLang="zh-CN" i="1">
                            <a:solidFill>
                              <a:srgbClr val="474746"/>
                            </a:solidFill>
                            <a:latin typeface="Cambria Math" charset="0"/>
                          </a:rPr>
                          <m:t>𝑡</m:t>
                        </m:r>
                      </m:sup>
                    </m:sSup>
                    <m:r>
                      <a:rPr lang="en-US" altLang="zh-CN" i="1">
                        <a:solidFill>
                          <a:srgbClr val="474746"/>
                        </a:solidFill>
                        <a:latin typeface="Cambria Math" charset="0"/>
                      </a:rPr>
                      <m:t>,</m:t>
                    </m:r>
                    <m:sSup>
                      <m:sSupPr>
                        <m:ctrlPr>
                          <a:rPr lang="mr-IN" altLang="zh-CN" i="1">
                            <a:solidFill>
                              <a:srgbClr val="474746"/>
                            </a:solidFill>
                            <a:latin typeface="Cambria Math" panose="02040503050406030204" pitchFamily="18" charset="0"/>
                          </a:rPr>
                        </m:ctrlPr>
                      </m:sSupPr>
                      <m:e>
                        <m:r>
                          <a:rPr lang="en-US" altLang="zh-CN" b="1" i="1">
                            <a:solidFill>
                              <a:srgbClr val="474746"/>
                            </a:solidFill>
                            <a:latin typeface="Cambria Math" charset="0"/>
                          </a:rPr>
                          <m:t>𝒉</m:t>
                        </m:r>
                      </m:e>
                      <m:sup>
                        <m:r>
                          <a:rPr lang="en-US" altLang="zh-CN" i="1">
                            <a:solidFill>
                              <a:srgbClr val="474746"/>
                            </a:solidFill>
                            <a:latin typeface="Cambria Math" charset="0"/>
                          </a:rPr>
                          <m:t>𝑡</m:t>
                        </m:r>
                      </m:sup>
                    </m:sSup>
                    <m:r>
                      <a:rPr lang="mr-IN" altLang="zh-CN" i="1">
                        <a:solidFill>
                          <a:srgbClr val="474746"/>
                        </a:solidFill>
                        <a:latin typeface="Cambria Math" panose="02040503050406030204" pitchFamily="18" charset="0"/>
                      </a:rPr>
                      <m:t>=</m:t>
                    </m:r>
                    <m:r>
                      <a:rPr lang="mr-IN" altLang="zh-CN" i="1">
                        <a:solidFill>
                          <a:srgbClr val="474746"/>
                        </a:solidFill>
                        <a:latin typeface="Cambria Math" charset="0"/>
                      </a:rPr>
                      <m:t>𝑓</m:t>
                    </m:r>
                    <m:d>
                      <m:dPr>
                        <m:ctrlPr>
                          <a:rPr lang="mr-IN" altLang="zh-CN" i="1">
                            <a:solidFill>
                              <a:srgbClr val="474746"/>
                            </a:solidFill>
                            <a:latin typeface="Cambria Math" panose="02040503050406030204" pitchFamily="18" charset="0"/>
                          </a:rPr>
                        </m:ctrlPr>
                      </m:dPr>
                      <m:e>
                        <m:sSup>
                          <m:sSupPr>
                            <m:ctrlPr>
                              <a:rPr lang="mr-IN" altLang="zh-CN" i="1">
                                <a:solidFill>
                                  <a:srgbClr val="474746"/>
                                </a:solidFill>
                                <a:latin typeface="Cambria Math" panose="02040503050406030204" pitchFamily="18" charset="0"/>
                              </a:rPr>
                            </m:ctrlPr>
                          </m:sSupPr>
                          <m:e>
                            <m:r>
                              <a:rPr lang="en-US" altLang="zh-CN" b="1" i="1">
                                <a:solidFill>
                                  <a:srgbClr val="474746"/>
                                </a:solidFill>
                                <a:latin typeface="Cambria Math" charset="0"/>
                              </a:rPr>
                              <m:t>𝒉</m:t>
                            </m:r>
                          </m:e>
                          <m:sup>
                            <m:r>
                              <a:rPr lang="en-US" altLang="zh-CN" i="1">
                                <a:solidFill>
                                  <a:srgbClr val="474746"/>
                                </a:solidFill>
                                <a:latin typeface="Cambria Math" charset="0"/>
                              </a:rPr>
                              <m:t>𝑡</m:t>
                            </m:r>
                            <m:r>
                              <a:rPr lang="en-US" altLang="zh-CN" i="1">
                                <a:solidFill>
                                  <a:srgbClr val="474746"/>
                                </a:solidFill>
                                <a:latin typeface="Cambria Math" charset="0"/>
                              </a:rPr>
                              <m:t>−1</m:t>
                            </m:r>
                          </m:sup>
                        </m:sSup>
                        <m:r>
                          <a:rPr lang="en-US" altLang="zh-CN" i="1">
                            <a:solidFill>
                              <a:srgbClr val="474746"/>
                            </a:solidFill>
                            <a:latin typeface="Cambria Math" charset="0"/>
                          </a:rPr>
                          <m:t>,</m:t>
                        </m:r>
                        <m:sSup>
                          <m:sSupPr>
                            <m:ctrlPr>
                              <a:rPr lang="mr-IN" altLang="zh-CN" i="1">
                                <a:solidFill>
                                  <a:srgbClr val="474746"/>
                                </a:solidFill>
                                <a:latin typeface="Cambria Math" panose="02040503050406030204" pitchFamily="18" charset="0"/>
                              </a:rPr>
                            </m:ctrlPr>
                          </m:sSupPr>
                          <m:e>
                            <m:r>
                              <a:rPr lang="en-US" altLang="zh-CN" b="1" i="1">
                                <a:solidFill>
                                  <a:srgbClr val="474746"/>
                                </a:solidFill>
                                <a:latin typeface="Cambria Math" charset="0"/>
                              </a:rPr>
                              <m:t>𝒙</m:t>
                            </m:r>
                          </m:e>
                          <m:sup>
                            <m:r>
                              <a:rPr lang="en-US" altLang="zh-CN" i="1">
                                <a:solidFill>
                                  <a:srgbClr val="474746"/>
                                </a:solidFill>
                                <a:latin typeface="Cambria Math" charset="0"/>
                              </a:rPr>
                              <m:t>𝑡</m:t>
                            </m:r>
                          </m:sup>
                        </m:sSup>
                      </m:e>
                    </m:d>
                  </m:oMath>
                </a14:m>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sz="quarter" idx="10"/>
              </p:nvPr>
            </p:nvSpPr>
            <p:spPr>
              <a:blipFill>
                <a:blip r:embed="rId2"/>
                <a:stretch>
                  <a:fillRect l="-943"/>
                </a:stretch>
              </a:blipFill>
            </p:spPr>
            <p:txBody>
              <a:bodyPr/>
              <a:lstStyle/>
              <a:p>
                <a:r>
                  <a:rPr lang="zh-CN" altLang="en-US">
                    <a:noFill/>
                  </a:rPr>
                  <a:t> </a:t>
                </a:r>
              </a:p>
            </p:txBody>
          </p:sp>
        </mc:Fallback>
      </mc:AlternateContent>
      <p:sp>
        <p:nvSpPr>
          <p:cNvPr id="2" name="標題 1"/>
          <p:cNvSpPr>
            <a:spLocks noGrp="1"/>
          </p:cNvSpPr>
          <p:nvPr>
            <p:ph type="title"/>
          </p:nvPr>
        </p:nvSpPr>
        <p:spPr/>
        <p:txBody>
          <a:bodyPr/>
          <a:lstStyle/>
          <a:p>
            <a:r>
              <a:rPr lang="en-US" altLang="zh-TW" dirty="0"/>
              <a:t>Recurrent Neural Network</a:t>
            </a:r>
            <a:endParaRPr lang="zh-TW" altLang="en-US" dirty="0"/>
          </a:p>
        </p:txBody>
      </p:sp>
      <mc:AlternateContent xmlns:mc="http://schemas.openxmlformats.org/markup-compatibility/2006" xmlns:a14="http://schemas.microsoft.com/office/drawing/2010/main">
        <mc:Choice Requires="a14">
          <p:sp>
            <p:nvSpPr>
              <p:cNvPr id="35" name="矩形 34"/>
              <p:cNvSpPr/>
              <p:nvPr/>
            </p:nvSpPr>
            <p:spPr>
              <a:xfrm>
                <a:off x="3061577" y="3693674"/>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3061577" y="3693674"/>
                <a:ext cx="931333" cy="931333"/>
              </a:xfrm>
              <a:prstGeom prst="rect">
                <a:avLst/>
              </a:prstGeom>
              <a:blipFill rotWithShape="0">
                <a:blip r:embed="rId3"/>
                <a:stretch>
                  <a:fillRect/>
                </a:stretch>
              </a:blipFill>
            </p:spPr>
            <p:txBody>
              <a:bodyPr/>
              <a:lstStyle/>
              <a:p>
                <a:r>
                  <a:rPr lang="zh-CN" altLang="en-US">
                    <a:noFill/>
                  </a:rPr>
                  <a:t> </a:t>
                </a:r>
              </a:p>
            </p:txBody>
          </p:sp>
        </mc:Fallback>
      </mc:AlternateContent>
      <p:sp>
        <p:nvSpPr>
          <p:cNvPr id="36" name="矩形 35"/>
          <p:cNvSpPr/>
          <p:nvPr/>
        </p:nvSpPr>
        <p:spPr>
          <a:xfrm>
            <a:off x="2096379" y="3693673"/>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0</a:t>
            </a:r>
            <a:endParaRPr lang="zh-TW" altLang="en-US" sz="2800" baseline="30000" dirty="0"/>
          </a:p>
        </p:txBody>
      </p:sp>
      <p:sp>
        <p:nvSpPr>
          <p:cNvPr id="37" name="矩形 36"/>
          <p:cNvSpPr/>
          <p:nvPr/>
        </p:nvSpPr>
        <p:spPr>
          <a:xfrm>
            <a:off x="4416246" y="3716821"/>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1</a:t>
            </a:r>
            <a:endParaRPr lang="zh-TW" altLang="en-US" sz="2800" baseline="30000" dirty="0"/>
          </a:p>
        </p:txBody>
      </p:sp>
      <mc:AlternateContent xmlns:mc="http://schemas.openxmlformats.org/markup-compatibility/2006" xmlns:a14="http://schemas.microsoft.com/office/drawing/2010/main">
        <mc:Choice Requires="a14">
          <p:sp>
            <p:nvSpPr>
              <p:cNvPr id="38" name="矩形 37"/>
              <p:cNvSpPr/>
              <p:nvPr/>
            </p:nvSpPr>
            <p:spPr>
              <a:xfrm>
                <a:off x="3061577" y="2808245"/>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smtClean="0">
                            <a:latin typeface="Cambria Math" panose="02040503050406030204" pitchFamily="18" charset="0"/>
                          </a:rPr>
                        </m:ctrlPr>
                      </m:accPr>
                      <m:e>
                        <m:r>
                          <a:rPr lang="en-US" altLang="zh-TW" sz="2800" b="0" i="1" smtClean="0">
                            <a:latin typeface="Cambria Math" charset="0"/>
                          </a:rPr>
                          <m:t>𝑦</m:t>
                        </m:r>
                      </m:e>
                    </m:acc>
                  </m:oMath>
                </a14:m>
                <a:r>
                  <a:rPr lang="en-US" altLang="zh-TW" sz="2800" baseline="30000" dirty="0"/>
                  <a:t>1</a:t>
                </a:r>
                <a:endParaRPr lang="zh-TW" altLang="en-US" sz="2800" baseline="30000" dirty="0"/>
              </a:p>
            </p:txBody>
          </p:sp>
        </mc:Choice>
        <mc:Fallback xmlns="">
          <p:sp>
            <p:nvSpPr>
              <p:cNvPr id="38" name="矩形 37"/>
              <p:cNvSpPr>
                <a:spLocks noRot="1" noChangeAspect="1" noMove="1" noResize="1" noEditPoints="1" noAdjustHandles="1" noChangeArrowheads="1" noChangeShapeType="1" noTextEdit="1"/>
              </p:cNvSpPr>
              <p:nvPr/>
            </p:nvSpPr>
            <p:spPr>
              <a:xfrm>
                <a:off x="3061577" y="2808245"/>
                <a:ext cx="931333" cy="465667"/>
              </a:xfrm>
              <a:prstGeom prst="rect">
                <a:avLst/>
              </a:prstGeom>
              <a:blipFill rotWithShape="0">
                <a:blip r:embed="rId4"/>
                <a:stretch>
                  <a:fillRect t="-8750"/>
                </a:stretch>
              </a:blipFill>
            </p:spPr>
            <p:txBody>
              <a:bodyPr/>
              <a:lstStyle/>
              <a:p>
                <a:r>
                  <a:rPr lang="zh-CN" altLang="en-US">
                    <a:noFill/>
                  </a:rPr>
                  <a:t> </a:t>
                </a:r>
              </a:p>
            </p:txBody>
          </p:sp>
        </mc:Fallback>
      </mc:AlternateContent>
      <p:sp>
        <p:nvSpPr>
          <p:cNvPr id="39" name="矩形 38"/>
          <p:cNvSpPr/>
          <p:nvPr/>
        </p:nvSpPr>
        <p:spPr>
          <a:xfrm>
            <a:off x="3061577" y="5015798"/>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1</a:t>
            </a:r>
            <a:endParaRPr lang="zh-TW" altLang="en-US" sz="2800" baseline="30000" dirty="0"/>
          </a:p>
        </p:txBody>
      </p:sp>
      <mc:AlternateContent xmlns:mc="http://schemas.openxmlformats.org/markup-compatibility/2006" xmlns:a14="http://schemas.microsoft.com/office/drawing/2010/main">
        <mc:Choice Requires="a14">
          <p:sp>
            <p:nvSpPr>
              <p:cNvPr id="44" name="矩形 43"/>
              <p:cNvSpPr/>
              <p:nvPr/>
            </p:nvSpPr>
            <p:spPr>
              <a:xfrm>
                <a:off x="5347581" y="3722650"/>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5347581" y="3722650"/>
                <a:ext cx="931333" cy="931333"/>
              </a:xfrm>
              <a:prstGeom prst="rect">
                <a:avLst/>
              </a:prstGeom>
              <a:blipFill rotWithShape="0">
                <a:blip r:embed="rId5"/>
                <a:stretch>
                  <a:fillRect/>
                </a:stretch>
              </a:blipFill>
            </p:spPr>
            <p:txBody>
              <a:bodyPr/>
              <a:lstStyle/>
              <a:p>
                <a:r>
                  <a:rPr lang="zh-CN" altLang="en-US">
                    <a:noFill/>
                  </a:rPr>
                  <a:t> </a:t>
                </a:r>
              </a:p>
            </p:txBody>
          </p:sp>
        </mc:Fallback>
      </mc:AlternateContent>
      <p:sp>
        <p:nvSpPr>
          <p:cNvPr id="45" name="矩形 44"/>
          <p:cNvSpPr/>
          <p:nvPr/>
        </p:nvSpPr>
        <p:spPr>
          <a:xfrm>
            <a:off x="6702250" y="3745797"/>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2</a:t>
            </a:r>
            <a:endParaRPr lang="zh-TW" altLang="en-US" sz="2800" baseline="30000" dirty="0"/>
          </a:p>
        </p:txBody>
      </p:sp>
      <mc:AlternateContent xmlns:mc="http://schemas.openxmlformats.org/markup-compatibility/2006" xmlns:a14="http://schemas.microsoft.com/office/drawing/2010/main">
        <mc:Choice Requires="a14">
          <p:sp>
            <p:nvSpPr>
              <p:cNvPr id="46" name="矩形 45"/>
              <p:cNvSpPr/>
              <p:nvPr/>
            </p:nvSpPr>
            <p:spPr>
              <a:xfrm>
                <a:off x="5347581" y="283722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charset="0"/>
                          </a:rPr>
                          <m:t>𝑦</m:t>
                        </m:r>
                      </m:e>
                    </m:acc>
                  </m:oMath>
                </a14:m>
                <a:r>
                  <a:rPr lang="en-US" altLang="zh-TW" sz="2800" baseline="30000" dirty="0"/>
                  <a:t>2</a:t>
                </a:r>
                <a:endParaRPr lang="zh-TW" altLang="en-US" sz="2800" baseline="30000" dirty="0"/>
              </a:p>
            </p:txBody>
          </p:sp>
        </mc:Choice>
        <mc:Fallback xmlns="">
          <p:sp>
            <p:nvSpPr>
              <p:cNvPr id="46" name="矩形 45"/>
              <p:cNvSpPr>
                <a:spLocks noRot="1" noChangeAspect="1" noMove="1" noResize="1" noEditPoints="1" noAdjustHandles="1" noChangeArrowheads="1" noChangeShapeType="1" noTextEdit="1"/>
              </p:cNvSpPr>
              <p:nvPr/>
            </p:nvSpPr>
            <p:spPr>
              <a:xfrm>
                <a:off x="5347581" y="2837221"/>
                <a:ext cx="931333" cy="465667"/>
              </a:xfrm>
              <a:prstGeom prst="rect">
                <a:avLst/>
              </a:prstGeom>
              <a:blipFill rotWithShape="0">
                <a:blip r:embed="rId6"/>
                <a:stretch>
                  <a:fillRect t="-7407"/>
                </a:stretch>
              </a:blipFill>
            </p:spPr>
            <p:txBody>
              <a:bodyPr/>
              <a:lstStyle/>
              <a:p>
                <a:r>
                  <a:rPr lang="zh-CN" altLang="en-US">
                    <a:noFill/>
                  </a:rPr>
                  <a:t> </a:t>
                </a:r>
              </a:p>
            </p:txBody>
          </p:sp>
        </mc:Fallback>
      </mc:AlternateContent>
      <p:sp>
        <p:nvSpPr>
          <p:cNvPr id="47" name="矩形 46"/>
          <p:cNvSpPr/>
          <p:nvPr/>
        </p:nvSpPr>
        <p:spPr>
          <a:xfrm>
            <a:off x="5347581" y="5044774"/>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2</a:t>
            </a:r>
            <a:endParaRPr lang="zh-TW" altLang="en-US" sz="2800" baseline="30000" dirty="0"/>
          </a:p>
        </p:txBody>
      </p:sp>
      <mc:AlternateContent xmlns:mc="http://schemas.openxmlformats.org/markup-compatibility/2006" xmlns:a14="http://schemas.microsoft.com/office/drawing/2010/main">
        <mc:Choice Requires="a14">
          <p:sp>
            <p:nvSpPr>
              <p:cNvPr id="68" name="文字方塊 67"/>
              <p:cNvSpPr txBox="1"/>
              <p:nvPr/>
            </p:nvSpPr>
            <p:spPr>
              <a:xfrm>
                <a:off x="7208593" y="1647933"/>
                <a:ext cx="4289997"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14:m>
                  <m:oMath xmlns:m="http://schemas.openxmlformats.org/officeDocument/2006/math">
                    <m:sSup>
                      <m:sSupPr>
                        <m:ctrlPr>
                          <a:rPr lang="mr-IN" altLang="zh-CN" sz="2400" i="1">
                            <a:solidFill>
                              <a:srgbClr val="474746"/>
                            </a:solidFill>
                            <a:latin typeface="Cambria Math" panose="02040503050406030204" pitchFamily="18" charset="0"/>
                          </a:rPr>
                        </m:ctrlPr>
                      </m:sSupPr>
                      <m:e>
                        <m:r>
                          <a:rPr lang="en-US" altLang="zh-CN" sz="2400" b="1" i="1">
                            <a:solidFill>
                              <a:srgbClr val="474746"/>
                            </a:solidFill>
                            <a:latin typeface="Cambria Math" charset="0"/>
                          </a:rPr>
                          <m:t>𝒉</m:t>
                        </m:r>
                      </m:e>
                      <m:sup>
                        <m:r>
                          <a:rPr lang="en-US" altLang="zh-CN" sz="2400" i="1">
                            <a:solidFill>
                              <a:srgbClr val="474746"/>
                            </a:solidFill>
                            <a:latin typeface="Cambria Math" charset="0"/>
                          </a:rPr>
                          <m:t>𝑡</m:t>
                        </m:r>
                      </m:sup>
                    </m:sSup>
                  </m:oMath>
                </a14:m>
                <a:r>
                  <a:rPr lang="zh-CN" altLang="en-US" sz="2400" dirty="0">
                    <a:latin typeface="Microsoft YaHei" charset="-122"/>
                    <a:ea typeface="Microsoft YaHei" charset="-122"/>
                    <a:cs typeface="Microsoft YaHei" charset="-122"/>
                  </a:rPr>
                  <a:t>和</a:t>
                </a:r>
                <a14:m>
                  <m:oMath xmlns:m="http://schemas.openxmlformats.org/officeDocument/2006/math">
                    <m:sSup>
                      <m:sSupPr>
                        <m:ctrlPr>
                          <a:rPr lang="mr-IN" altLang="zh-CN" sz="2400" i="1">
                            <a:solidFill>
                              <a:srgbClr val="474746"/>
                            </a:solidFill>
                            <a:latin typeface="Cambria Math" panose="02040503050406030204" pitchFamily="18" charset="0"/>
                          </a:rPr>
                        </m:ctrlPr>
                      </m:sSupPr>
                      <m:e>
                        <m:r>
                          <a:rPr lang="en-US" altLang="zh-CN" sz="2400" b="1" i="1">
                            <a:solidFill>
                              <a:srgbClr val="474746"/>
                            </a:solidFill>
                            <a:latin typeface="Cambria Math" charset="0"/>
                          </a:rPr>
                          <m:t>𝒉</m:t>
                        </m:r>
                      </m:e>
                      <m:sup>
                        <m:r>
                          <a:rPr lang="en-US" altLang="zh-CN" sz="2400" i="1">
                            <a:solidFill>
                              <a:srgbClr val="474746"/>
                            </a:solidFill>
                            <a:latin typeface="Cambria Math" charset="0"/>
                          </a:rPr>
                          <m:t>𝑡</m:t>
                        </m:r>
                        <m:r>
                          <a:rPr lang="en-US" altLang="zh-CN" sz="2400" i="1">
                            <a:solidFill>
                              <a:srgbClr val="474746"/>
                            </a:solidFill>
                            <a:latin typeface="Cambria Math" charset="0"/>
                          </a:rPr>
                          <m:t>−1</m:t>
                        </m:r>
                      </m:sup>
                    </m:sSup>
                  </m:oMath>
                </a14:m>
                <a:r>
                  <a:rPr lang="zh-CN" altLang="en-US" sz="2400" dirty="0">
                    <a:latin typeface="Microsoft YaHei" charset="-122"/>
                    <a:ea typeface="Microsoft YaHei" charset="-122"/>
                    <a:cs typeface="Microsoft YaHei" charset="-122"/>
                  </a:rPr>
                  <a:t>为维度相同的向量</a:t>
                </a:r>
                <a:endParaRPr lang="zh-TW" altLang="en-US" sz="2400" dirty="0">
                  <a:latin typeface="Microsoft YaHei" charset="-122"/>
                  <a:ea typeface="Microsoft YaHei" charset="-122"/>
                  <a:cs typeface="Microsoft YaHei" charset="-122"/>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7208593" y="1647933"/>
                <a:ext cx="4289997" cy="461665"/>
              </a:xfrm>
              <a:prstGeom prst="rect">
                <a:avLst/>
              </a:prstGeom>
              <a:blipFill rotWithShape="0">
                <a:blip r:embed="rId7"/>
                <a:stretch>
                  <a:fillRect/>
                </a:stretch>
              </a:blipFill>
            </p:spPr>
            <p:txBody>
              <a:bodyPr/>
              <a:lstStyle/>
              <a:p>
                <a:r>
                  <a:rPr lang="zh-CN" altLang="en-US">
                    <a:noFill/>
                  </a:rPr>
                  <a:t> </a:t>
                </a:r>
              </a:p>
            </p:txBody>
          </p:sp>
        </mc:Fallback>
      </mc:AlternateContent>
      <p:sp>
        <p:nvSpPr>
          <p:cNvPr id="32" name="向右箭號 10"/>
          <p:cNvSpPr/>
          <p:nvPr/>
        </p:nvSpPr>
        <p:spPr>
          <a:xfrm>
            <a:off x="2638240" y="4086126"/>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3" name="向右箭號 10"/>
          <p:cNvSpPr/>
          <p:nvPr/>
        </p:nvSpPr>
        <p:spPr>
          <a:xfrm>
            <a:off x="4035242" y="4055810"/>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4" name="向右箭號 10"/>
          <p:cNvSpPr/>
          <p:nvPr/>
        </p:nvSpPr>
        <p:spPr>
          <a:xfrm>
            <a:off x="4956401" y="4080011"/>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1" name="向右箭號 10"/>
          <p:cNvSpPr/>
          <p:nvPr/>
        </p:nvSpPr>
        <p:spPr>
          <a:xfrm>
            <a:off x="6312621" y="4089674"/>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4" name="向上箭號 8"/>
          <p:cNvSpPr/>
          <p:nvPr/>
        </p:nvSpPr>
        <p:spPr>
          <a:xfrm>
            <a:off x="3434113" y="4634241"/>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5" name="向上箭號 8"/>
          <p:cNvSpPr/>
          <p:nvPr/>
        </p:nvSpPr>
        <p:spPr>
          <a:xfrm>
            <a:off x="3458497" y="3305313"/>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6" name="向上箭號 8"/>
          <p:cNvSpPr/>
          <p:nvPr/>
        </p:nvSpPr>
        <p:spPr>
          <a:xfrm>
            <a:off x="5693327" y="4675223"/>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7" name="向上箭號 8"/>
          <p:cNvSpPr/>
          <p:nvPr/>
        </p:nvSpPr>
        <p:spPr>
          <a:xfrm>
            <a:off x="5717711" y="3346295"/>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nvGrpSpPr>
          <p:cNvPr id="4" name="组 3"/>
          <p:cNvGrpSpPr/>
          <p:nvPr/>
        </p:nvGrpSpPr>
        <p:grpSpPr>
          <a:xfrm>
            <a:off x="7261047" y="2842109"/>
            <a:ext cx="3280224" cy="2673220"/>
            <a:chOff x="7261047" y="2842109"/>
            <a:chExt cx="3280224" cy="2673220"/>
          </a:xfrm>
        </p:grpSpPr>
        <mc:AlternateContent xmlns:mc="http://schemas.openxmlformats.org/markup-compatibility/2006" xmlns:a14="http://schemas.microsoft.com/office/drawing/2010/main">
          <mc:Choice Requires="a14">
            <p:sp>
              <p:nvSpPr>
                <p:cNvPr id="52" name="矩形 51"/>
                <p:cNvSpPr/>
                <p:nvPr/>
              </p:nvSpPr>
              <p:spPr>
                <a:xfrm>
                  <a:off x="7667451" y="3727538"/>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i="1" dirty="0" smtClean="0">
                            <a:latin typeface="Cambria Math" charset="0"/>
                          </a:rPr>
                          <m:t>𝑓</m:t>
                        </m:r>
                      </m:oMath>
                    </m:oMathPara>
                  </a14:m>
                  <a:endParaRPr lang="zh-TW"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7667451" y="3727538"/>
                  <a:ext cx="931333" cy="931333"/>
                </a:xfrm>
                <a:prstGeom prst="rect">
                  <a:avLst/>
                </a:prstGeom>
                <a:blipFill rotWithShape="0">
                  <a:blip r:embed="rId8"/>
                  <a:stretch>
                    <a:fillRect/>
                  </a:stretch>
                </a:blipFill>
              </p:spPr>
              <p:txBody>
                <a:bodyPr/>
                <a:lstStyle/>
                <a:p>
                  <a:r>
                    <a:rPr lang="zh-CN" altLang="en-US">
                      <a:noFill/>
                    </a:rPr>
                    <a:t> </a:t>
                  </a:r>
                </a:p>
              </p:txBody>
            </p:sp>
          </mc:Fallback>
        </mc:AlternateContent>
        <p:sp>
          <p:nvSpPr>
            <p:cNvPr id="53" name="矩形 52"/>
            <p:cNvSpPr/>
            <p:nvPr/>
          </p:nvSpPr>
          <p:spPr>
            <a:xfrm>
              <a:off x="9022120" y="3750685"/>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h</a:t>
              </a:r>
              <a:r>
                <a:rPr lang="en-US" altLang="zh-TW" sz="2800" baseline="30000" dirty="0"/>
                <a:t>3</a:t>
              </a:r>
              <a:endParaRPr lang="zh-TW" altLang="en-US" sz="2800" baseline="30000" dirty="0"/>
            </a:p>
          </p:txBody>
        </p:sp>
        <mc:AlternateContent xmlns:mc="http://schemas.openxmlformats.org/markup-compatibility/2006" xmlns:a14="http://schemas.microsoft.com/office/drawing/2010/main">
          <mc:Choice Requires="a14">
            <p:sp>
              <p:nvSpPr>
                <p:cNvPr id="54" name="矩形 53"/>
                <p:cNvSpPr/>
                <p:nvPr/>
              </p:nvSpPr>
              <p:spPr>
                <a:xfrm>
                  <a:off x="7667451" y="2842109"/>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charset="0"/>
                            </a:rPr>
                            <m:t>𝑦</m:t>
                          </m:r>
                        </m:e>
                      </m:acc>
                    </m:oMath>
                  </a14:m>
                  <a:r>
                    <a:rPr lang="en-US" altLang="zh-TW" sz="2800" baseline="30000" dirty="0"/>
                    <a:t>3</a:t>
                  </a:r>
                  <a:endParaRPr lang="zh-TW" altLang="en-US" sz="2800" baseline="30000" dirty="0"/>
                </a:p>
              </p:txBody>
            </p:sp>
          </mc:Choice>
          <mc:Fallback xmlns="">
            <p:sp>
              <p:nvSpPr>
                <p:cNvPr id="54" name="矩形 53"/>
                <p:cNvSpPr>
                  <a:spLocks noRot="1" noChangeAspect="1" noMove="1" noResize="1" noEditPoints="1" noAdjustHandles="1" noChangeArrowheads="1" noChangeShapeType="1" noTextEdit="1"/>
                </p:cNvSpPr>
                <p:nvPr/>
              </p:nvSpPr>
              <p:spPr>
                <a:xfrm>
                  <a:off x="7667451" y="2842109"/>
                  <a:ext cx="931333" cy="465667"/>
                </a:xfrm>
                <a:prstGeom prst="rect">
                  <a:avLst/>
                </a:prstGeom>
                <a:blipFill rotWithShape="0">
                  <a:blip r:embed="rId9"/>
                  <a:stretch>
                    <a:fillRect t="-7407"/>
                  </a:stretch>
                </a:blipFill>
              </p:spPr>
              <p:txBody>
                <a:bodyPr/>
                <a:lstStyle/>
                <a:p>
                  <a:r>
                    <a:rPr lang="zh-CN" altLang="en-US">
                      <a:noFill/>
                    </a:rPr>
                    <a:t> </a:t>
                  </a:r>
                </a:p>
              </p:txBody>
            </p:sp>
          </mc:Fallback>
        </mc:AlternateContent>
        <p:sp>
          <p:nvSpPr>
            <p:cNvPr id="55" name="矩形 54"/>
            <p:cNvSpPr/>
            <p:nvPr/>
          </p:nvSpPr>
          <p:spPr>
            <a:xfrm>
              <a:off x="7667451" y="5049662"/>
              <a:ext cx="931333" cy="46566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a:t>x</a:t>
              </a:r>
              <a:r>
                <a:rPr lang="en-US" altLang="zh-TW" sz="2800" baseline="30000" dirty="0"/>
                <a:t>3</a:t>
              </a:r>
              <a:endParaRPr lang="zh-TW" altLang="en-US" sz="2800" baseline="30000" dirty="0"/>
            </a:p>
          </p:txBody>
        </p:sp>
        <p:sp>
          <p:nvSpPr>
            <p:cNvPr id="60" name="文字方塊 59"/>
            <p:cNvSpPr txBox="1"/>
            <p:nvPr/>
          </p:nvSpPr>
          <p:spPr>
            <a:xfrm>
              <a:off x="9609937" y="3897728"/>
              <a:ext cx="931334" cy="523220"/>
            </a:xfrm>
            <a:prstGeom prst="rect">
              <a:avLst/>
            </a:prstGeom>
            <a:noFill/>
          </p:spPr>
          <p:txBody>
            <a:bodyPr wrap="square" rtlCol="0">
              <a:spAutoFit/>
            </a:bodyPr>
            <a:lstStyle/>
            <a:p>
              <a:r>
                <a:rPr lang="en-US" altLang="zh-TW" sz="2800" b="1" dirty="0"/>
                <a:t>……</a:t>
              </a:r>
              <a:endParaRPr lang="zh-TW" altLang="en-US" sz="2800" b="1" dirty="0"/>
            </a:p>
          </p:txBody>
        </p:sp>
        <p:sp>
          <p:nvSpPr>
            <p:cNvPr id="62" name="向右箭號 10"/>
            <p:cNvSpPr/>
            <p:nvPr/>
          </p:nvSpPr>
          <p:spPr>
            <a:xfrm>
              <a:off x="7261047" y="4131533"/>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3" name="向右箭號 10"/>
            <p:cNvSpPr/>
            <p:nvPr/>
          </p:nvSpPr>
          <p:spPr>
            <a:xfrm>
              <a:off x="8632651" y="4131533"/>
              <a:ext cx="372537" cy="253353"/>
            </a:xfrm>
            <a:prstGeom prst="rightArrow">
              <a:avLst/>
            </a:prstGeom>
            <a:solidFill>
              <a:srgbClr val="00206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9" name="向上箭號 8"/>
            <p:cNvSpPr/>
            <p:nvPr/>
          </p:nvSpPr>
          <p:spPr>
            <a:xfrm>
              <a:off x="7993146" y="4675223"/>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70" name="向上箭號 8"/>
            <p:cNvSpPr/>
            <p:nvPr/>
          </p:nvSpPr>
          <p:spPr>
            <a:xfrm>
              <a:off x="8017530" y="3309719"/>
              <a:ext cx="201642" cy="349389"/>
            </a:xfrm>
            <a:prstGeom prst="upArrow">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7648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childTnLst>
                                </p:cTn>
                              </p:par>
                              <p:par>
                                <p:cTn id="54" presetID="1" presetClass="entr" presetSubtype="0" fill="hold" grpId="1" nodeType="withEffect">
                                  <p:stCondLst>
                                    <p:cond delay="0"/>
                                  </p:stCondLst>
                                  <p:childTnLst>
                                    <p:set>
                                      <p:cBhvr>
                                        <p:cTn id="55" dur="1" fill="hold">
                                          <p:stCondLst>
                                            <p:cond delay="0"/>
                                          </p:stCondLst>
                                        </p:cTn>
                                        <p:tgtEl>
                                          <p:spTgt spid="6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4" grpId="0" animBg="1"/>
      <p:bldP spid="45" grpId="0" animBg="1"/>
      <p:bldP spid="46" grpId="0" animBg="1"/>
      <p:bldP spid="47" grpId="0" animBg="1"/>
      <p:bldP spid="68" grpId="0" animBg="1"/>
      <p:bldP spid="32" grpId="0" animBg="1"/>
      <p:bldP spid="33" grpId="0" animBg="1"/>
      <p:bldP spid="34" grpId="0" animBg="1"/>
      <p:bldP spid="61" grpId="0" animBg="1"/>
      <p:bldP spid="61" grpId="1" animBg="1"/>
      <p:bldP spid="64" grpId="0" animBg="1"/>
      <p:bldP spid="65" grpId="0" animBg="1"/>
      <p:bldP spid="66" grpId="0" animBg="1"/>
      <p:bldP spid="6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内容占位符 24">
            <a:extLst>
              <a:ext uri="{FF2B5EF4-FFF2-40B4-BE49-F238E27FC236}">
                <a16:creationId xmlns:a16="http://schemas.microsoft.com/office/drawing/2014/main" id="{62A4CAFD-7C6C-1E0D-2E3A-43E44A767D87}"/>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zh-CN" altLang="en-US" dirty="0"/>
              <a:t>例：</a:t>
            </a:r>
            <a:r>
              <a:rPr lang="en-US" altLang="zh-TW" dirty="0"/>
              <a:t>Recurrent Neural Network</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8" name="Object 12"/>
                        <p:cNvPicPr>
                          <a:picLocks noChangeAspect="1" noChangeArrowheads="1"/>
                        </p:cNvPicPr>
                        <p:nvPr/>
                      </p:nvPicPr>
                      <p:blipFill>
                        <a:blip r:embed="rId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7" imgW="152280" imgH="215640" progId="Equation.3">
                    <p:embed/>
                  </p:oleObj>
                </mc:Choice>
                <mc:Fallback>
                  <p:oleObj name="方程式" r:id="rId7" imgW="152280" imgH="215640" progId="Equation.3">
                    <p:embed/>
                    <p:pic>
                      <p:nvPicPr>
                        <p:cNvPr id="57" name="Object 12"/>
                        <p:cNvPicPr>
                          <a:picLocks noChangeAspect="1" noChangeArrowheads="1"/>
                        </p:cNvPicPr>
                        <p:nvPr/>
                      </p:nvPicPr>
                      <p:blipFill>
                        <a:blip r:embed="rId8"/>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name="方程式" r:id="rId9" imgW="177480" imgH="215640" progId="Equation.3">
                    <p:embed/>
                  </p:oleObj>
                </mc:Choice>
                <mc:Fallback>
                  <p:oleObj name="方程式" r:id="rId9" imgW="177480" imgH="215640" progId="Equation.3">
                    <p:embed/>
                    <p:pic>
                      <p:nvPicPr>
                        <p:cNvPr id="60" name="Object 12"/>
                        <p:cNvPicPr>
                          <a:picLocks noChangeAspect="1" noChangeArrowheads="1"/>
                        </p:cNvPicPr>
                        <p:nvPr/>
                      </p:nvPicPr>
                      <p:blipFill>
                        <a:blip r:embed="rId10"/>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 name="文字方塊 60"/>
          <p:cNvSpPr txBox="1"/>
          <p:nvPr/>
        </p:nvSpPr>
        <p:spPr>
          <a:xfrm>
            <a:off x="2292494" y="5554243"/>
            <a:ext cx="4145239" cy="954107"/>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rPr>
              <a:t>记忆单元的内容也是</a:t>
            </a:r>
            <a:r>
              <a:rPr lang="zh-CN" altLang="en-US" sz="2800">
                <a:latin typeface="Microsoft YaHei" charset="-122"/>
                <a:ea typeface="Microsoft YaHei" charset="-122"/>
                <a:cs typeface="Microsoft YaHei" charset="-122"/>
              </a:rPr>
              <a:t>输入的一部分。</a:t>
            </a:r>
            <a:endParaRPr lang="zh-TW" altLang="en-US" sz="2800" dirty="0">
              <a:latin typeface="Microsoft YaHei" charset="-122"/>
              <a:ea typeface="Microsoft YaHei" charset="-122"/>
              <a:cs typeface="Microsoft YaHei" charset="-122"/>
            </a:endParaRPr>
          </a:p>
        </p:txBody>
      </p:sp>
      <p:sp>
        <p:nvSpPr>
          <p:cNvPr id="63" name="文字方塊 62"/>
          <p:cNvSpPr txBox="1"/>
          <p:nvPr/>
        </p:nvSpPr>
        <p:spPr>
          <a:xfrm>
            <a:off x="1408003" y="2482787"/>
            <a:ext cx="4815741" cy="523220"/>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rPr>
              <a:t>隐含层的输出</a:t>
            </a:r>
            <a:r>
              <a:rPr lang="zh-CN" altLang="en-US" sz="2800">
                <a:latin typeface="Microsoft YaHei" charset="-122"/>
                <a:ea typeface="Microsoft YaHei" charset="-122"/>
                <a:cs typeface="Microsoft YaHei" charset="-122"/>
              </a:rPr>
              <a:t>存在记忆单元。</a:t>
            </a:r>
            <a:endParaRPr lang="zh-TW" altLang="en-US" sz="2800" dirty="0">
              <a:latin typeface="Microsoft YaHei" charset="-122"/>
              <a:ea typeface="Microsoft YaHei" charset="-122"/>
              <a:cs typeface="Microsoft YaHei" charset="-122"/>
            </a:endParaRPr>
          </a:p>
        </p:txBody>
      </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40"/>
          <p:cNvSpPr/>
          <p:nvPr/>
        </p:nvSpPr>
        <p:spPr>
          <a:xfrm>
            <a:off x="7097307" y="2447890"/>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41"/>
          <p:cNvSpPr/>
          <p:nvPr/>
        </p:nvSpPr>
        <p:spPr>
          <a:xfrm>
            <a:off x="8681655" y="2465948"/>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42"/>
          <p:cNvSpPr/>
          <p:nvPr/>
        </p:nvSpPr>
        <p:spPr>
          <a:xfrm>
            <a:off x="8701306" y="4150823"/>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手繪多邊形 43"/>
          <p:cNvSpPr/>
          <p:nvPr/>
        </p:nvSpPr>
        <p:spPr>
          <a:xfrm>
            <a:off x="7129999" y="4129696"/>
            <a:ext cx="419147" cy="365492"/>
          </a:xfrm>
          <a:custGeom>
            <a:avLst/>
            <a:gdLst>
              <a:gd name="connsiteX0" fmla="*/ 0 w 838200"/>
              <a:gd name="connsiteY0" fmla="*/ 619836 h 619836"/>
              <a:gd name="connsiteX1" fmla="*/ 361950 w 838200"/>
              <a:gd name="connsiteY1" fmla="*/ 486486 h 619836"/>
              <a:gd name="connsiteX2" fmla="*/ 457200 w 838200"/>
              <a:gd name="connsiteY2" fmla="*/ 257886 h 619836"/>
              <a:gd name="connsiteX3" fmla="*/ 552450 w 838200"/>
              <a:gd name="connsiteY3" fmla="*/ 29286 h 619836"/>
              <a:gd name="connsiteX4" fmla="*/ 838200 w 838200"/>
              <a:gd name="connsiteY4" fmla="*/ 10236 h 619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619836">
                <a:moveTo>
                  <a:pt x="0" y="619836"/>
                </a:moveTo>
                <a:cubicBezTo>
                  <a:pt x="142875" y="583323"/>
                  <a:pt x="285750" y="546811"/>
                  <a:pt x="361950" y="486486"/>
                </a:cubicBezTo>
                <a:cubicBezTo>
                  <a:pt x="438150" y="426161"/>
                  <a:pt x="457200" y="257886"/>
                  <a:pt x="457200" y="257886"/>
                </a:cubicBezTo>
                <a:cubicBezTo>
                  <a:pt x="488950" y="181686"/>
                  <a:pt x="488950" y="70561"/>
                  <a:pt x="552450" y="29286"/>
                </a:cubicBezTo>
                <a:cubicBezTo>
                  <a:pt x="615950" y="-11989"/>
                  <a:pt x="727075" y="-877"/>
                  <a:pt x="838200" y="102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4151317" y="3169402"/>
            <a:ext cx="967403"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存储</a:t>
            </a:r>
            <a:endParaRPr lang="zh-TW" altLang="en-US" sz="2400" dirty="0">
              <a:solidFill>
                <a:srgbClr val="FF0000"/>
              </a:solidFill>
              <a:latin typeface="Microsoft YaHei" charset="-122"/>
              <a:ea typeface="Microsoft YaHei" charset="-122"/>
              <a:cs typeface="Microsoft YaHei" charset="-122"/>
            </a:endParaRPr>
          </a:p>
        </p:txBody>
      </p:sp>
      <p:sp>
        <p:nvSpPr>
          <p:cNvPr id="47"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4" name="文本框 23"/>
              <p:cNvSpPr txBox="1"/>
              <p:nvPr/>
            </p:nvSpPr>
            <p:spPr>
              <a:xfrm>
                <a:off x="7106432" y="1565054"/>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acc>
                            <m:accPr>
                              <m:chr m:val="̂"/>
                              <m:ctrlPr>
                                <a:rPr kumimoji="1" lang="zh-CN" altLang="en-US" sz="2400" i="1">
                                  <a:latin typeface="Cambria Math" panose="02040503050406030204" pitchFamily="18" charset="0"/>
                                </a:rPr>
                              </m:ctrlPr>
                            </m:accPr>
                            <m:e>
                              <m:r>
                                <a:rPr kumimoji="1" lang="en-US" altLang="zh-CN" sz="2400" i="1">
                                  <a:latin typeface="Cambria Math" charset="0"/>
                                </a:rPr>
                                <m:t>𝑦</m:t>
                              </m:r>
                            </m:e>
                          </m:acc>
                        </m:e>
                        <m:sub>
                          <m:r>
                            <a:rPr kumimoji="1" lang="en-US" altLang="zh-CN" sz="2400" b="0" i="1" smtClean="0">
                              <a:latin typeface="Cambria Math" charset="0"/>
                            </a:rPr>
                            <m:t>1</m:t>
                          </m:r>
                        </m:sub>
                      </m:sSub>
                    </m:oMath>
                  </m:oMathPara>
                </a14:m>
                <a:endParaRPr kumimoji="1"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7106432" y="1565054"/>
                <a:ext cx="366639" cy="369332"/>
              </a:xfrm>
              <a:prstGeom prst="rect">
                <a:avLst/>
              </a:prstGeom>
              <a:blipFill rotWithShape="0">
                <a:blip r:embed="rId12"/>
                <a:stretch>
                  <a:fillRect l="-20000" t="-18333" r="-5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8790401" y="162781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acc>
                            <m:accPr>
                              <m:chr m:val="̂"/>
                              <m:ctrlPr>
                                <a:rPr kumimoji="1" lang="zh-CN" altLang="en-US" sz="2400" i="1">
                                  <a:latin typeface="Cambria Math" panose="02040503050406030204" pitchFamily="18" charset="0"/>
                                </a:rPr>
                              </m:ctrlPr>
                            </m:accPr>
                            <m:e>
                              <m:r>
                                <a:rPr kumimoji="1" lang="en-US" altLang="zh-CN" sz="2400" i="1">
                                  <a:latin typeface="Cambria Math" charset="0"/>
                                </a:rPr>
                                <m:t>𝑦</m:t>
                              </m:r>
                            </m:e>
                          </m:acc>
                        </m:e>
                        <m:sub>
                          <m:r>
                            <a:rPr kumimoji="1" lang="en-US" altLang="zh-CN" sz="2400" b="0" i="1" smtClean="0">
                              <a:latin typeface="Cambria Math" charset="0"/>
                            </a:rPr>
                            <m:t>2</m:t>
                          </m:r>
                        </m:sub>
                      </m:sSub>
                    </m:oMath>
                  </m:oMathPara>
                </a14:m>
                <a:endParaRPr kumimoji="1" lang="zh-CN" altLang="en-US" sz="2400" dirty="0"/>
              </a:p>
            </p:txBody>
          </p:sp>
        </mc:Choice>
        <mc:Fallback xmlns="">
          <p:sp>
            <p:nvSpPr>
              <p:cNvPr id="50" name="文本框 49"/>
              <p:cNvSpPr txBox="1">
                <a:spLocks noRot="1" noChangeAspect="1" noMove="1" noResize="1" noEditPoints="1" noAdjustHandles="1" noChangeArrowheads="1" noChangeShapeType="1" noTextEdit="1"/>
              </p:cNvSpPr>
              <p:nvPr/>
            </p:nvSpPr>
            <p:spPr>
              <a:xfrm>
                <a:off x="8790401" y="1627815"/>
                <a:ext cx="373756" cy="369332"/>
              </a:xfrm>
              <a:prstGeom prst="rect">
                <a:avLst/>
              </a:prstGeom>
              <a:blipFill rotWithShape="0">
                <a:blip r:embed="rId13"/>
                <a:stretch>
                  <a:fillRect l="-19672" t="-16393" r="-50820" b="-22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824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70" grpId="0" animBg="1"/>
      <p:bldP spid="71" grpId="0" animBg="1"/>
      <p:bldP spid="72" grpId="0" animBg="1"/>
      <p:bldP spid="73" grpId="0" animBg="1"/>
      <p:bldP spid="3" grpId="0" animBg="1"/>
      <p:bldP spid="16" grpId="0"/>
      <p:bldP spid="4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15">
            <a:extLst>
              <a:ext uri="{FF2B5EF4-FFF2-40B4-BE49-F238E27FC236}">
                <a16:creationId xmlns:a16="http://schemas.microsoft.com/office/drawing/2014/main" id="{E2E0A1D0-F242-C0E7-E57D-F329747023F4}"/>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zh-CN" altLang="en-US" dirty="0"/>
              <a:t>例</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8" name="Object 12"/>
                        <p:cNvPicPr>
                          <a:picLocks noChangeAspect="1" noChangeArrowheads="1"/>
                        </p:cNvPicPr>
                        <p:nvPr/>
                      </p:nvPicPr>
                      <p:blipFill>
                        <a:blip r:embed="rId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7" imgW="152280" imgH="215640" progId="Equation.3">
                    <p:embed/>
                  </p:oleObj>
                </mc:Choice>
                <mc:Fallback>
                  <p:oleObj name="方程式" r:id="rId7" imgW="152280" imgH="215640" progId="Equation.3">
                    <p:embed/>
                    <p:pic>
                      <p:nvPicPr>
                        <p:cNvPr id="57" name="Object 12"/>
                        <p:cNvPicPr>
                          <a:picLocks noChangeAspect="1" noChangeArrowheads="1"/>
                        </p:cNvPicPr>
                        <p:nvPr/>
                      </p:nvPicPr>
                      <p:blipFill>
                        <a:blip r:embed="rId8"/>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name="方程式" r:id="rId9" imgW="177480" imgH="215640" progId="Equation.3">
                    <p:embed/>
                  </p:oleObj>
                </mc:Choice>
                <mc:Fallback>
                  <p:oleObj name="方程式" r:id="rId9" imgW="177480" imgH="215640" progId="Equation.3">
                    <p:embed/>
                    <p:pic>
                      <p:nvPicPr>
                        <p:cNvPr id="60" name="Object 12"/>
                        <p:cNvPicPr>
                          <a:picLocks noChangeAspect="1" noChangeArrowheads="1"/>
                        </p:cNvPicPr>
                        <p:nvPr/>
                      </p:nvPicPr>
                      <p:blipFill>
                        <a:blip r:embed="rId10"/>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931266" y="5502793"/>
            <a:ext cx="4871870"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所有权重均为</a:t>
            </a:r>
            <a:r>
              <a:rPr lang="en-US" altLang="zh-TW" sz="2400" dirty="0">
                <a:latin typeface="Microsoft YaHei" charset="-122"/>
                <a:ea typeface="Microsoft YaHei" charset="-122"/>
                <a:cs typeface="Microsoft YaHei" charset="-122"/>
              </a:rPr>
              <a:t> “1”, </a:t>
            </a:r>
            <a:r>
              <a:rPr lang="zh-CN" altLang="en-US" sz="2400" dirty="0">
                <a:latin typeface="Microsoft YaHei" charset="-122"/>
                <a:ea typeface="Microsoft YaHei" charset="-122"/>
                <a:cs typeface="Microsoft YaHei" charset="-122"/>
              </a:rPr>
              <a:t> 没有偏置项</a:t>
            </a:r>
            <a:endParaRPr lang="zh-TW" altLang="en-US" sz="2400" dirty="0">
              <a:latin typeface="Microsoft YaHei" charset="-122"/>
              <a:ea typeface="Microsoft YaHei" charset="-122"/>
              <a:cs typeface="Microsoft YaHei" charset="-122"/>
            </a:endParaRPr>
          </a:p>
        </p:txBody>
      </p:sp>
      <p:sp>
        <p:nvSpPr>
          <p:cNvPr id="49" name="文字方塊 48"/>
          <p:cNvSpPr txBox="1"/>
          <p:nvPr/>
        </p:nvSpPr>
        <p:spPr>
          <a:xfrm>
            <a:off x="1938018" y="6015296"/>
            <a:ext cx="5320384"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所有激活函数均为线性</a:t>
            </a:r>
            <a:endParaRPr lang="zh-TW" altLang="en-US" sz="2400" dirty="0">
              <a:latin typeface="Microsoft YaHei" charset="-122"/>
              <a:ea typeface="Microsoft YaHei" charset="-122"/>
              <a:cs typeface="Microsoft YaHei" charset="-122"/>
            </a:endParaRPr>
          </a:p>
        </p:txBody>
      </p:sp>
      <p:cxnSp>
        <p:nvCxnSpPr>
          <p:cNvPr id="25" name="直線接點 24"/>
          <p:cNvCxnSpPr/>
          <p:nvPr/>
        </p:nvCxnSpPr>
        <p:spPr>
          <a:xfrm flipH="1">
            <a:off x="7163888" y="2496258"/>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H="1">
            <a:off x="8747545" y="2475342"/>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7197938" y="4159975"/>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flipH="1">
            <a:off x="8757162" y="419343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群組 23"/>
          <p:cNvGrpSpPr/>
          <p:nvPr/>
        </p:nvGrpSpPr>
        <p:grpSpPr>
          <a:xfrm>
            <a:off x="1330896" y="867526"/>
            <a:ext cx="4535297" cy="613438"/>
            <a:chOff x="3463673" y="119351"/>
            <a:chExt cx="4535297" cy="613438"/>
          </a:xfrm>
        </p:grpSpPr>
        <p:sp>
          <p:nvSpPr>
            <p:cNvPr id="26" name="文字方塊 25"/>
            <p:cNvSpPr txBox="1"/>
            <p:nvPr/>
          </p:nvSpPr>
          <p:spPr>
            <a:xfrm>
              <a:off x="3463673" y="173004"/>
              <a:ext cx="2195749"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输入</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7" name="文字方塊 26"/>
                <p:cNvSpPr txBox="1"/>
                <p:nvPr/>
              </p:nvSpPr>
              <p:spPr>
                <a:xfrm>
                  <a:off x="5790380"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p:cNvSpPr txBox="1"/>
                <p:nvPr/>
              </p:nvSpPr>
              <p:spPr>
                <a:xfrm>
                  <a:off x="6309285"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6825367"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2</m:t>
                                </m:r>
                              </m:e>
                              <m:e>
                                <m:r>
                                  <a:rPr lang="en-US" altLang="zh-TW" sz="2400" i="1">
                                    <a:latin typeface="Cambria Math" charset="0"/>
                                    <a:ea typeface="Microsoft YaHei" charset="-122"/>
                                    <a:cs typeface="Microsoft YaHei" charset="-122"/>
                                  </a:rPr>
                                  <m:t>2</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7394638" y="176816"/>
                  <a:ext cx="604332"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charset="0"/>
                            <a:ea typeface="Microsoft YaHei" charset="-122"/>
                            <a:cs typeface="Microsoft YaHei" charset="-122"/>
                          </a:rPr>
                          <m:t>……</m:t>
                        </m:r>
                      </m:oMath>
                    </m:oMathPara>
                  </a14:m>
                  <a:endParaRPr lang="zh-TW" altLang="en-US" sz="2400" dirty="0">
                    <a:latin typeface="Microsoft YaHei" charset="-122"/>
                    <a:ea typeface="Microsoft YaHei" charset="-122"/>
                    <a:cs typeface="Microsoft YaHei" charset="-122"/>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19"/>
                  <a:stretch>
                    <a:fillRect/>
                  </a:stretch>
                </a:blipFill>
              </p:spPr>
              <p:txBody>
                <a:bodyPr/>
                <a:lstStyle/>
                <a:p>
                  <a:r>
                    <a:rPr lang="zh-TW" altLang="en-US">
                      <a:noFill/>
                    </a:rPr>
                    <a:t> </a:t>
                  </a:r>
                </a:p>
              </p:txBody>
            </p:sp>
          </mc:Fallback>
        </mc:AlternateContent>
      </p:grpSp>
      <p:sp>
        <p:nvSpPr>
          <p:cNvPr id="29" name="文字方塊 28"/>
          <p:cNvSpPr txBox="1"/>
          <p:nvPr/>
        </p:nvSpPr>
        <p:spPr>
          <a:xfrm>
            <a:off x="7112000" y="5696255"/>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6" name="文字方塊 75"/>
          <p:cNvSpPr txBox="1"/>
          <p:nvPr/>
        </p:nvSpPr>
        <p:spPr>
          <a:xfrm>
            <a:off x="8709951" y="5710402"/>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7" name="文字方塊 76"/>
          <p:cNvSpPr txBox="1"/>
          <p:nvPr/>
        </p:nvSpPr>
        <p:spPr>
          <a:xfrm>
            <a:off x="3624060" y="4008668"/>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a:t>
            </a:r>
            <a:endParaRPr lang="zh-TW" altLang="en-US" sz="2400" dirty="0"/>
          </a:p>
        </p:txBody>
      </p:sp>
      <p:sp>
        <p:nvSpPr>
          <p:cNvPr id="78" name="文字方塊 77"/>
          <p:cNvSpPr txBox="1"/>
          <p:nvPr/>
        </p:nvSpPr>
        <p:spPr>
          <a:xfrm>
            <a:off x="5222011" y="4022815"/>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a:t>
            </a:r>
            <a:endParaRPr lang="zh-TW" altLang="en-US" sz="2400" dirty="0"/>
          </a:p>
        </p:txBody>
      </p:sp>
      <p:sp>
        <p:nvSpPr>
          <p:cNvPr id="30" name="文字方塊 29"/>
          <p:cNvSpPr txBox="1"/>
          <p:nvPr/>
        </p:nvSpPr>
        <p:spPr>
          <a:xfrm>
            <a:off x="1462078" y="3967613"/>
            <a:ext cx="2043843" cy="461665"/>
          </a:xfrm>
          <a:prstGeom prst="rect">
            <a:avLst/>
          </a:prstGeom>
          <a:noFill/>
        </p:spPr>
        <p:txBody>
          <a:bodyPr wrap="square" rtlCol="0">
            <a:spAutoFit/>
          </a:bodyPr>
          <a:lstStyle/>
          <a:p>
            <a:pPr algn="ctr"/>
            <a:r>
              <a:rPr lang="zh-CN" altLang="en-US" sz="2400">
                <a:latin typeface="Microsoft YaHei" charset="-122"/>
                <a:ea typeface="Microsoft YaHei" charset="-122"/>
                <a:cs typeface="Microsoft YaHei" charset="-122"/>
              </a:rPr>
              <a:t>给定初始状态</a:t>
            </a:r>
            <a:endParaRPr lang="zh-TW" altLang="en-US" sz="2400" dirty="0">
              <a:latin typeface="Microsoft YaHei" charset="-122"/>
              <a:ea typeface="Microsoft YaHei" charset="-122"/>
              <a:cs typeface="Microsoft YaHei" charset="-122"/>
            </a:endParaRPr>
          </a:p>
        </p:txBody>
      </p:sp>
      <p:sp>
        <p:nvSpPr>
          <p:cNvPr id="79" name="文字方塊 78"/>
          <p:cNvSpPr txBox="1"/>
          <p:nvPr/>
        </p:nvSpPr>
        <p:spPr>
          <a:xfrm>
            <a:off x="7533307"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2</a:t>
            </a:r>
            <a:endParaRPr lang="zh-TW" altLang="en-US" sz="2400" dirty="0"/>
          </a:p>
        </p:txBody>
      </p:sp>
      <p:sp>
        <p:nvSpPr>
          <p:cNvPr id="80" name="文字方塊 79"/>
          <p:cNvSpPr txBox="1"/>
          <p:nvPr/>
        </p:nvSpPr>
        <p:spPr>
          <a:xfrm>
            <a:off x="9074009"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2</a:t>
            </a:r>
            <a:endParaRPr lang="zh-TW" altLang="en-US" sz="2400" dirty="0"/>
          </a:p>
        </p:txBody>
      </p:sp>
      <p:sp>
        <p:nvSpPr>
          <p:cNvPr id="81" name="文字方塊 80"/>
          <p:cNvSpPr txBox="1"/>
          <p:nvPr/>
        </p:nvSpPr>
        <p:spPr>
          <a:xfrm>
            <a:off x="7498556" y="1914103"/>
            <a:ext cx="36285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4</a:t>
            </a:r>
            <a:endParaRPr lang="zh-TW" altLang="en-US" sz="2400" dirty="0"/>
          </a:p>
        </p:txBody>
      </p:sp>
      <p:sp>
        <p:nvSpPr>
          <p:cNvPr id="82" name="文字方塊 81"/>
          <p:cNvSpPr txBox="1"/>
          <p:nvPr/>
        </p:nvSpPr>
        <p:spPr>
          <a:xfrm>
            <a:off x="9100801" y="1942034"/>
            <a:ext cx="36285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4</a:t>
            </a:r>
            <a:endParaRPr lang="zh-TW" altLang="en-US" sz="2400" dirty="0"/>
          </a:p>
        </p:txBody>
      </p:sp>
      <p:sp>
        <p:nvSpPr>
          <p:cNvPr id="84" name="文字方塊 83"/>
          <p:cNvSpPr txBox="1"/>
          <p:nvPr/>
        </p:nvSpPr>
        <p:spPr>
          <a:xfrm>
            <a:off x="1343867" y="1618124"/>
            <a:ext cx="1587164" cy="461665"/>
          </a:xfrm>
          <a:prstGeom prst="rect">
            <a:avLst/>
          </a:prstGeom>
          <a:noFill/>
        </p:spPr>
        <p:txBody>
          <a:bodyPr wrap="square" rtlCol="0">
            <a:spAutoFit/>
          </a:bodyPr>
          <a:lstStyle/>
          <a:p>
            <a:r>
              <a:rPr lang="zh-CN" altLang="en-US" sz="2400">
                <a:latin typeface="Microsoft YaHei" charset="-122"/>
                <a:ea typeface="Microsoft YaHei" charset="-122"/>
                <a:cs typeface="Microsoft YaHei" charset="-122"/>
              </a:rPr>
              <a:t>输出</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5" name="文字方塊 84"/>
              <p:cNvSpPr txBox="1"/>
              <p:nvPr/>
            </p:nvSpPr>
            <p:spPr>
              <a:xfrm>
                <a:off x="3662093" y="1536642"/>
                <a:ext cx="463653"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4</m:t>
                              </m:r>
                            </m:e>
                            <m:e>
                              <m:r>
                                <a:rPr lang="en-US" altLang="zh-TW" sz="2400" i="1">
                                  <a:latin typeface="Cambria Math" panose="02040503050406030204" pitchFamily="18" charset="0"/>
                                </a:rPr>
                                <m:t>4</m:t>
                              </m:r>
                            </m:e>
                          </m:eqArr>
                        </m:e>
                      </m:d>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3662093" y="1536642"/>
                <a:ext cx="463653" cy="613438"/>
              </a:xfrm>
              <a:prstGeom prst="rect">
                <a:avLst/>
              </a:prstGeom>
              <a:blipFill rotWithShape="0">
                <a:blip r:embed="rId20"/>
                <a:stretch>
                  <a:fillRect/>
                </a:stretch>
              </a:blipFill>
            </p:spPr>
            <p:txBody>
              <a:bodyPr/>
              <a:lstStyle/>
              <a:p>
                <a:r>
                  <a:rPr lang="zh-CN" altLang="en-US">
                    <a:noFill/>
                  </a:rPr>
                  <a:t> </a:t>
                </a:r>
              </a:p>
            </p:txBody>
          </p:sp>
        </mc:Fallback>
      </mc:AlternateContent>
      <p:sp>
        <p:nvSpPr>
          <p:cNvPr id="89"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文字方塊 15"/>
          <p:cNvSpPr txBox="1"/>
          <p:nvPr/>
        </p:nvSpPr>
        <p:spPr>
          <a:xfrm>
            <a:off x="4151317" y="3169402"/>
            <a:ext cx="967403"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存储</a:t>
            </a:r>
            <a:endParaRPr lang="zh-TW" altLang="en-US" sz="2400" dirty="0">
              <a:solidFill>
                <a:srgbClr val="FF000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6" name="文本框 85"/>
              <p:cNvSpPr txBox="1"/>
              <p:nvPr/>
            </p:nvSpPr>
            <p:spPr>
              <a:xfrm>
                <a:off x="7106432" y="1565054"/>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acc>
                            <m:accPr>
                              <m:chr m:val="̂"/>
                              <m:ctrlPr>
                                <a:rPr kumimoji="1" lang="zh-CN" altLang="en-US" sz="2400" i="1">
                                  <a:latin typeface="Cambria Math" panose="02040503050406030204" pitchFamily="18" charset="0"/>
                                </a:rPr>
                              </m:ctrlPr>
                            </m:accPr>
                            <m:e>
                              <m:r>
                                <a:rPr kumimoji="1" lang="en-US" altLang="zh-CN" sz="2400" i="1">
                                  <a:latin typeface="Cambria Math" charset="0"/>
                                </a:rPr>
                                <m:t>𝑦</m:t>
                              </m:r>
                            </m:e>
                          </m:acc>
                        </m:e>
                        <m:sub>
                          <m:r>
                            <a:rPr kumimoji="1" lang="en-US" altLang="zh-CN" sz="2400" b="0" i="1" smtClean="0">
                              <a:latin typeface="Cambria Math" charset="0"/>
                            </a:rPr>
                            <m:t>1</m:t>
                          </m:r>
                        </m:sub>
                      </m:sSub>
                    </m:oMath>
                  </m:oMathPara>
                </a14:m>
                <a:endParaRPr kumimoji="1" lang="zh-CN" altLang="en-US" sz="24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7106432" y="1565054"/>
                <a:ext cx="366639" cy="369332"/>
              </a:xfrm>
              <a:prstGeom prst="rect">
                <a:avLst/>
              </a:prstGeom>
              <a:blipFill rotWithShape="0">
                <a:blip r:embed="rId21"/>
                <a:stretch>
                  <a:fillRect l="-20000" t="-18333" r="-5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8790401" y="162781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acc>
                            <m:accPr>
                              <m:chr m:val="̂"/>
                              <m:ctrlPr>
                                <a:rPr kumimoji="1" lang="zh-CN" altLang="en-US" sz="2400" i="1">
                                  <a:latin typeface="Cambria Math" panose="02040503050406030204" pitchFamily="18" charset="0"/>
                                </a:rPr>
                              </m:ctrlPr>
                            </m:accPr>
                            <m:e>
                              <m:r>
                                <a:rPr kumimoji="1" lang="en-US" altLang="zh-CN" sz="2400" i="1">
                                  <a:latin typeface="Cambria Math" charset="0"/>
                                </a:rPr>
                                <m:t>𝑦</m:t>
                              </m:r>
                            </m:e>
                          </m:acc>
                        </m:e>
                        <m:sub>
                          <m:r>
                            <a:rPr kumimoji="1" lang="en-US" altLang="zh-CN" sz="2400" b="0" i="1" smtClean="0">
                              <a:latin typeface="Cambria Math" charset="0"/>
                            </a:rPr>
                            <m:t>2</m:t>
                          </m:r>
                        </m:sub>
                      </m:sSub>
                    </m:oMath>
                  </m:oMathPara>
                </a14:m>
                <a:endParaRPr kumimoji="1" lang="zh-CN" altLang="en-US" sz="24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8790401" y="1627815"/>
                <a:ext cx="373756" cy="369332"/>
              </a:xfrm>
              <a:prstGeom prst="rect">
                <a:avLst/>
              </a:prstGeom>
              <a:blipFill rotWithShape="0">
                <a:blip r:embed="rId22"/>
                <a:stretch>
                  <a:fillRect l="-19672" t="-16393" r="-50820" b="-229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197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9" grpId="0"/>
      <p:bldP spid="29" grpId="0" animBg="1"/>
      <p:bldP spid="76" grpId="0" animBg="1"/>
      <p:bldP spid="77" grpId="0" animBg="1"/>
      <p:bldP spid="78" grpId="0" animBg="1"/>
      <p:bldP spid="30" grpId="0"/>
      <p:bldP spid="79" grpId="0" animBg="1"/>
      <p:bldP spid="80" grpId="0" animBg="1"/>
      <p:bldP spid="81" grpId="0" animBg="1"/>
      <p:bldP spid="82" grpId="0" animBg="1"/>
      <p:bldP spid="84" grpId="0"/>
      <p:bldP spid="85" grpId="0"/>
      <p:bldP spid="8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a:extLst>
              <a:ext uri="{FF2B5EF4-FFF2-40B4-BE49-F238E27FC236}">
                <a16:creationId xmlns:a16="http://schemas.microsoft.com/office/drawing/2014/main" id="{CFD41C5B-8227-298D-4192-32A7AF311F74}"/>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zh-CN" altLang="en-US" dirty="0"/>
              <a:t>例</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8" name="Object 12"/>
                        <p:cNvPicPr>
                          <a:picLocks noChangeAspect="1" noChangeArrowheads="1"/>
                        </p:cNvPicPr>
                        <p:nvPr/>
                      </p:nvPicPr>
                      <p:blipFill>
                        <a:blip r:embed="rId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36" name="Object 12"/>
          <p:cNvGraphicFramePr>
            <a:graphicFrameLocks noChangeAspect="1"/>
          </p:cNvGraphicFramePr>
          <p:nvPr/>
        </p:nvGraphicFramePr>
        <p:xfrm>
          <a:off x="8767483" y="1471359"/>
          <a:ext cx="379412" cy="461963"/>
        </p:xfrm>
        <a:graphic>
          <a:graphicData uri="http://schemas.openxmlformats.org/presentationml/2006/ole">
            <mc:AlternateContent xmlns:mc="http://schemas.openxmlformats.org/markup-compatibility/2006">
              <mc:Choice xmlns:v="urn:schemas-microsoft-com:vml" Requires="v">
                <p:oleObj name="方程式" r:id="rId7" imgW="177480" imgH="215640" progId="Equation.3">
                  <p:embed/>
                </p:oleObj>
              </mc:Choice>
              <mc:Fallback>
                <p:oleObj name="方程式" r:id="rId7" imgW="177480" imgH="215640" progId="Equation.3">
                  <p:embed/>
                  <p:pic>
                    <p:nvPicPr>
                      <p:cNvPr id="36" name="Object 12"/>
                      <p:cNvPicPr>
                        <a:picLocks noChangeAspect="1" noChangeArrowheads="1"/>
                      </p:cNvPicPr>
                      <p:nvPr/>
                    </p:nvPicPr>
                    <p:blipFill>
                      <a:blip r:embed="rId8"/>
                      <a:srcRect/>
                      <a:stretch>
                        <a:fillRect/>
                      </a:stretch>
                    </p:blipFill>
                    <p:spPr bwMode="auto">
                      <a:xfrm>
                        <a:off x="8767483" y="147135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12"/>
          <p:cNvGraphicFramePr>
            <a:graphicFrameLocks noChangeAspect="1"/>
          </p:cNvGraphicFramePr>
          <p:nvPr/>
        </p:nvGraphicFramePr>
        <p:xfrm>
          <a:off x="7184022" y="1474775"/>
          <a:ext cx="352425" cy="461963"/>
        </p:xfrm>
        <a:graphic>
          <a:graphicData uri="http://schemas.openxmlformats.org/presentationml/2006/ole">
            <mc:AlternateContent xmlns:mc="http://schemas.openxmlformats.org/markup-compatibility/2006">
              <mc:Choice xmlns:v="urn:schemas-microsoft-com:vml" Requires="v">
                <p:oleObj name="方程式" r:id="rId9" imgW="164880" imgH="215640" progId="Equation.3">
                  <p:embed/>
                </p:oleObj>
              </mc:Choice>
              <mc:Fallback>
                <p:oleObj name="方程式" r:id="rId9" imgW="164880" imgH="215640" progId="Equation.3">
                  <p:embed/>
                  <p:pic>
                    <p:nvPicPr>
                      <p:cNvPr id="37" name="Object 12"/>
                      <p:cNvPicPr>
                        <a:picLocks noChangeAspect="1" noChangeArrowheads="1"/>
                      </p:cNvPicPr>
                      <p:nvPr/>
                    </p:nvPicPr>
                    <p:blipFill>
                      <a:blip r:embed="rId10"/>
                      <a:srcRect/>
                      <a:stretch>
                        <a:fillRect/>
                      </a:stretch>
                    </p:blipFill>
                    <p:spPr bwMode="auto">
                      <a:xfrm>
                        <a:off x="7184022" y="147477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11" imgW="152280" imgH="215640" progId="Equation.3">
                    <p:embed/>
                  </p:oleObj>
                </mc:Choice>
                <mc:Fallback>
                  <p:oleObj name="方程式" r:id="rId11" imgW="152280" imgH="215640" progId="Equation.3">
                    <p:embed/>
                    <p:pic>
                      <p:nvPicPr>
                        <p:cNvPr id="57" name="Object 12"/>
                        <p:cNvPicPr>
                          <a:picLocks noChangeAspect="1" noChangeArrowheads="1"/>
                        </p:cNvPicPr>
                        <p:nvPr/>
                      </p:nvPicPr>
                      <p:blipFill>
                        <a:blip r:embed="rId12"/>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name="方程式" r:id="rId13" imgW="177480" imgH="215640" progId="Equation.3">
                    <p:embed/>
                  </p:oleObj>
                </mc:Choice>
                <mc:Fallback>
                  <p:oleObj name="方程式" r:id="rId13" imgW="177480" imgH="215640" progId="Equation.3">
                    <p:embed/>
                    <p:pic>
                      <p:nvPicPr>
                        <p:cNvPr id="60" name="Object 12"/>
                        <p:cNvPicPr>
                          <a:picLocks noChangeAspect="1" noChangeArrowheads="1"/>
                        </p:cNvPicPr>
                        <p:nvPr/>
                      </p:nvPicPr>
                      <p:blipFill>
                        <a:blip r:embed="rId14"/>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4151317" y="3169402"/>
            <a:ext cx="967403" cy="461665"/>
          </a:xfrm>
          <a:prstGeom prst="rect">
            <a:avLst/>
          </a:prstGeom>
          <a:noFill/>
        </p:spPr>
        <p:txBody>
          <a:bodyPr wrap="square" rtlCol="0">
            <a:spAutoFit/>
          </a:bodyPr>
          <a:lstStyle/>
          <a:p>
            <a:r>
              <a:rPr lang="zh-CN" altLang="en-US" sz="2400">
                <a:solidFill>
                  <a:srgbClr val="FF0000"/>
                </a:solidFill>
                <a:latin typeface="Microsoft YaHei" charset="-122"/>
                <a:ea typeface="Microsoft YaHei" charset="-122"/>
                <a:cs typeface="Microsoft YaHei" charset="-122"/>
              </a:rPr>
              <a:t>存储 </a:t>
            </a:r>
            <a:endParaRPr lang="zh-TW" altLang="en-US" sz="2400" dirty="0">
              <a:solidFill>
                <a:srgbClr val="FF0000"/>
              </a:solidFill>
              <a:latin typeface="Microsoft YaHei" charset="-122"/>
              <a:ea typeface="Microsoft YaHei" charset="-122"/>
              <a:cs typeface="Microsoft YaHei" charset="-122"/>
            </a:endParaRPr>
          </a:p>
        </p:txBody>
      </p:sp>
      <p:cxnSp>
        <p:nvCxnSpPr>
          <p:cNvPr id="25" name="直線接點 24"/>
          <p:cNvCxnSpPr/>
          <p:nvPr/>
        </p:nvCxnSpPr>
        <p:spPr>
          <a:xfrm flipH="1">
            <a:off x="7163888" y="2496258"/>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H="1">
            <a:off x="8747545" y="2475342"/>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7197938" y="4159975"/>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flipH="1">
            <a:off x="8757162" y="419343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112000" y="5696255"/>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6" name="文字方塊 75"/>
          <p:cNvSpPr txBox="1"/>
          <p:nvPr/>
        </p:nvSpPr>
        <p:spPr>
          <a:xfrm>
            <a:off x="8709951" y="5710402"/>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77" name="文字方塊 76"/>
          <p:cNvSpPr txBox="1"/>
          <p:nvPr/>
        </p:nvSpPr>
        <p:spPr>
          <a:xfrm>
            <a:off x="3624060" y="4008668"/>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8" name="文字方塊 77"/>
          <p:cNvSpPr txBox="1"/>
          <p:nvPr/>
        </p:nvSpPr>
        <p:spPr>
          <a:xfrm>
            <a:off x="5222011" y="4022815"/>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9" name="文字方塊 78"/>
          <p:cNvSpPr txBox="1"/>
          <p:nvPr/>
        </p:nvSpPr>
        <p:spPr>
          <a:xfrm>
            <a:off x="7533307"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6</a:t>
            </a:r>
            <a:endParaRPr lang="zh-TW" altLang="en-US" sz="2400" dirty="0"/>
          </a:p>
        </p:txBody>
      </p:sp>
      <p:sp>
        <p:nvSpPr>
          <p:cNvPr id="80" name="文字方塊 79"/>
          <p:cNvSpPr txBox="1"/>
          <p:nvPr/>
        </p:nvSpPr>
        <p:spPr>
          <a:xfrm>
            <a:off x="9074009" y="3655039"/>
            <a:ext cx="362858"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6</a:t>
            </a:r>
            <a:endParaRPr lang="zh-TW" altLang="en-US" sz="2400" dirty="0"/>
          </a:p>
        </p:txBody>
      </p:sp>
      <p:sp>
        <p:nvSpPr>
          <p:cNvPr id="81" name="文字方塊 80"/>
          <p:cNvSpPr txBox="1"/>
          <p:nvPr/>
        </p:nvSpPr>
        <p:spPr>
          <a:xfrm>
            <a:off x="7498556" y="1914103"/>
            <a:ext cx="58527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12</a:t>
            </a:r>
            <a:endParaRPr lang="zh-TW" altLang="en-US" sz="2400" dirty="0"/>
          </a:p>
        </p:txBody>
      </p:sp>
      <p:sp>
        <p:nvSpPr>
          <p:cNvPr id="82" name="文字方塊 81"/>
          <p:cNvSpPr txBox="1"/>
          <p:nvPr/>
        </p:nvSpPr>
        <p:spPr>
          <a:xfrm>
            <a:off x="9100801" y="1942034"/>
            <a:ext cx="57448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12</a:t>
            </a:r>
            <a:endParaRPr lang="zh-TW" altLang="en-US" sz="2400" dirty="0"/>
          </a:p>
        </p:txBody>
      </p:sp>
      <p:sp>
        <p:nvSpPr>
          <p:cNvPr id="89"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文字方塊 16"/>
          <p:cNvSpPr txBox="1"/>
          <p:nvPr/>
        </p:nvSpPr>
        <p:spPr>
          <a:xfrm>
            <a:off x="1931266" y="5502793"/>
            <a:ext cx="4871870"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所有权重均为</a:t>
            </a:r>
            <a:r>
              <a:rPr lang="en-US" altLang="zh-TW" sz="2400" dirty="0">
                <a:latin typeface="Microsoft YaHei" charset="-122"/>
                <a:ea typeface="Microsoft YaHei" charset="-122"/>
                <a:cs typeface="Microsoft YaHei" charset="-122"/>
              </a:rPr>
              <a:t> “1”, </a:t>
            </a:r>
            <a:r>
              <a:rPr lang="zh-CN" altLang="en-US" sz="2400" dirty="0">
                <a:latin typeface="Microsoft YaHei" charset="-122"/>
                <a:ea typeface="Microsoft YaHei" charset="-122"/>
                <a:cs typeface="Microsoft YaHei" charset="-122"/>
              </a:rPr>
              <a:t> 没有偏置项</a:t>
            </a:r>
            <a:endParaRPr lang="zh-TW" altLang="en-US" sz="2400" dirty="0">
              <a:latin typeface="Microsoft YaHei" charset="-122"/>
              <a:ea typeface="Microsoft YaHei" charset="-122"/>
              <a:cs typeface="Microsoft YaHei" charset="-122"/>
            </a:endParaRPr>
          </a:p>
        </p:txBody>
      </p:sp>
      <p:sp>
        <p:nvSpPr>
          <p:cNvPr id="87" name="文字方塊 48"/>
          <p:cNvSpPr txBox="1"/>
          <p:nvPr/>
        </p:nvSpPr>
        <p:spPr>
          <a:xfrm>
            <a:off x="1938018" y="6015296"/>
            <a:ext cx="5320384"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所有激活函数均为线性</a:t>
            </a:r>
            <a:endParaRPr lang="zh-TW" altLang="en-US" sz="2400" dirty="0">
              <a:latin typeface="Microsoft YaHei" charset="-122"/>
              <a:ea typeface="Microsoft YaHei" charset="-122"/>
              <a:cs typeface="Microsoft YaHei" charset="-122"/>
            </a:endParaRPr>
          </a:p>
        </p:txBody>
      </p:sp>
      <p:grpSp>
        <p:nvGrpSpPr>
          <p:cNvPr id="88" name="群組 23"/>
          <p:cNvGrpSpPr/>
          <p:nvPr/>
        </p:nvGrpSpPr>
        <p:grpSpPr>
          <a:xfrm>
            <a:off x="1330896" y="867526"/>
            <a:ext cx="4535297" cy="613438"/>
            <a:chOff x="3463673" y="119351"/>
            <a:chExt cx="4535297" cy="613438"/>
          </a:xfrm>
        </p:grpSpPr>
        <p:sp>
          <p:nvSpPr>
            <p:cNvPr id="90" name="文字方塊 25"/>
            <p:cNvSpPr txBox="1"/>
            <p:nvPr/>
          </p:nvSpPr>
          <p:spPr>
            <a:xfrm>
              <a:off x="3463673" y="173004"/>
              <a:ext cx="2195749"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输入</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1" name="文字方塊 26"/>
                <p:cNvSpPr txBox="1"/>
                <p:nvPr/>
              </p:nvSpPr>
              <p:spPr>
                <a:xfrm>
                  <a:off x="5790380"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61"/>
                <p:cNvSpPr txBox="1"/>
                <p:nvPr/>
              </p:nvSpPr>
              <p:spPr>
                <a:xfrm>
                  <a:off x="6309285"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73"/>
                <p:cNvSpPr txBox="1"/>
                <p:nvPr/>
              </p:nvSpPr>
              <p:spPr>
                <a:xfrm>
                  <a:off x="6825367"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2</m:t>
                                </m:r>
                              </m:e>
                              <m:e>
                                <m:r>
                                  <a:rPr lang="en-US" altLang="zh-TW" sz="2400" i="1">
                                    <a:latin typeface="Cambria Math" charset="0"/>
                                    <a:ea typeface="Microsoft YaHei" charset="-122"/>
                                    <a:cs typeface="Microsoft YaHei" charset="-122"/>
                                  </a:rPr>
                                  <m:t>2</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74"/>
                <p:cNvSpPr txBox="1"/>
                <p:nvPr/>
              </p:nvSpPr>
              <p:spPr>
                <a:xfrm>
                  <a:off x="7394638" y="176816"/>
                  <a:ext cx="604332"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charset="0"/>
                            <a:ea typeface="Microsoft YaHei" charset="-122"/>
                            <a:cs typeface="Microsoft YaHei" charset="-122"/>
                          </a:rPr>
                          <m:t>……</m:t>
                        </m:r>
                      </m:oMath>
                    </m:oMathPara>
                  </a14:m>
                  <a:endParaRPr lang="zh-TW" altLang="en-US" sz="2400" dirty="0">
                    <a:latin typeface="Microsoft YaHei" charset="-122"/>
                    <a:ea typeface="Microsoft YaHei" charset="-122"/>
                    <a:cs typeface="Microsoft YaHei" charset="-122"/>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19"/>
                  <a:stretch>
                    <a:fillRect/>
                  </a:stretch>
                </a:blipFill>
              </p:spPr>
              <p:txBody>
                <a:bodyPr/>
                <a:lstStyle/>
                <a:p>
                  <a:r>
                    <a:rPr lang="zh-TW" altLang="en-US">
                      <a:noFill/>
                    </a:rPr>
                    <a:t> </a:t>
                  </a:r>
                </a:p>
              </p:txBody>
            </p:sp>
          </mc:Fallback>
        </mc:AlternateContent>
      </p:grpSp>
      <p:sp>
        <p:nvSpPr>
          <p:cNvPr id="95" name="文字方塊 83"/>
          <p:cNvSpPr txBox="1"/>
          <p:nvPr/>
        </p:nvSpPr>
        <p:spPr>
          <a:xfrm>
            <a:off x="1343867" y="1618124"/>
            <a:ext cx="1587164" cy="461665"/>
          </a:xfrm>
          <a:prstGeom prst="rect">
            <a:avLst/>
          </a:prstGeom>
          <a:noFill/>
        </p:spPr>
        <p:txBody>
          <a:bodyPr wrap="square" rtlCol="0">
            <a:spAutoFit/>
          </a:bodyPr>
          <a:lstStyle/>
          <a:p>
            <a:r>
              <a:rPr lang="zh-CN" altLang="en-US" sz="2400">
                <a:latin typeface="Microsoft YaHei" charset="-122"/>
                <a:ea typeface="Microsoft YaHei" charset="-122"/>
                <a:cs typeface="Microsoft YaHei" charset="-122"/>
              </a:rPr>
              <a:t>输出</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6" name="文字方塊 84"/>
              <p:cNvSpPr txBox="1"/>
              <p:nvPr/>
            </p:nvSpPr>
            <p:spPr>
              <a:xfrm>
                <a:off x="3662093" y="1536642"/>
                <a:ext cx="463653"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4</m:t>
                              </m:r>
                            </m:e>
                            <m:e>
                              <m:r>
                                <a:rPr lang="en-US" altLang="zh-TW" sz="2400" i="1">
                                  <a:latin typeface="Cambria Math" panose="02040503050406030204" pitchFamily="18" charset="0"/>
                                </a:rPr>
                                <m:t>4</m:t>
                              </m:r>
                            </m:e>
                          </m:eqArr>
                        </m:e>
                      </m:d>
                    </m:oMath>
                  </m:oMathPara>
                </a14:m>
                <a:endParaRPr lang="zh-TW" altLang="en-US" sz="2400" dirty="0"/>
              </a:p>
            </p:txBody>
          </p:sp>
        </mc:Choice>
        <mc:Fallback xmlns="">
          <p:sp>
            <p:nvSpPr>
              <p:cNvPr id="96" name="文字方塊 84"/>
              <p:cNvSpPr txBox="1">
                <a:spLocks noRot="1" noChangeAspect="1" noMove="1" noResize="1" noEditPoints="1" noAdjustHandles="1" noChangeArrowheads="1" noChangeShapeType="1" noTextEdit="1"/>
              </p:cNvSpPr>
              <p:nvPr/>
            </p:nvSpPr>
            <p:spPr>
              <a:xfrm>
                <a:off x="3662093" y="1536642"/>
                <a:ext cx="463653" cy="613438"/>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字方塊 82"/>
              <p:cNvSpPr txBox="1"/>
              <p:nvPr/>
            </p:nvSpPr>
            <p:spPr>
              <a:xfrm>
                <a:off x="4123494" y="1569225"/>
                <a:ext cx="633571"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12</m:t>
                              </m:r>
                            </m:e>
                            <m:e>
                              <m:r>
                                <a:rPr lang="en-US" altLang="zh-TW" sz="2400" b="0" i="1" smtClean="0">
                                  <a:latin typeface="Cambria Math" panose="02040503050406030204" pitchFamily="18" charset="0"/>
                                </a:rPr>
                                <m:t>12</m:t>
                              </m:r>
                            </m:e>
                          </m:eqArr>
                        </m:e>
                      </m:d>
                    </m:oMath>
                  </m:oMathPara>
                </a14:m>
                <a:endParaRPr lang="zh-TW" altLang="en-US" sz="2400" dirty="0"/>
              </a:p>
            </p:txBody>
          </p:sp>
        </mc:Choice>
        <mc:Fallback xmlns="">
          <p:sp>
            <p:nvSpPr>
              <p:cNvPr id="97" name="文字方塊 82"/>
              <p:cNvSpPr txBox="1">
                <a:spLocks noRot="1" noChangeAspect="1" noMove="1" noResize="1" noEditPoints="1" noAdjustHandles="1" noChangeArrowheads="1" noChangeShapeType="1" noTextEdit="1"/>
              </p:cNvSpPr>
              <p:nvPr/>
            </p:nvSpPr>
            <p:spPr>
              <a:xfrm>
                <a:off x="4123494" y="1569225"/>
                <a:ext cx="633571" cy="613438"/>
              </a:xfrm>
              <a:prstGeom prst="rect">
                <a:avLst/>
              </a:prstGeom>
              <a:blipFill rotWithShape="0">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842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6" grpId="0" animBg="1"/>
      <p:bldP spid="79" grpId="0" animBg="1"/>
      <p:bldP spid="80" grpId="0" animBg="1"/>
      <p:bldP spid="81" grpId="0" animBg="1"/>
      <p:bldP spid="82" grpId="0" animBg="1"/>
      <p:bldP spid="9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6">
            <a:extLst>
              <a:ext uri="{FF2B5EF4-FFF2-40B4-BE49-F238E27FC236}">
                <a16:creationId xmlns:a16="http://schemas.microsoft.com/office/drawing/2014/main" id="{3F978643-A224-6A9D-8040-8E914CB72AC8}"/>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zh-CN" altLang="en-US" dirty="0"/>
              <a:t>例</a:t>
            </a:r>
            <a:endParaRPr lang="zh-TW" altLang="en-US" dirty="0"/>
          </a:p>
        </p:txBody>
      </p:sp>
      <p:cxnSp>
        <p:nvCxnSpPr>
          <p:cNvPr id="4" name="直線單箭頭接點 3"/>
          <p:cNvCxnSpPr/>
          <p:nvPr/>
        </p:nvCxnSpPr>
        <p:spPr>
          <a:xfrm rot="16200000">
            <a:off x="8629363" y="2370912"/>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rot="16200000">
            <a:off x="6982376" y="233856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7117299" y="5593146"/>
            <a:ext cx="342900" cy="461962"/>
            <a:chOff x="1882729" y="2137119"/>
            <a:chExt cx="342900" cy="461962"/>
          </a:xfrm>
        </p:grpSpPr>
        <p:sp>
          <p:nvSpPr>
            <p:cNvPr id="7" name="矩形 6"/>
            <p:cNvSpPr/>
            <p:nvPr/>
          </p:nvSpPr>
          <p:spPr>
            <a:xfrm>
              <a:off x="1882729" y="22323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8" name="Object 12"/>
                        <p:cNvPicPr>
                          <a:picLocks noChangeAspect="1" noChangeArrowheads="1"/>
                        </p:cNvPicPr>
                        <p:nvPr/>
                      </p:nvPicPr>
                      <p:blipFill>
                        <a:blip r:embed="rId4"/>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群組 8"/>
          <p:cNvGrpSpPr/>
          <p:nvPr/>
        </p:nvGrpSpPr>
        <p:grpSpPr>
          <a:xfrm>
            <a:off x="8724563" y="5624272"/>
            <a:ext cx="376238" cy="461963"/>
            <a:chOff x="1876911" y="2719848"/>
            <a:chExt cx="376238" cy="461963"/>
          </a:xfrm>
        </p:grpSpPr>
        <p:sp>
          <p:nvSpPr>
            <p:cNvPr id="10" name="矩形 9"/>
            <p:cNvSpPr/>
            <p:nvPr/>
          </p:nvSpPr>
          <p:spPr>
            <a:xfrm>
              <a:off x="1876911" y="28026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1900724" y="2719848"/>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900724" y="271984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rot="16200000">
            <a:off x="7053475" y="401648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rot="16200000">
            <a:off x="8601170" y="40567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rot="16200000">
            <a:off x="7019801" y="233856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rot="16200000">
            <a:off x="8592477" y="234866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18" name="群組 17"/>
          <p:cNvGrpSpPr/>
          <p:nvPr/>
        </p:nvGrpSpPr>
        <p:grpSpPr>
          <a:xfrm rot="16200000">
            <a:off x="7594547" y="4322261"/>
            <a:ext cx="1037222"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36" name="Object 12"/>
          <p:cNvGraphicFramePr>
            <a:graphicFrameLocks noChangeAspect="1"/>
          </p:cNvGraphicFramePr>
          <p:nvPr/>
        </p:nvGraphicFramePr>
        <p:xfrm>
          <a:off x="8767483" y="1471359"/>
          <a:ext cx="379412" cy="461963"/>
        </p:xfrm>
        <a:graphic>
          <a:graphicData uri="http://schemas.openxmlformats.org/presentationml/2006/ole">
            <mc:AlternateContent xmlns:mc="http://schemas.openxmlformats.org/markup-compatibility/2006">
              <mc:Choice xmlns:v="urn:schemas-microsoft-com:vml" Requires="v">
                <p:oleObj name="方程式" r:id="rId7" imgW="177480" imgH="215640" progId="Equation.3">
                  <p:embed/>
                </p:oleObj>
              </mc:Choice>
              <mc:Fallback>
                <p:oleObj name="方程式" r:id="rId7" imgW="177480" imgH="215640" progId="Equation.3">
                  <p:embed/>
                  <p:pic>
                    <p:nvPicPr>
                      <p:cNvPr id="36" name="Object 12"/>
                      <p:cNvPicPr>
                        <a:picLocks noChangeAspect="1" noChangeArrowheads="1"/>
                      </p:cNvPicPr>
                      <p:nvPr/>
                    </p:nvPicPr>
                    <p:blipFill>
                      <a:blip r:embed="rId8"/>
                      <a:srcRect/>
                      <a:stretch>
                        <a:fillRect/>
                      </a:stretch>
                    </p:blipFill>
                    <p:spPr bwMode="auto">
                      <a:xfrm>
                        <a:off x="8767483" y="147135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12"/>
          <p:cNvGraphicFramePr>
            <a:graphicFrameLocks noChangeAspect="1"/>
          </p:cNvGraphicFramePr>
          <p:nvPr/>
        </p:nvGraphicFramePr>
        <p:xfrm>
          <a:off x="7184022" y="1474775"/>
          <a:ext cx="352425" cy="461963"/>
        </p:xfrm>
        <a:graphic>
          <a:graphicData uri="http://schemas.openxmlformats.org/presentationml/2006/ole">
            <mc:AlternateContent xmlns:mc="http://schemas.openxmlformats.org/markup-compatibility/2006">
              <mc:Choice xmlns:v="urn:schemas-microsoft-com:vml" Requires="v">
                <p:oleObj name="方程式" r:id="rId9" imgW="164880" imgH="215640" progId="Equation.3">
                  <p:embed/>
                </p:oleObj>
              </mc:Choice>
              <mc:Fallback>
                <p:oleObj name="方程式" r:id="rId9" imgW="164880" imgH="215640" progId="Equation.3">
                  <p:embed/>
                  <p:pic>
                    <p:nvPicPr>
                      <p:cNvPr id="37" name="Object 12"/>
                      <p:cNvPicPr>
                        <a:picLocks noChangeAspect="1" noChangeArrowheads="1"/>
                      </p:cNvPicPr>
                      <p:nvPr/>
                    </p:nvPicPr>
                    <p:blipFill>
                      <a:blip r:embed="rId10"/>
                      <a:srcRect/>
                      <a:stretch>
                        <a:fillRect/>
                      </a:stretch>
                    </p:blipFill>
                    <p:spPr bwMode="auto">
                      <a:xfrm>
                        <a:off x="7184022" y="147477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 name="群組 54"/>
          <p:cNvGrpSpPr/>
          <p:nvPr/>
        </p:nvGrpSpPr>
        <p:grpSpPr>
          <a:xfrm>
            <a:off x="3624363" y="4001430"/>
            <a:ext cx="342900" cy="461962"/>
            <a:chOff x="1882729" y="2137119"/>
            <a:chExt cx="342900" cy="461962"/>
          </a:xfrm>
        </p:grpSpPr>
        <p:sp>
          <p:nvSpPr>
            <p:cNvPr id="56" name="矩形 55"/>
            <p:cNvSpPr/>
            <p:nvPr/>
          </p:nvSpPr>
          <p:spPr>
            <a:xfrm>
              <a:off x="1882729" y="2232369"/>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nvGraphicFramePr>
          <p:xfrm>
            <a:off x="1895428" y="2137119"/>
            <a:ext cx="325438" cy="461962"/>
          </p:xfrm>
          <a:graphic>
            <a:graphicData uri="http://schemas.openxmlformats.org/presentationml/2006/ole">
              <mc:AlternateContent xmlns:mc="http://schemas.openxmlformats.org/markup-compatibility/2006">
                <mc:Choice xmlns:v="urn:schemas-microsoft-com:vml" Requires="v">
                  <p:oleObj name="方程式" r:id="rId11" imgW="152280" imgH="215640" progId="Equation.3">
                    <p:embed/>
                  </p:oleObj>
                </mc:Choice>
                <mc:Fallback>
                  <p:oleObj name="方程式" r:id="rId11" imgW="152280" imgH="215640" progId="Equation.3">
                    <p:embed/>
                    <p:pic>
                      <p:nvPicPr>
                        <p:cNvPr id="57" name="Object 12"/>
                        <p:cNvPicPr>
                          <a:picLocks noChangeAspect="1" noChangeArrowheads="1"/>
                        </p:cNvPicPr>
                        <p:nvPr/>
                      </p:nvPicPr>
                      <p:blipFill>
                        <a:blip r:embed="rId12"/>
                        <a:srcRect/>
                        <a:stretch>
                          <a:fillRect/>
                        </a:stretch>
                      </p:blipFill>
                      <p:spPr bwMode="auto">
                        <a:xfrm>
                          <a:off x="1895428" y="21371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8" name="群組 57"/>
          <p:cNvGrpSpPr/>
          <p:nvPr/>
        </p:nvGrpSpPr>
        <p:grpSpPr>
          <a:xfrm>
            <a:off x="5231628" y="4003466"/>
            <a:ext cx="391033" cy="461963"/>
            <a:chOff x="1876911" y="2719786"/>
            <a:chExt cx="391033" cy="461963"/>
          </a:xfrm>
        </p:grpSpPr>
        <p:sp>
          <p:nvSpPr>
            <p:cNvPr id="59" name="矩形 58"/>
            <p:cNvSpPr/>
            <p:nvPr/>
          </p:nvSpPr>
          <p:spPr>
            <a:xfrm>
              <a:off x="1876911" y="2802698"/>
              <a:ext cx="342900" cy="3429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nvGraphicFramePr>
          <p:xfrm>
            <a:off x="1888532" y="2719786"/>
            <a:ext cx="379412" cy="461963"/>
          </p:xfrm>
          <a:graphic>
            <a:graphicData uri="http://schemas.openxmlformats.org/presentationml/2006/ole">
              <mc:AlternateContent xmlns:mc="http://schemas.openxmlformats.org/markup-compatibility/2006">
                <mc:Choice xmlns:v="urn:schemas-microsoft-com:vml" Requires="v">
                  <p:oleObj name="方程式" r:id="rId13" imgW="177480" imgH="215640" progId="Equation.3">
                    <p:embed/>
                  </p:oleObj>
                </mc:Choice>
                <mc:Fallback>
                  <p:oleObj name="方程式" r:id="rId13" imgW="177480" imgH="215640" progId="Equation.3">
                    <p:embed/>
                    <p:pic>
                      <p:nvPicPr>
                        <p:cNvPr id="60" name="Object 12"/>
                        <p:cNvPicPr>
                          <a:picLocks noChangeAspect="1" noChangeArrowheads="1"/>
                        </p:cNvPicPr>
                        <p:nvPr/>
                      </p:nvPicPr>
                      <p:blipFill>
                        <a:blip r:embed="rId14"/>
                        <a:srcRect/>
                        <a:stretch>
                          <a:fillRect/>
                        </a:stretch>
                      </p:blipFill>
                      <p:spPr bwMode="auto">
                        <a:xfrm>
                          <a:off x="1888532" y="2719786"/>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4" name="群組 63"/>
          <p:cNvGrpSpPr/>
          <p:nvPr/>
        </p:nvGrpSpPr>
        <p:grpSpPr>
          <a:xfrm rot="16200000">
            <a:off x="7594547" y="2659736"/>
            <a:ext cx="1037222" cy="1638300"/>
            <a:chOff x="1013669" y="3459098"/>
            <a:chExt cx="1588876" cy="1638300"/>
          </a:xfrm>
        </p:grpSpPr>
        <p:cxnSp>
          <p:nvCxnSpPr>
            <p:cNvPr id="65" name="直線單箭頭接點 6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6" name="群組 65"/>
            <p:cNvGrpSpPr/>
            <p:nvPr/>
          </p:nvGrpSpPr>
          <p:grpSpPr>
            <a:xfrm>
              <a:off x="1025705" y="3459098"/>
              <a:ext cx="1576840" cy="1638300"/>
              <a:chOff x="1025705" y="3459098"/>
              <a:chExt cx="1576840" cy="1638300"/>
            </a:xfrm>
          </p:grpSpPr>
          <p:cxnSp>
            <p:nvCxnSpPr>
              <p:cNvPr id="67" name="直線單箭頭接點 6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0" name="手繪多邊形 69"/>
          <p:cNvSpPr/>
          <p:nvPr/>
        </p:nvSpPr>
        <p:spPr>
          <a:xfrm>
            <a:off x="5416550" y="4445001"/>
            <a:ext cx="1828800" cy="319831"/>
          </a:xfrm>
          <a:custGeom>
            <a:avLst/>
            <a:gdLst>
              <a:gd name="connsiteX0" fmla="*/ 0 w 1828800"/>
              <a:gd name="connsiteY0" fmla="*/ 0 h 319831"/>
              <a:gd name="connsiteX1" fmla="*/ 1016000 w 1828800"/>
              <a:gd name="connsiteY1" fmla="*/ 317500 h 319831"/>
              <a:gd name="connsiteX2" fmla="*/ 1828800 w 1828800"/>
              <a:gd name="connsiteY2" fmla="*/ 152400 h 319831"/>
            </a:gdLst>
            <a:ahLst/>
            <a:cxnLst>
              <a:cxn ang="0">
                <a:pos x="connsiteX0" y="connsiteY0"/>
              </a:cxn>
              <a:cxn ang="0">
                <a:pos x="connsiteX1" y="connsiteY1"/>
              </a:cxn>
              <a:cxn ang="0">
                <a:pos x="connsiteX2" y="connsiteY2"/>
              </a:cxn>
            </a:cxnLst>
            <a:rect l="l" t="t" r="r" b="b"/>
            <a:pathLst>
              <a:path w="1828800" h="319831">
                <a:moveTo>
                  <a:pt x="0" y="0"/>
                </a:moveTo>
                <a:cubicBezTo>
                  <a:pt x="355600" y="146050"/>
                  <a:pt x="711200" y="292100"/>
                  <a:pt x="1016000" y="317500"/>
                </a:cubicBezTo>
                <a:cubicBezTo>
                  <a:pt x="1320800" y="342900"/>
                  <a:pt x="1828800" y="152400"/>
                  <a:pt x="1828800" y="1524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70"/>
          <p:cNvSpPr/>
          <p:nvPr/>
        </p:nvSpPr>
        <p:spPr>
          <a:xfrm>
            <a:off x="5403850" y="4457701"/>
            <a:ext cx="3416300" cy="624441"/>
          </a:xfrm>
          <a:custGeom>
            <a:avLst/>
            <a:gdLst>
              <a:gd name="connsiteX0" fmla="*/ 0 w 3416300"/>
              <a:gd name="connsiteY0" fmla="*/ 0 h 624441"/>
              <a:gd name="connsiteX1" fmla="*/ 1854200 w 3416300"/>
              <a:gd name="connsiteY1" fmla="*/ 622300 h 624441"/>
              <a:gd name="connsiteX2" fmla="*/ 3416300 w 3416300"/>
              <a:gd name="connsiteY2" fmla="*/ 165100 h 624441"/>
            </a:gdLst>
            <a:ahLst/>
            <a:cxnLst>
              <a:cxn ang="0">
                <a:pos x="connsiteX0" y="connsiteY0"/>
              </a:cxn>
              <a:cxn ang="0">
                <a:pos x="connsiteX1" y="connsiteY1"/>
              </a:cxn>
              <a:cxn ang="0">
                <a:pos x="connsiteX2" y="connsiteY2"/>
              </a:cxn>
            </a:cxnLst>
            <a:rect l="l" t="t" r="r" b="b"/>
            <a:pathLst>
              <a:path w="3416300" h="624441">
                <a:moveTo>
                  <a:pt x="0" y="0"/>
                </a:moveTo>
                <a:cubicBezTo>
                  <a:pt x="642408" y="297391"/>
                  <a:pt x="1284817" y="594783"/>
                  <a:pt x="1854200" y="622300"/>
                </a:cubicBezTo>
                <a:cubicBezTo>
                  <a:pt x="2423583" y="649817"/>
                  <a:pt x="2919941" y="407458"/>
                  <a:pt x="3416300" y="165100"/>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手繪多邊形 71"/>
          <p:cNvSpPr/>
          <p:nvPr/>
        </p:nvSpPr>
        <p:spPr>
          <a:xfrm>
            <a:off x="3790950" y="4445001"/>
            <a:ext cx="3479800" cy="511221"/>
          </a:xfrm>
          <a:custGeom>
            <a:avLst/>
            <a:gdLst>
              <a:gd name="connsiteX0" fmla="*/ 0 w 3479800"/>
              <a:gd name="connsiteY0" fmla="*/ 0 h 511221"/>
              <a:gd name="connsiteX1" fmla="*/ 1600200 w 3479800"/>
              <a:gd name="connsiteY1" fmla="*/ 508000 h 511221"/>
              <a:gd name="connsiteX2" fmla="*/ 3479800 w 3479800"/>
              <a:gd name="connsiteY2" fmla="*/ 177800 h 511221"/>
            </a:gdLst>
            <a:ahLst/>
            <a:cxnLst>
              <a:cxn ang="0">
                <a:pos x="connsiteX0" y="connsiteY0"/>
              </a:cxn>
              <a:cxn ang="0">
                <a:pos x="connsiteX1" y="connsiteY1"/>
              </a:cxn>
              <a:cxn ang="0">
                <a:pos x="connsiteX2" y="connsiteY2"/>
              </a:cxn>
            </a:cxnLst>
            <a:rect l="l" t="t" r="r" b="b"/>
            <a:pathLst>
              <a:path w="3479800" h="511221">
                <a:moveTo>
                  <a:pt x="0" y="0"/>
                </a:moveTo>
                <a:cubicBezTo>
                  <a:pt x="510116" y="239183"/>
                  <a:pt x="1020233" y="478367"/>
                  <a:pt x="1600200" y="508000"/>
                </a:cubicBezTo>
                <a:cubicBezTo>
                  <a:pt x="2180167" y="537633"/>
                  <a:pt x="2829983" y="357716"/>
                  <a:pt x="3479800" y="1778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72"/>
          <p:cNvSpPr/>
          <p:nvPr/>
        </p:nvSpPr>
        <p:spPr>
          <a:xfrm>
            <a:off x="3803650" y="4445001"/>
            <a:ext cx="5143500" cy="1004985"/>
          </a:xfrm>
          <a:custGeom>
            <a:avLst/>
            <a:gdLst>
              <a:gd name="connsiteX0" fmla="*/ 0 w 5143500"/>
              <a:gd name="connsiteY0" fmla="*/ 0 h 1004985"/>
              <a:gd name="connsiteX1" fmla="*/ 2438400 w 5143500"/>
              <a:gd name="connsiteY1" fmla="*/ 1003300 h 1004985"/>
              <a:gd name="connsiteX2" fmla="*/ 5143500 w 5143500"/>
              <a:gd name="connsiteY2" fmla="*/ 190500 h 1004985"/>
            </a:gdLst>
            <a:ahLst/>
            <a:cxnLst>
              <a:cxn ang="0">
                <a:pos x="connsiteX0" y="connsiteY0"/>
              </a:cxn>
              <a:cxn ang="0">
                <a:pos x="connsiteX1" y="connsiteY1"/>
              </a:cxn>
              <a:cxn ang="0">
                <a:pos x="connsiteX2" y="connsiteY2"/>
              </a:cxn>
            </a:cxnLst>
            <a:rect l="l" t="t" r="r" b="b"/>
            <a:pathLst>
              <a:path w="5143500" h="1004985">
                <a:moveTo>
                  <a:pt x="0" y="0"/>
                </a:moveTo>
                <a:cubicBezTo>
                  <a:pt x="790575" y="485775"/>
                  <a:pt x="1581150" y="971550"/>
                  <a:pt x="2438400" y="1003300"/>
                </a:cubicBezTo>
                <a:cubicBezTo>
                  <a:pt x="3295650" y="1035050"/>
                  <a:pt x="4219575" y="612775"/>
                  <a:pt x="5143500" y="1905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2"/>
          <p:cNvSpPr/>
          <p:nvPr/>
        </p:nvSpPr>
        <p:spPr>
          <a:xfrm>
            <a:off x="3829319" y="3347673"/>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4151317" y="3169402"/>
            <a:ext cx="967403" cy="461665"/>
          </a:xfrm>
          <a:prstGeom prst="rect">
            <a:avLst/>
          </a:prstGeom>
          <a:noFill/>
        </p:spPr>
        <p:txBody>
          <a:bodyPr wrap="square" rtlCol="0">
            <a:spAutoFit/>
          </a:bodyPr>
          <a:lstStyle/>
          <a:p>
            <a:r>
              <a:rPr lang="zh-CN" altLang="en-US" sz="2400">
                <a:solidFill>
                  <a:srgbClr val="FF0000"/>
                </a:solidFill>
                <a:latin typeface="Microsoft YaHei" charset="-122"/>
                <a:ea typeface="Microsoft YaHei" charset="-122"/>
                <a:cs typeface="Microsoft YaHei" charset="-122"/>
              </a:rPr>
              <a:t>存储</a:t>
            </a:r>
            <a:endParaRPr lang="zh-TW" altLang="en-US" sz="2400" dirty="0">
              <a:solidFill>
                <a:srgbClr val="FF0000"/>
              </a:solidFill>
              <a:latin typeface="Microsoft YaHei" charset="-122"/>
              <a:ea typeface="Microsoft YaHei" charset="-122"/>
              <a:cs typeface="Microsoft YaHei" charset="-122"/>
            </a:endParaRPr>
          </a:p>
        </p:txBody>
      </p:sp>
      <p:cxnSp>
        <p:nvCxnSpPr>
          <p:cNvPr id="25" name="直線接點 24"/>
          <p:cNvCxnSpPr/>
          <p:nvPr/>
        </p:nvCxnSpPr>
        <p:spPr>
          <a:xfrm flipH="1">
            <a:off x="7163888" y="2496258"/>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H="1">
            <a:off x="8747545" y="2475342"/>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7197938" y="4159975"/>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flipH="1">
            <a:off x="8757162" y="4193431"/>
            <a:ext cx="291548" cy="324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112000" y="5696255"/>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6" name="文字方塊 75"/>
          <p:cNvSpPr txBox="1"/>
          <p:nvPr/>
        </p:nvSpPr>
        <p:spPr>
          <a:xfrm>
            <a:off x="8709951" y="5710402"/>
            <a:ext cx="36285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endParaRPr lang="zh-TW" altLang="en-US" sz="2400" dirty="0"/>
          </a:p>
        </p:txBody>
      </p:sp>
      <p:sp>
        <p:nvSpPr>
          <p:cNvPr id="77" name="文字方塊 76"/>
          <p:cNvSpPr txBox="1"/>
          <p:nvPr/>
        </p:nvSpPr>
        <p:spPr>
          <a:xfrm>
            <a:off x="3624060" y="4008668"/>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6</a:t>
            </a:r>
            <a:endParaRPr lang="zh-TW" altLang="en-US" sz="2400" dirty="0"/>
          </a:p>
        </p:txBody>
      </p:sp>
      <p:sp>
        <p:nvSpPr>
          <p:cNvPr id="78" name="文字方塊 77"/>
          <p:cNvSpPr txBox="1"/>
          <p:nvPr/>
        </p:nvSpPr>
        <p:spPr>
          <a:xfrm>
            <a:off x="5222011" y="4022815"/>
            <a:ext cx="3628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6</a:t>
            </a:r>
            <a:endParaRPr lang="zh-TW" altLang="en-US" sz="2400" dirty="0"/>
          </a:p>
        </p:txBody>
      </p:sp>
      <p:sp>
        <p:nvSpPr>
          <p:cNvPr id="79" name="文字方塊 78"/>
          <p:cNvSpPr txBox="1"/>
          <p:nvPr/>
        </p:nvSpPr>
        <p:spPr>
          <a:xfrm>
            <a:off x="7533307" y="3655039"/>
            <a:ext cx="55051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16</a:t>
            </a:r>
            <a:endParaRPr lang="zh-TW" altLang="en-US" sz="2400" dirty="0"/>
          </a:p>
        </p:txBody>
      </p:sp>
      <p:sp>
        <p:nvSpPr>
          <p:cNvPr id="80" name="文字方塊 79"/>
          <p:cNvSpPr txBox="1"/>
          <p:nvPr/>
        </p:nvSpPr>
        <p:spPr>
          <a:xfrm>
            <a:off x="9074009" y="3655039"/>
            <a:ext cx="59076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16</a:t>
            </a:r>
            <a:endParaRPr lang="zh-TW" altLang="en-US" sz="2400" dirty="0"/>
          </a:p>
        </p:txBody>
      </p:sp>
      <p:sp>
        <p:nvSpPr>
          <p:cNvPr id="81" name="文字方塊 80"/>
          <p:cNvSpPr txBox="1"/>
          <p:nvPr/>
        </p:nvSpPr>
        <p:spPr>
          <a:xfrm>
            <a:off x="7498556" y="1914103"/>
            <a:ext cx="58527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32</a:t>
            </a:r>
            <a:endParaRPr lang="zh-TW" altLang="en-US" sz="2400" dirty="0"/>
          </a:p>
        </p:txBody>
      </p:sp>
      <p:sp>
        <p:nvSpPr>
          <p:cNvPr id="82" name="文字方塊 81"/>
          <p:cNvSpPr txBox="1"/>
          <p:nvPr/>
        </p:nvSpPr>
        <p:spPr>
          <a:xfrm>
            <a:off x="9100801" y="1942034"/>
            <a:ext cx="574485"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32</a:t>
            </a:r>
            <a:endParaRPr lang="zh-TW" altLang="en-US" sz="2400" dirty="0"/>
          </a:p>
        </p:txBody>
      </p:sp>
      <p:sp>
        <p:nvSpPr>
          <p:cNvPr id="89" name="手繪多邊形 46"/>
          <p:cNvSpPr/>
          <p:nvPr/>
        </p:nvSpPr>
        <p:spPr>
          <a:xfrm>
            <a:off x="5440718" y="3346270"/>
            <a:ext cx="3425781" cy="734931"/>
          </a:xfrm>
          <a:custGeom>
            <a:avLst/>
            <a:gdLst>
              <a:gd name="connsiteX0" fmla="*/ 3425781 w 3425781"/>
              <a:gd name="connsiteY0" fmla="*/ 619021 h 734931"/>
              <a:gd name="connsiteX1" fmla="*/ 1854558 w 3425781"/>
              <a:gd name="connsiteY1" fmla="*/ 835 h 734931"/>
              <a:gd name="connsiteX2" fmla="*/ 0 w 3425781"/>
              <a:gd name="connsiteY2" fmla="*/ 734931 h 734931"/>
            </a:gdLst>
            <a:ahLst/>
            <a:cxnLst>
              <a:cxn ang="0">
                <a:pos x="connsiteX0" y="connsiteY0"/>
              </a:cxn>
              <a:cxn ang="0">
                <a:pos x="connsiteX1" y="connsiteY1"/>
              </a:cxn>
              <a:cxn ang="0">
                <a:pos x="connsiteX2" y="connsiteY2"/>
              </a:cxn>
            </a:cxnLst>
            <a:rect l="l" t="t" r="r" b="b"/>
            <a:pathLst>
              <a:path w="3425781" h="734931">
                <a:moveTo>
                  <a:pt x="3425781" y="619021"/>
                </a:moveTo>
                <a:cubicBezTo>
                  <a:pt x="2925651" y="300269"/>
                  <a:pt x="2425521" y="-18483"/>
                  <a:pt x="1854558" y="835"/>
                </a:cubicBezTo>
                <a:cubicBezTo>
                  <a:pt x="1283594" y="20153"/>
                  <a:pt x="641797" y="377542"/>
                  <a:pt x="0" y="734931"/>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文字方塊 89"/>
          <p:cNvSpPr txBox="1"/>
          <p:nvPr/>
        </p:nvSpPr>
        <p:spPr>
          <a:xfrm>
            <a:off x="713642" y="2383063"/>
            <a:ext cx="3111377"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2800" dirty="0">
                <a:latin typeface="Microsoft YaHei" charset="-122"/>
                <a:ea typeface="Microsoft YaHei" charset="-122"/>
                <a:cs typeface="Microsoft YaHei" charset="-122"/>
              </a:rPr>
              <a:t>输入序列顺序改变会改变输出</a:t>
            </a:r>
            <a:r>
              <a:rPr lang="zh-CN" altLang="en-US" sz="2800">
                <a:latin typeface="Microsoft YaHei" charset="-122"/>
                <a:ea typeface="Microsoft YaHei" charset="-122"/>
                <a:cs typeface="Microsoft YaHei" charset="-122"/>
              </a:rPr>
              <a:t>值。</a:t>
            </a:r>
            <a:endParaRPr lang="zh-TW" altLang="en-US" sz="2800" dirty="0">
              <a:latin typeface="Microsoft YaHei" charset="-122"/>
              <a:ea typeface="Microsoft YaHei" charset="-122"/>
              <a:cs typeface="Microsoft YaHei" charset="-122"/>
            </a:endParaRPr>
          </a:p>
        </p:txBody>
      </p:sp>
      <p:sp>
        <p:nvSpPr>
          <p:cNvPr id="99" name="文字方塊 16"/>
          <p:cNvSpPr txBox="1"/>
          <p:nvPr/>
        </p:nvSpPr>
        <p:spPr>
          <a:xfrm>
            <a:off x="1931266" y="5502793"/>
            <a:ext cx="4871870"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所有权重均为</a:t>
            </a:r>
            <a:r>
              <a:rPr lang="en-US" altLang="zh-TW" sz="2400" dirty="0">
                <a:latin typeface="Microsoft YaHei" charset="-122"/>
                <a:ea typeface="Microsoft YaHei" charset="-122"/>
                <a:cs typeface="Microsoft YaHei" charset="-122"/>
              </a:rPr>
              <a:t> “1”, </a:t>
            </a:r>
            <a:r>
              <a:rPr lang="zh-CN" altLang="en-US" sz="2400" dirty="0">
                <a:latin typeface="Microsoft YaHei" charset="-122"/>
                <a:ea typeface="Microsoft YaHei" charset="-122"/>
                <a:cs typeface="Microsoft YaHei" charset="-122"/>
              </a:rPr>
              <a:t> 没有偏置项</a:t>
            </a:r>
            <a:endParaRPr lang="zh-TW" altLang="en-US" sz="2400" dirty="0">
              <a:latin typeface="Microsoft YaHei" charset="-122"/>
              <a:ea typeface="Microsoft YaHei" charset="-122"/>
              <a:cs typeface="Microsoft YaHei" charset="-122"/>
            </a:endParaRPr>
          </a:p>
        </p:txBody>
      </p:sp>
      <p:sp>
        <p:nvSpPr>
          <p:cNvPr id="100" name="文字方塊 48"/>
          <p:cNvSpPr txBox="1"/>
          <p:nvPr/>
        </p:nvSpPr>
        <p:spPr>
          <a:xfrm>
            <a:off x="1938018" y="6015296"/>
            <a:ext cx="5320384"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所有激活函数均为线性</a:t>
            </a:r>
            <a:endParaRPr lang="zh-TW" altLang="en-US" sz="2400" dirty="0">
              <a:latin typeface="Microsoft YaHei" charset="-122"/>
              <a:ea typeface="Microsoft YaHei" charset="-122"/>
              <a:cs typeface="Microsoft YaHei" charset="-122"/>
            </a:endParaRPr>
          </a:p>
        </p:txBody>
      </p:sp>
      <p:grpSp>
        <p:nvGrpSpPr>
          <p:cNvPr id="110" name="群組 23"/>
          <p:cNvGrpSpPr/>
          <p:nvPr/>
        </p:nvGrpSpPr>
        <p:grpSpPr>
          <a:xfrm>
            <a:off x="1330896" y="867526"/>
            <a:ext cx="4535297" cy="613438"/>
            <a:chOff x="3463673" y="119351"/>
            <a:chExt cx="4535297" cy="613438"/>
          </a:xfrm>
        </p:grpSpPr>
        <p:sp>
          <p:nvSpPr>
            <p:cNvPr id="111" name="文字方塊 25"/>
            <p:cNvSpPr txBox="1"/>
            <p:nvPr/>
          </p:nvSpPr>
          <p:spPr>
            <a:xfrm>
              <a:off x="3463673" y="173004"/>
              <a:ext cx="2195749"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输入</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12" name="文字方塊 26"/>
                <p:cNvSpPr txBox="1"/>
                <p:nvPr/>
              </p:nvSpPr>
              <p:spPr>
                <a:xfrm>
                  <a:off x="5790380"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27" name="文字方塊 26"/>
                <p:cNvSpPr txBox="1">
                  <a:spLocks noRot="1" noChangeAspect="1" noMove="1" noResize="1" noEditPoints="1" noAdjustHandles="1" noChangeArrowheads="1" noChangeShapeType="1" noTextEdit="1"/>
                </p:cNvSpPr>
                <p:nvPr/>
              </p:nvSpPr>
              <p:spPr>
                <a:xfrm>
                  <a:off x="5790380" y="119351"/>
                  <a:ext cx="463653" cy="61343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61"/>
                <p:cNvSpPr txBox="1"/>
                <p:nvPr/>
              </p:nvSpPr>
              <p:spPr>
                <a:xfrm>
                  <a:off x="6309285"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1</m:t>
                                </m:r>
                              </m:e>
                              <m:e>
                                <m:r>
                                  <a:rPr lang="en-US" altLang="zh-TW" sz="2400" i="1">
                                    <a:latin typeface="Cambria Math" charset="0"/>
                                    <a:ea typeface="Microsoft YaHei" charset="-122"/>
                                    <a:cs typeface="Microsoft YaHei" charset="-122"/>
                                  </a:rPr>
                                  <m:t>1</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6309285" y="119351"/>
                  <a:ext cx="463653" cy="61343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文字方塊 73"/>
                <p:cNvSpPr txBox="1"/>
                <p:nvPr/>
              </p:nvSpPr>
              <p:spPr>
                <a:xfrm>
                  <a:off x="6825367" y="119351"/>
                  <a:ext cx="486095"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ea typeface="Microsoft YaHei" charset="-122"/>
                                <a:cs typeface="Microsoft YaHei" charset="-122"/>
                              </a:rPr>
                            </m:ctrlPr>
                          </m:dPr>
                          <m:e>
                            <m:eqArr>
                              <m:eqArrPr>
                                <m:ctrlPr>
                                  <a:rPr lang="en-US" altLang="zh-TW" sz="2400" i="1">
                                    <a:latin typeface="Cambria Math" panose="02040503050406030204" pitchFamily="18" charset="0"/>
                                    <a:ea typeface="Microsoft YaHei" charset="-122"/>
                                    <a:cs typeface="Microsoft YaHei" charset="-122"/>
                                  </a:rPr>
                                </m:ctrlPr>
                              </m:eqArrPr>
                              <m:e>
                                <m:r>
                                  <a:rPr lang="en-US" altLang="zh-TW" sz="2400" i="1">
                                    <a:latin typeface="Cambria Math" charset="0"/>
                                    <a:ea typeface="Microsoft YaHei" charset="-122"/>
                                    <a:cs typeface="Microsoft YaHei" charset="-122"/>
                                  </a:rPr>
                                  <m:t>2</m:t>
                                </m:r>
                              </m:e>
                              <m:e>
                                <m:r>
                                  <a:rPr lang="en-US" altLang="zh-TW" sz="2400" i="1">
                                    <a:latin typeface="Cambria Math" charset="0"/>
                                    <a:ea typeface="Microsoft YaHei" charset="-122"/>
                                    <a:cs typeface="Microsoft YaHei" charset="-122"/>
                                  </a:rPr>
                                  <m:t>2</m:t>
                                </m:r>
                              </m:e>
                            </m:eqArr>
                          </m:e>
                        </m:d>
                      </m:oMath>
                    </m:oMathPara>
                  </a14:m>
                  <a:endParaRPr lang="zh-TW" altLang="en-US" sz="2400" dirty="0">
                    <a:latin typeface="Microsoft YaHei" charset="-122"/>
                    <a:ea typeface="Microsoft YaHei" charset="-122"/>
                    <a:cs typeface="Microsoft YaHei" charset="-122"/>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6825367" y="119351"/>
                  <a:ext cx="463652" cy="613438"/>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文字方塊 74"/>
                <p:cNvSpPr txBox="1"/>
                <p:nvPr/>
              </p:nvSpPr>
              <p:spPr>
                <a:xfrm>
                  <a:off x="7394638" y="176816"/>
                  <a:ext cx="604332"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charset="0"/>
                            <a:ea typeface="Microsoft YaHei" charset="-122"/>
                            <a:cs typeface="Microsoft YaHei" charset="-122"/>
                          </a:rPr>
                          <m:t>……</m:t>
                        </m:r>
                      </m:oMath>
                    </m:oMathPara>
                  </a14:m>
                  <a:endParaRPr lang="zh-TW" altLang="en-US" sz="2400" dirty="0">
                    <a:latin typeface="Microsoft YaHei" charset="-122"/>
                    <a:ea typeface="Microsoft YaHei" charset="-122"/>
                    <a:cs typeface="Microsoft YaHei" charset="-122"/>
                  </a:endParaRPr>
                </a:p>
              </p:txBody>
            </p:sp>
          </mc:Choice>
          <mc:Fallback xmlns="">
            <p:sp>
              <p:nvSpPr>
                <p:cNvPr id="75" name="文字方塊 74"/>
                <p:cNvSpPr txBox="1">
                  <a:spLocks noRot="1" noChangeAspect="1" noMove="1" noResize="1" noEditPoints="1" noAdjustHandles="1" noChangeArrowheads="1" noChangeShapeType="1" noTextEdit="1"/>
                </p:cNvSpPr>
                <p:nvPr/>
              </p:nvSpPr>
              <p:spPr>
                <a:xfrm>
                  <a:off x="7394638" y="176816"/>
                  <a:ext cx="581891" cy="369332"/>
                </a:xfrm>
                <a:prstGeom prst="rect">
                  <a:avLst/>
                </a:prstGeom>
                <a:blipFill>
                  <a:blip r:embed="rId19"/>
                  <a:stretch>
                    <a:fillRect/>
                  </a:stretch>
                </a:blipFill>
              </p:spPr>
              <p:txBody>
                <a:bodyPr/>
                <a:lstStyle/>
                <a:p>
                  <a:r>
                    <a:rPr lang="zh-TW" altLang="en-US">
                      <a:noFill/>
                    </a:rPr>
                    <a:t> </a:t>
                  </a:r>
                </a:p>
              </p:txBody>
            </p:sp>
          </mc:Fallback>
        </mc:AlternateContent>
      </p:grpSp>
      <p:sp>
        <p:nvSpPr>
          <p:cNvPr id="116" name="文字方塊 83"/>
          <p:cNvSpPr txBox="1"/>
          <p:nvPr/>
        </p:nvSpPr>
        <p:spPr>
          <a:xfrm>
            <a:off x="1343867" y="1618124"/>
            <a:ext cx="1587164" cy="461665"/>
          </a:xfrm>
          <a:prstGeom prst="rect">
            <a:avLst/>
          </a:prstGeom>
          <a:noFill/>
        </p:spPr>
        <p:txBody>
          <a:bodyPr wrap="square" rtlCol="0">
            <a:spAutoFit/>
          </a:bodyPr>
          <a:lstStyle/>
          <a:p>
            <a:r>
              <a:rPr lang="zh-CN" altLang="en-US" sz="2400">
                <a:latin typeface="Microsoft YaHei" charset="-122"/>
                <a:ea typeface="Microsoft YaHei" charset="-122"/>
                <a:cs typeface="Microsoft YaHei" charset="-122"/>
              </a:rPr>
              <a:t>输出</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17" name="文字方塊 84"/>
              <p:cNvSpPr txBox="1"/>
              <p:nvPr/>
            </p:nvSpPr>
            <p:spPr>
              <a:xfrm>
                <a:off x="3662093" y="1536642"/>
                <a:ext cx="463653"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4</m:t>
                              </m:r>
                            </m:e>
                            <m:e>
                              <m:r>
                                <a:rPr lang="en-US" altLang="zh-TW" sz="2400" i="1">
                                  <a:latin typeface="Cambria Math" panose="02040503050406030204" pitchFamily="18" charset="0"/>
                                </a:rPr>
                                <m:t>4</m:t>
                              </m:r>
                            </m:e>
                          </m:eqArr>
                        </m:e>
                      </m:d>
                    </m:oMath>
                  </m:oMathPara>
                </a14:m>
                <a:endParaRPr lang="zh-TW" altLang="en-US" sz="2400" dirty="0"/>
              </a:p>
            </p:txBody>
          </p:sp>
        </mc:Choice>
        <mc:Fallback xmlns="">
          <p:sp>
            <p:nvSpPr>
              <p:cNvPr id="117" name="文字方塊 84"/>
              <p:cNvSpPr txBox="1">
                <a:spLocks noRot="1" noChangeAspect="1" noMove="1" noResize="1" noEditPoints="1" noAdjustHandles="1" noChangeArrowheads="1" noChangeShapeType="1" noTextEdit="1"/>
              </p:cNvSpPr>
              <p:nvPr/>
            </p:nvSpPr>
            <p:spPr>
              <a:xfrm>
                <a:off x="3662093" y="1536642"/>
                <a:ext cx="463653" cy="613438"/>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字方塊 82"/>
              <p:cNvSpPr txBox="1"/>
              <p:nvPr/>
            </p:nvSpPr>
            <p:spPr>
              <a:xfrm>
                <a:off x="4123494" y="1569225"/>
                <a:ext cx="633571"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12</m:t>
                              </m:r>
                            </m:e>
                            <m:e>
                              <m:r>
                                <a:rPr lang="en-US" altLang="zh-TW" sz="2400" b="0" i="1" smtClean="0">
                                  <a:latin typeface="Cambria Math" panose="02040503050406030204" pitchFamily="18" charset="0"/>
                                </a:rPr>
                                <m:t>12</m:t>
                              </m:r>
                            </m:e>
                          </m:eqArr>
                        </m:e>
                      </m:d>
                    </m:oMath>
                  </m:oMathPara>
                </a14:m>
                <a:endParaRPr lang="zh-TW" altLang="en-US" sz="2400" dirty="0"/>
              </a:p>
            </p:txBody>
          </p:sp>
        </mc:Choice>
        <mc:Fallback xmlns="">
          <p:sp>
            <p:nvSpPr>
              <p:cNvPr id="118" name="文字方塊 82"/>
              <p:cNvSpPr txBox="1">
                <a:spLocks noRot="1" noChangeAspect="1" noMove="1" noResize="1" noEditPoints="1" noAdjustHandles="1" noChangeArrowheads="1" noChangeShapeType="1" noTextEdit="1"/>
              </p:cNvSpPr>
              <p:nvPr/>
            </p:nvSpPr>
            <p:spPr>
              <a:xfrm>
                <a:off x="4123494" y="1569225"/>
                <a:ext cx="633571" cy="613438"/>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字方塊 85"/>
              <p:cNvSpPr txBox="1"/>
              <p:nvPr/>
            </p:nvSpPr>
            <p:spPr>
              <a:xfrm>
                <a:off x="4713814" y="1557390"/>
                <a:ext cx="633571" cy="613438"/>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32</m:t>
                              </m:r>
                            </m:e>
                            <m:e>
                              <m:r>
                                <a:rPr lang="en-US" altLang="zh-TW" sz="2400" b="0" i="1" smtClean="0">
                                  <a:latin typeface="Cambria Math" panose="02040503050406030204" pitchFamily="18" charset="0"/>
                                </a:rPr>
                                <m:t>32</m:t>
                              </m:r>
                            </m:e>
                          </m:eqArr>
                        </m:e>
                      </m:d>
                    </m:oMath>
                  </m:oMathPara>
                </a14:m>
                <a:endParaRPr lang="zh-TW" altLang="en-US" sz="2400" dirty="0"/>
              </a:p>
            </p:txBody>
          </p:sp>
        </mc:Choice>
        <mc:Fallback xmlns="">
          <p:sp>
            <p:nvSpPr>
              <p:cNvPr id="119" name="文字方塊 85"/>
              <p:cNvSpPr txBox="1">
                <a:spLocks noRot="1" noChangeAspect="1" noMove="1" noResize="1" noEditPoints="1" noAdjustHandles="1" noChangeArrowheads="1" noChangeShapeType="1" noTextEdit="1"/>
              </p:cNvSpPr>
              <p:nvPr/>
            </p:nvSpPr>
            <p:spPr>
              <a:xfrm>
                <a:off x="4713814" y="1557390"/>
                <a:ext cx="633571" cy="613438"/>
              </a:xfrm>
              <a:prstGeom prst="rect">
                <a:avLst/>
              </a:prstGeom>
              <a:blipFill rotWithShape="0">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061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6" grpId="0" animBg="1"/>
      <p:bldP spid="79" grpId="0" animBg="1"/>
      <p:bldP spid="80" grpId="0" animBg="1"/>
      <p:bldP spid="81" grpId="0" animBg="1"/>
      <p:bldP spid="82" grpId="0" animBg="1"/>
      <p:bldP spid="90" grpId="0" animBg="1"/>
      <p:bldP spid="1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49975" y="224599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000">
              <a:solidFill>
                <a:srgbClr val="002060"/>
              </a:solidFill>
            </a:endParaRPr>
          </a:p>
        </p:txBody>
      </p:sp>
      <p:sp>
        <p:nvSpPr>
          <p:cNvPr id="2" name="标题 1"/>
          <p:cNvSpPr>
            <a:spLocks noGrp="1"/>
          </p:cNvSpPr>
          <p:nvPr>
            <p:ph type="title"/>
          </p:nvPr>
        </p:nvSpPr>
        <p:spPr/>
        <p:txBody>
          <a:bodyPr/>
          <a:lstStyle/>
          <a:p>
            <a:r>
              <a:rPr kumimoji="1" lang="zh-CN" altLang="en-US" dirty="0"/>
              <a:t>人工神经元模型：</a:t>
            </a:r>
            <a:r>
              <a:rPr kumimoji="1" lang="en-US" altLang="zh-CN" dirty="0"/>
              <a:t>M-P</a:t>
            </a:r>
            <a:r>
              <a:rPr kumimoji="1" lang="zh-CN" altLang="en-US" dirty="0"/>
              <a:t>模型</a:t>
            </a:r>
          </a:p>
        </p:txBody>
      </p:sp>
      <p:sp>
        <p:nvSpPr>
          <p:cNvPr id="13" name="文字方塊 3"/>
          <p:cNvSpPr txBox="1"/>
          <p:nvPr/>
        </p:nvSpPr>
        <p:spPr>
          <a:xfrm>
            <a:off x="954908" y="1765905"/>
            <a:ext cx="1134648" cy="461665"/>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输入层</a:t>
            </a:r>
            <a:endParaRPr lang="zh-TW" altLang="en-US" sz="2400" dirty="0">
              <a:solidFill>
                <a:srgbClr val="002060"/>
              </a:solidFill>
              <a:latin typeface="Microsoft YaHei" charset="-122"/>
              <a:ea typeface="Microsoft YaHei" charset="-122"/>
              <a:cs typeface="Microsoft YaHei" charset="-122"/>
            </a:endParaRPr>
          </a:p>
        </p:txBody>
      </p:sp>
      <p:sp>
        <p:nvSpPr>
          <p:cNvPr id="17" name="文字方塊 20"/>
          <p:cNvSpPr txBox="1"/>
          <p:nvPr/>
        </p:nvSpPr>
        <p:spPr>
          <a:xfrm rot="5400000">
            <a:off x="1212408" y="3629148"/>
            <a:ext cx="769257" cy="584775"/>
          </a:xfrm>
          <a:prstGeom prst="rect">
            <a:avLst/>
          </a:prstGeom>
          <a:noFill/>
        </p:spPr>
        <p:txBody>
          <a:bodyPr wrap="square" rtlCol="0">
            <a:spAutoFit/>
          </a:bodyPr>
          <a:lstStyle/>
          <a:p>
            <a:pPr algn="ctr"/>
            <a:r>
              <a:rPr lang="en-US" altLang="zh-TW" sz="3200" dirty="0">
                <a:solidFill>
                  <a:srgbClr val="002060"/>
                </a:solidFill>
              </a:rPr>
              <a:t>……</a:t>
            </a:r>
            <a:endParaRPr lang="zh-TW" altLang="en-US" sz="3200" dirty="0">
              <a:solidFill>
                <a:srgbClr val="002060"/>
              </a:solidFill>
            </a:endParaRPr>
          </a:p>
        </p:txBody>
      </p:sp>
      <p:cxnSp>
        <p:nvCxnSpPr>
          <p:cNvPr id="23" name="直線單箭頭接點 46"/>
          <p:cNvCxnSpPr>
            <a:endCxn id="44" idx="1"/>
          </p:cNvCxnSpPr>
          <p:nvPr/>
        </p:nvCxnSpPr>
        <p:spPr>
          <a:xfrm>
            <a:off x="1797328" y="2462748"/>
            <a:ext cx="1388430" cy="6560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7"/>
          <p:cNvCxnSpPr>
            <a:endCxn id="44" idx="3"/>
          </p:cNvCxnSpPr>
          <p:nvPr/>
        </p:nvCxnSpPr>
        <p:spPr>
          <a:xfrm flipV="1">
            <a:off x="1757469" y="3524826"/>
            <a:ext cx="1428289" cy="10047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1"/>
          <p:cNvCxnSpPr>
            <a:endCxn id="44" idx="2"/>
          </p:cNvCxnSpPr>
          <p:nvPr/>
        </p:nvCxnSpPr>
        <p:spPr>
          <a:xfrm flipV="1">
            <a:off x="1797328" y="3321830"/>
            <a:ext cx="1304347" cy="18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橢圓 30"/>
          <p:cNvSpPr/>
          <p:nvPr/>
        </p:nvSpPr>
        <p:spPr>
          <a:xfrm>
            <a:off x="3101675" y="303475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000">
              <a:solidFill>
                <a:srgbClr val="002060"/>
              </a:solidFill>
            </a:endParaRPr>
          </a:p>
        </p:txBody>
      </p:sp>
      <mc:AlternateContent xmlns:mc="http://schemas.openxmlformats.org/markup-compatibility/2006" xmlns:a14="http://schemas.microsoft.com/office/drawing/2010/main">
        <mc:Choice Requires="a14">
          <p:sp>
            <p:nvSpPr>
              <p:cNvPr id="48" name="文本框 47"/>
              <p:cNvSpPr txBox="1"/>
              <p:nvPr/>
            </p:nvSpPr>
            <p:spPr>
              <a:xfrm>
                <a:off x="2189275" y="4067754"/>
                <a:ext cx="5431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02060"/>
                              </a:solidFill>
                              <a:latin typeface="Cambria Math" panose="02040503050406030204" pitchFamily="18" charset="0"/>
                            </a:rPr>
                          </m:ctrlPr>
                        </m:sSubPr>
                        <m:e>
                          <m:r>
                            <a:rPr kumimoji="1" lang="en-US" altLang="zh-CN" sz="2800" i="1" smtClean="0">
                              <a:solidFill>
                                <a:srgbClr val="002060"/>
                              </a:solidFill>
                              <a:latin typeface="Cambria Math" charset="0"/>
                            </a:rPr>
                            <m:t>𝑤</m:t>
                          </m:r>
                        </m:e>
                        <m:sub>
                          <m:r>
                            <a:rPr kumimoji="1" lang="en-US" altLang="zh-CN" sz="2800" i="1" smtClean="0">
                              <a:solidFill>
                                <a:srgbClr val="002060"/>
                              </a:solidFill>
                              <a:latin typeface="Cambria Math" charset="0"/>
                            </a:rPr>
                            <m:t>𝐷</m:t>
                          </m:r>
                        </m:sub>
                      </m:sSub>
                    </m:oMath>
                  </m:oMathPara>
                </a14:m>
                <a:endParaRPr kumimoji="1" lang="zh-CN" altLang="en-US" sz="2800" dirty="0">
                  <a:solidFill>
                    <a:srgbClr val="002060"/>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2189275" y="4067754"/>
                <a:ext cx="543162" cy="430887"/>
              </a:xfrm>
              <a:prstGeom prst="rect">
                <a:avLst/>
              </a:prstGeom>
              <a:blipFill>
                <a:blip r:embed="rId4"/>
                <a:stretch>
                  <a:fillRect l="-6818" r="-2273"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2161795" y="3245796"/>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02060"/>
                              </a:solidFill>
                              <a:latin typeface="Cambria Math" panose="02040503050406030204" pitchFamily="18" charset="0"/>
                            </a:rPr>
                          </m:ctrlPr>
                        </m:sSubPr>
                        <m:e>
                          <m:r>
                            <a:rPr kumimoji="1" lang="en-US" altLang="zh-CN" sz="2800" i="1" smtClean="0">
                              <a:solidFill>
                                <a:srgbClr val="002060"/>
                              </a:solidFill>
                              <a:latin typeface="Cambria Math" charset="0"/>
                            </a:rPr>
                            <m:t>𝑤</m:t>
                          </m:r>
                        </m:e>
                        <m:sub>
                          <m:r>
                            <a:rPr kumimoji="1" lang="en-US" altLang="zh-CN" sz="2800" i="1" smtClean="0">
                              <a:solidFill>
                                <a:srgbClr val="002060"/>
                              </a:solidFill>
                              <a:latin typeface="Cambria Math" charset="0"/>
                            </a:rPr>
                            <m:t>2</m:t>
                          </m:r>
                        </m:sub>
                      </m:sSub>
                    </m:oMath>
                  </m:oMathPara>
                </a14:m>
                <a:endParaRPr kumimoji="1" lang="zh-CN" altLang="en-US" sz="2800" dirty="0">
                  <a:solidFill>
                    <a:srgbClr val="002060"/>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2161795" y="3245796"/>
                <a:ext cx="501484" cy="430887"/>
              </a:xfrm>
              <a:prstGeom prst="rect">
                <a:avLst/>
              </a:prstGeom>
              <a:blipFill>
                <a:blip r:embed="rId5"/>
                <a:stretch>
                  <a:fillRect l="-4878" r="-2439"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2176785" y="2331400"/>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02060"/>
                              </a:solidFill>
                              <a:latin typeface="Cambria Math" panose="02040503050406030204" pitchFamily="18" charset="0"/>
                            </a:rPr>
                          </m:ctrlPr>
                        </m:sSubPr>
                        <m:e>
                          <m:r>
                            <a:rPr kumimoji="1" lang="en-US" altLang="zh-CN" sz="2800" i="1" smtClean="0">
                              <a:solidFill>
                                <a:srgbClr val="002060"/>
                              </a:solidFill>
                              <a:latin typeface="Cambria Math" charset="0"/>
                            </a:rPr>
                            <m:t>𝑤</m:t>
                          </m:r>
                        </m:e>
                        <m:sub>
                          <m:r>
                            <a:rPr kumimoji="1" lang="en-US" altLang="zh-CN" sz="2800" i="1" smtClean="0">
                              <a:solidFill>
                                <a:srgbClr val="002060"/>
                              </a:solidFill>
                              <a:latin typeface="Cambria Math" charset="0"/>
                            </a:rPr>
                            <m:t>1</m:t>
                          </m:r>
                        </m:sub>
                      </m:sSub>
                    </m:oMath>
                  </m:oMathPara>
                </a14:m>
                <a:endParaRPr kumimoji="1" lang="zh-CN" altLang="en-US" sz="2800" dirty="0">
                  <a:solidFill>
                    <a:srgbClr val="002060"/>
                  </a:solidFill>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2176785" y="2331400"/>
                <a:ext cx="493212" cy="430887"/>
              </a:xfrm>
              <a:prstGeom prst="rect">
                <a:avLst/>
              </a:prstGeom>
              <a:blipFill>
                <a:blip r:embed="rId6"/>
                <a:stretch>
                  <a:fillRect l="-5000" r="-5000" b="-11429"/>
                </a:stretch>
              </a:blipFill>
            </p:spPr>
            <p:txBody>
              <a:bodyPr/>
              <a:lstStyle/>
              <a:p>
                <a:r>
                  <a:rPr lang="zh-CN" altLang="en-US">
                    <a:noFill/>
                  </a:rPr>
                  <a:t> </a:t>
                </a:r>
              </a:p>
            </p:txBody>
          </p:sp>
        </mc:Fallback>
      </mc:AlternateContent>
      <p:sp>
        <p:nvSpPr>
          <p:cNvPr id="52" name="矩形 51"/>
          <p:cNvSpPr/>
          <p:nvPr/>
        </p:nvSpPr>
        <p:spPr>
          <a:xfrm>
            <a:off x="3223928" y="3079444"/>
            <a:ext cx="393056" cy="523220"/>
          </a:xfrm>
          <a:prstGeom prst="rect">
            <a:avLst/>
          </a:prstGeom>
        </p:spPr>
        <p:txBody>
          <a:bodyPr wrap="none">
            <a:spAutoFit/>
          </a:bodyPr>
          <a:lstStyle/>
          <a:p>
            <a:r>
              <a:rPr kumimoji="1" lang="en-US" altLang="zh-CN" sz="2800" dirty="0">
                <a:solidFill>
                  <a:srgbClr val="002060"/>
                </a:solidFill>
              </a:rPr>
              <a:t>𝚺</a:t>
            </a:r>
            <a:endParaRPr kumimoji="1" lang="zh-CN" altLang="en-US" sz="2800" dirty="0">
              <a:solidFill>
                <a:srgbClr val="002060"/>
              </a:solidFill>
            </a:endParaRPr>
          </a:p>
        </p:txBody>
      </p:sp>
      <p:sp>
        <p:nvSpPr>
          <p:cNvPr id="53" name="橢圓 30"/>
          <p:cNvSpPr/>
          <p:nvPr/>
        </p:nvSpPr>
        <p:spPr>
          <a:xfrm>
            <a:off x="4213444" y="303725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000">
              <a:solidFill>
                <a:srgbClr val="002060"/>
              </a:solidFill>
            </a:endParaRPr>
          </a:p>
        </p:txBody>
      </p:sp>
      <p:cxnSp>
        <p:nvCxnSpPr>
          <p:cNvPr id="55" name="直線單箭頭接點 51"/>
          <p:cNvCxnSpPr>
            <a:endCxn id="53" idx="2"/>
          </p:cNvCxnSpPr>
          <p:nvPr/>
        </p:nvCxnSpPr>
        <p:spPr>
          <a:xfrm flipV="1">
            <a:off x="3663897" y="3324330"/>
            <a:ext cx="549547" cy="68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1"/>
          <p:cNvCxnSpPr/>
          <p:nvPr/>
        </p:nvCxnSpPr>
        <p:spPr>
          <a:xfrm flipV="1">
            <a:off x="4830127" y="3339060"/>
            <a:ext cx="549547" cy="68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283194" y="2700732"/>
            <a:ext cx="800219" cy="461665"/>
          </a:xfrm>
          <a:prstGeom prst="rect">
            <a:avLst/>
          </a:prstGeom>
        </p:spPr>
        <p:txBody>
          <a:bodyPr wrap="none">
            <a:spAutoFit/>
          </a:bodyPr>
          <a:lstStyle/>
          <a:p>
            <a:pPr algn="ctr"/>
            <a:r>
              <a:rPr lang="zh-CN" altLang="en-US" sz="2400" dirty="0">
                <a:solidFill>
                  <a:srgbClr val="002060"/>
                </a:solidFill>
                <a:latin typeface="Microsoft YaHei" charset="-122"/>
                <a:ea typeface="Microsoft YaHei" charset="-122"/>
                <a:cs typeface="Microsoft YaHei" charset="-122"/>
              </a:rPr>
              <a:t>输出</a:t>
            </a:r>
            <a:endParaRPr lang="zh-TW" altLang="en-US" sz="2400" dirty="0">
              <a:solidFill>
                <a:srgbClr val="00206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59" name="文本框 58"/>
              <p:cNvSpPr txBox="1"/>
              <p:nvPr/>
            </p:nvSpPr>
            <p:spPr>
              <a:xfrm>
                <a:off x="5452179" y="3132459"/>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solidFill>
                            <a:srgbClr val="002060"/>
                          </a:solidFill>
                          <a:latin typeface="Cambria Math" charset="0"/>
                        </a:rPr>
                        <m:t>𝑦</m:t>
                      </m:r>
                    </m:oMath>
                  </m:oMathPara>
                </a14:m>
                <a:endParaRPr kumimoji="1" lang="zh-CN" altLang="en-US" sz="2000" dirty="0">
                  <a:solidFill>
                    <a:srgbClr val="002060"/>
                  </a:solidFill>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5452179" y="3132459"/>
                <a:ext cx="288284" cy="430887"/>
              </a:xfrm>
              <a:prstGeom prst="rect">
                <a:avLst/>
              </a:prstGeom>
              <a:blipFill>
                <a:blip r:embed="rId7"/>
                <a:stretch>
                  <a:fillRect l="-25000" r="-20833" b="-20000"/>
                </a:stretch>
              </a:blipFill>
            </p:spPr>
            <p:txBody>
              <a:bodyPr/>
              <a:lstStyle/>
              <a:p>
                <a:r>
                  <a:rPr lang="zh-CN" altLang="en-US">
                    <a:noFill/>
                  </a:rPr>
                  <a:t> </a:t>
                </a:r>
              </a:p>
            </p:txBody>
          </p:sp>
        </mc:Fallback>
      </mc:AlternateContent>
      <p:sp>
        <p:nvSpPr>
          <p:cNvPr id="60" name="手繪多邊形 109"/>
          <p:cNvSpPr/>
          <p:nvPr/>
        </p:nvSpPr>
        <p:spPr>
          <a:xfrm>
            <a:off x="4233417" y="312870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solidFill>
                <a:srgbClr val="002060"/>
              </a:solidFill>
            </a:endParaRPr>
          </a:p>
        </p:txBody>
      </p:sp>
      <p:sp>
        <p:nvSpPr>
          <p:cNvPr id="61" name="矩形 60"/>
          <p:cNvSpPr/>
          <p:nvPr/>
        </p:nvSpPr>
        <p:spPr>
          <a:xfrm>
            <a:off x="7218372" y="2011129"/>
            <a:ext cx="2583996" cy="2601546"/>
          </a:xfrm>
          <a:prstGeom prst="rect">
            <a:avLst/>
          </a:prstGeom>
        </p:spPr>
        <p:txBody>
          <a:bodyPr wrap="square">
            <a:spAutoFit/>
          </a:bodyPr>
          <a:lstStyle/>
          <a:p>
            <a:pPr marL="342900" indent="-342900">
              <a:lnSpc>
                <a:spcPct val="150000"/>
              </a:lnSpc>
              <a:buFont typeface="Wingdings" charset="2"/>
              <a:buChar char="n"/>
            </a:pPr>
            <a:r>
              <a:rPr lang="zh-CN" altLang="en-US" sz="2800" dirty="0">
                <a:solidFill>
                  <a:srgbClr val="002060"/>
                </a:solidFill>
                <a:latin typeface="Microsoft YaHei" charset="-122"/>
                <a:ea typeface="Microsoft YaHei" charset="-122"/>
                <a:cs typeface="Microsoft YaHei" charset="-122"/>
              </a:rPr>
              <a:t>输入</a:t>
            </a:r>
            <a:endParaRPr lang="en-US" altLang="zh-CN" sz="2800" dirty="0">
              <a:solidFill>
                <a:srgbClr val="002060"/>
              </a:solidFill>
              <a:latin typeface="Microsoft YaHei" charset="-122"/>
              <a:ea typeface="Microsoft YaHei" charset="-122"/>
              <a:cs typeface="Microsoft YaHei" charset="-122"/>
            </a:endParaRPr>
          </a:p>
          <a:p>
            <a:pPr marL="342900" indent="-342900">
              <a:lnSpc>
                <a:spcPct val="150000"/>
              </a:lnSpc>
              <a:buFont typeface="Wingdings" charset="2"/>
              <a:buChar char="n"/>
            </a:pPr>
            <a:r>
              <a:rPr lang="zh-CN" altLang="en-US" sz="2800" dirty="0">
                <a:solidFill>
                  <a:srgbClr val="002060"/>
                </a:solidFill>
                <a:latin typeface="Microsoft YaHei" charset="-122"/>
                <a:ea typeface="Microsoft YaHei" charset="-122"/>
                <a:cs typeface="Microsoft YaHei" charset="-122"/>
              </a:rPr>
              <a:t>权重</a:t>
            </a:r>
            <a:r>
              <a:rPr lang="en-US" altLang="zh-CN" sz="2800" dirty="0">
                <a:solidFill>
                  <a:srgbClr val="002060"/>
                </a:solidFill>
                <a:latin typeface="Microsoft YaHei" charset="-122"/>
                <a:ea typeface="Microsoft YaHei" charset="-122"/>
                <a:cs typeface="Microsoft YaHei" charset="-122"/>
              </a:rPr>
              <a:t>&amp;</a:t>
            </a:r>
            <a:r>
              <a:rPr lang="zh-CN" altLang="en-US" sz="2800" dirty="0">
                <a:solidFill>
                  <a:srgbClr val="002060"/>
                </a:solidFill>
                <a:latin typeface="Microsoft YaHei" charset="-122"/>
                <a:ea typeface="Microsoft YaHei" charset="-122"/>
                <a:cs typeface="Microsoft YaHei" charset="-122"/>
              </a:rPr>
              <a:t>偏置</a:t>
            </a:r>
            <a:endParaRPr lang="en-US" altLang="zh-CN" sz="2800" dirty="0">
              <a:solidFill>
                <a:srgbClr val="002060"/>
              </a:solidFill>
              <a:latin typeface="Microsoft YaHei" charset="-122"/>
              <a:ea typeface="Microsoft YaHei" charset="-122"/>
              <a:cs typeface="Microsoft YaHei" charset="-122"/>
            </a:endParaRPr>
          </a:p>
          <a:p>
            <a:pPr marL="342900" indent="-342900">
              <a:lnSpc>
                <a:spcPct val="150000"/>
              </a:lnSpc>
              <a:buFont typeface="Wingdings" charset="2"/>
              <a:buChar char="n"/>
            </a:pPr>
            <a:r>
              <a:rPr lang="zh-CN" altLang="en-US" sz="2800" dirty="0">
                <a:solidFill>
                  <a:srgbClr val="002060"/>
                </a:solidFill>
                <a:latin typeface="Microsoft YaHei" charset="-122"/>
                <a:ea typeface="Microsoft YaHei" charset="-122"/>
                <a:cs typeface="Microsoft YaHei" charset="-122"/>
              </a:rPr>
              <a:t>激活函数 </a:t>
            </a:r>
            <a:endParaRPr lang="en-US" altLang="zh-CN" sz="2800" dirty="0">
              <a:solidFill>
                <a:srgbClr val="002060"/>
              </a:solidFill>
              <a:latin typeface="Microsoft YaHei" charset="-122"/>
              <a:ea typeface="Microsoft YaHei" charset="-122"/>
              <a:cs typeface="Microsoft YaHei" charset="-122"/>
            </a:endParaRPr>
          </a:p>
          <a:p>
            <a:pPr marL="342900" indent="-342900">
              <a:lnSpc>
                <a:spcPct val="150000"/>
              </a:lnSpc>
              <a:buFont typeface="Wingdings" charset="2"/>
              <a:buChar char="n"/>
            </a:pPr>
            <a:r>
              <a:rPr lang="zh-CN" altLang="en-US" sz="2800" dirty="0">
                <a:solidFill>
                  <a:srgbClr val="002060"/>
                </a:solidFill>
                <a:latin typeface="Microsoft YaHei" charset="-122"/>
                <a:ea typeface="Microsoft YaHei" charset="-122"/>
                <a:cs typeface="Microsoft YaHei" charset="-122"/>
              </a:rPr>
              <a:t>输出 </a:t>
            </a:r>
          </a:p>
        </p:txBody>
      </p:sp>
      <p:sp>
        <p:nvSpPr>
          <p:cNvPr id="62" name="矩形 61"/>
          <p:cNvSpPr/>
          <p:nvPr/>
        </p:nvSpPr>
        <p:spPr>
          <a:xfrm>
            <a:off x="3914369" y="2682689"/>
            <a:ext cx="1415772" cy="461665"/>
          </a:xfrm>
          <a:prstGeom prst="rect">
            <a:avLst/>
          </a:prstGeom>
        </p:spPr>
        <p:txBody>
          <a:bodyPr wrap="none">
            <a:spAutoFit/>
          </a:bodyPr>
          <a:lstStyle/>
          <a:p>
            <a:r>
              <a:rPr lang="zh-CN" altLang="en-US" sz="2400">
                <a:solidFill>
                  <a:srgbClr val="002060"/>
                </a:solidFill>
                <a:latin typeface="Microsoft YaHei" charset="-122"/>
                <a:ea typeface="Microsoft YaHei" charset="-122"/>
                <a:cs typeface="Microsoft YaHei" charset="-122"/>
              </a:rPr>
              <a:t>激活函数</a:t>
            </a:r>
            <a:endParaRPr lang="zh-CN" altLang="en-US" sz="2400">
              <a:solidFill>
                <a:srgbClr val="002060"/>
              </a:solidFill>
            </a:endParaRPr>
          </a:p>
        </p:txBody>
      </p:sp>
      <p:sp>
        <p:nvSpPr>
          <p:cNvPr id="63" name="矩形 62"/>
          <p:cNvSpPr/>
          <p:nvPr/>
        </p:nvSpPr>
        <p:spPr>
          <a:xfrm>
            <a:off x="2053111" y="2029712"/>
            <a:ext cx="800219" cy="461665"/>
          </a:xfrm>
          <a:prstGeom prst="rect">
            <a:avLst/>
          </a:prstGeom>
        </p:spPr>
        <p:txBody>
          <a:bodyPr wrap="none">
            <a:spAutoFit/>
          </a:bodyPr>
          <a:lstStyle/>
          <a:p>
            <a:r>
              <a:rPr lang="zh-CN" altLang="en-US" sz="2400">
                <a:solidFill>
                  <a:srgbClr val="002060"/>
                </a:solidFill>
                <a:latin typeface="Microsoft YaHei" charset="-122"/>
                <a:ea typeface="Microsoft YaHei" charset="-122"/>
                <a:cs typeface="Microsoft YaHei" charset="-122"/>
              </a:rPr>
              <a:t>权重</a:t>
            </a:r>
            <a:endParaRPr lang="zh-CN" altLang="en-US" sz="2400">
              <a:solidFill>
                <a:srgbClr val="002060"/>
              </a:solidFill>
            </a:endParaRPr>
          </a:p>
        </p:txBody>
      </p:sp>
      <mc:AlternateContent xmlns:mc="http://schemas.openxmlformats.org/markup-compatibility/2006" xmlns:a14="http://schemas.microsoft.com/office/drawing/2010/main">
        <mc:Choice Requires="a14">
          <p:sp>
            <p:nvSpPr>
              <p:cNvPr id="64" name="矩形 63"/>
              <p:cNvSpPr/>
              <p:nvPr/>
            </p:nvSpPr>
            <p:spPr>
              <a:xfrm>
                <a:off x="1012308" y="1030192"/>
                <a:ext cx="4024884" cy="578685"/>
              </a:xfrm>
              <a:prstGeom prst="rect">
                <a:avLst/>
              </a:prstGeom>
            </p:spPr>
            <p:txBody>
              <a:bodyPr wrap="none">
                <a:spAutoFit/>
              </a:bodyPr>
              <a:lstStyle/>
              <a:p>
                <a:pPr marL="285750" indent="-285750">
                  <a:buClr>
                    <a:srgbClr val="002060"/>
                  </a:buClr>
                  <a:buFont typeface="Wingdings" charset="2"/>
                  <a:buChar char="n"/>
                </a:pPr>
                <a14:m>
                  <m:oMath xmlns:m="http://schemas.openxmlformats.org/officeDocument/2006/math">
                    <m:r>
                      <a:rPr kumimoji="1" lang="en-US" altLang="zh-CN" sz="2800" i="1" smtClean="0">
                        <a:solidFill>
                          <a:srgbClr val="002060"/>
                        </a:solidFill>
                        <a:latin typeface="Cambria Math" charset="0"/>
                        <a:ea typeface="SimHei" charset="-122"/>
                        <a:cs typeface="SimHei" charset="-122"/>
                      </a:rPr>
                      <m:t>𝑦</m:t>
                    </m:r>
                    <m:r>
                      <a:rPr kumimoji="1" lang="en-US" altLang="zh-CN" sz="2800" i="1" smtClean="0">
                        <a:solidFill>
                          <a:srgbClr val="002060"/>
                        </a:solidFill>
                        <a:latin typeface="Cambria Math" charset="0"/>
                        <a:ea typeface="SimHei" charset="-122"/>
                        <a:cs typeface="SimHei" charset="-122"/>
                      </a:rPr>
                      <m:t>=</m:t>
                    </m:r>
                    <m:r>
                      <a:rPr kumimoji="1" lang="en-US" altLang="zh-CN" sz="2800" i="1">
                        <a:solidFill>
                          <a:srgbClr val="002060"/>
                        </a:solidFill>
                        <a:latin typeface="Cambria Math" charset="0"/>
                        <a:ea typeface="SimHei" charset="-122"/>
                        <a:cs typeface="SimHei" charset="-122"/>
                      </a:rPr>
                      <m:t>𝑓</m:t>
                    </m:r>
                    <m:d>
                      <m:dPr>
                        <m:ctrlPr>
                          <a:rPr kumimoji="1" lang="en-US" altLang="zh-CN" sz="2800" i="1">
                            <a:solidFill>
                              <a:srgbClr val="002060"/>
                            </a:solidFill>
                            <a:latin typeface="Cambria Math" panose="02040503050406030204" pitchFamily="18" charset="0"/>
                            <a:ea typeface="SimHei" charset="-122"/>
                            <a:cs typeface="SimHei" charset="-122"/>
                          </a:rPr>
                        </m:ctrlPr>
                      </m:dPr>
                      <m:e>
                        <m:r>
                          <a:rPr kumimoji="1" lang="en-US" altLang="zh-CN" sz="2800" b="1" i="1">
                            <a:solidFill>
                              <a:srgbClr val="002060"/>
                            </a:solidFill>
                            <a:latin typeface="Cambria Math" charset="0"/>
                            <a:ea typeface="SimHei" charset="-122"/>
                            <a:cs typeface="SimHei" charset="-122"/>
                          </a:rPr>
                          <m:t>𝒘</m:t>
                        </m:r>
                        <m:r>
                          <a:rPr kumimoji="1" lang="en-US" altLang="zh-CN" sz="2800" i="1">
                            <a:solidFill>
                              <a:srgbClr val="002060"/>
                            </a:solidFill>
                            <a:latin typeface="Cambria Math" charset="0"/>
                            <a:ea typeface="SimHei" charset="-122"/>
                            <a:cs typeface="SimHei" charset="-122"/>
                          </a:rPr>
                          <m:t>, </m:t>
                        </m:r>
                        <m:r>
                          <a:rPr kumimoji="1" lang="en-US" altLang="zh-CN" sz="2800" b="1" i="1">
                            <a:solidFill>
                              <a:srgbClr val="002060"/>
                            </a:solidFill>
                            <a:latin typeface="Cambria Math" charset="0"/>
                            <a:ea typeface="SimHei" charset="-122"/>
                            <a:cs typeface="SimHei" charset="-122"/>
                          </a:rPr>
                          <m:t>𝒙</m:t>
                        </m:r>
                      </m:e>
                    </m:d>
                    <m:r>
                      <a:rPr kumimoji="1" lang="en-US" altLang="zh-CN" sz="2800" i="1" smtClean="0">
                        <a:solidFill>
                          <a:srgbClr val="002060"/>
                        </a:solidFill>
                        <a:latin typeface="Cambria Math" charset="0"/>
                        <a:ea typeface="SimHei" charset="-122"/>
                        <a:cs typeface="SimHei" charset="-122"/>
                      </a:rPr>
                      <m:t>=</m:t>
                    </m:r>
                    <m:r>
                      <a:rPr kumimoji="1" lang="en-US" altLang="zh-CN" sz="2800" i="1" smtClean="0">
                        <a:solidFill>
                          <a:srgbClr val="002060"/>
                        </a:solidFill>
                        <a:latin typeface="Cambria Math" charset="0"/>
                        <a:ea typeface="Cambria Math" charset="0"/>
                        <a:cs typeface="Cambria Math" charset="0"/>
                      </a:rPr>
                      <m:t>𝜎</m:t>
                    </m:r>
                    <m:d>
                      <m:dPr>
                        <m:ctrlPr>
                          <a:rPr kumimoji="1" lang="mr-IN" altLang="zh-CN" sz="2800" i="1" smtClean="0">
                            <a:solidFill>
                              <a:srgbClr val="002060"/>
                            </a:solidFill>
                            <a:latin typeface="Cambria Math" panose="02040503050406030204" pitchFamily="18" charset="0"/>
                            <a:ea typeface="Cambria Math" charset="0"/>
                            <a:cs typeface="Cambria Math" charset="0"/>
                          </a:rPr>
                        </m:ctrlPr>
                      </m:dPr>
                      <m:e>
                        <m:sSup>
                          <m:sSupPr>
                            <m:ctrlPr>
                              <a:rPr kumimoji="1" lang="mr-IN" altLang="zh-CN" sz="2800" i="1" smtClean="0">
                                <a:solidFill>
                                  <a:srgbClr val="002060"/>
                                </a:solidFill>
                                <a:latin typeface="Cambria Math" panose="02040503050406030204" pitchFamily="18" charset="0"/>
                                <a:ea typeface="Cambria Math" charset="0"/>
                                <a:cs typeface="Cambria Math" charset="0"/>
                              </a:rPr>
                            </m:ctrlPr>
                          </m:sSupPr>
                          <m:e>
                            <m:r>
                              <a:rPr kumimoji="1" lang="en-US" altLang="zh-CN" sz="2800" b="1" i="1">
                                <a:solidFill>
                                  <a:srgbClr val="002060"/>
                                </a:solidFill>
                                <a:latin typeface="Cambria Math" charset="0"/>
                                <a:ea typeface="SimHei" charset="-122"/>
                                <a:cs typeface="SimHei" charset="-122"/>
                              </a:rPr>
                              <m:t>𝒘</m:t>
                            </m:r>
                          </m:e>
                          <m:sup>
                            <m:r>
                              <m:rPr>
                                <m:sty m:val="p"/>
                              </m:rPr>
                              <a:rPr kumimoji="1" lang="en-US" altLang="zh-CN" sz="2800" i="0" smtClean="0">
                                <a:solidFill>
                                  <a:srgbClr val="002060"/>
                                </a:solidFill>
                                <a:latin typeface="Cambria Math" charset="0"/>
                                <a:ea typeface="Cambria Math" charset="0"/>
                                <a:cs typeface="Cambria Math" charset="0"/>
                              </a:rPr>
                              <m:t>T</m:t>
                            </m:r>
                          </m:sup>
                        </m:sSup>
                        <m:r>
                          <a:rPr kumimoji="1" lang="en-US" altLang="zh-CN" sz="2800" b="1" i="1">
                            <a:solidFill>
                              <a:srgbClr val="002060"/>
                            </a:solidFill>
                            <a:latin typeface="Cambria Math" charset="0"/>
                            <a:ea typeface="SimHei" charset="-122"/>
                            <a:cs typeface="SimHei" charset="-122"/>
                          </a:rPr>
                          <m:t>𝒙</m:t>
                        </m:r>
                        <m:r>
                          <m:rPr>
                            <m:nor/>
                          </m:rPr>
                          <a:rPr lang="zh-CN" altLang="en-US" sz="2800" dirty="0">
                            <a:solidFill>
                              <a:srgbClr val="002060"/>
                            </a:solidFill>
                          </a:rPr>
                          <m:t> </m:t>
                        </m:r>
                      </m:e>
                    </m:d>
                  </m:oMath>
                </a14:m>
                <a:endParaRPr lang="zh-CN" altLang="en-US" sz="2800" dirty="0">
                  <a:solidFill>
                    <a:srgbClr val="002060"/>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1012308" y="1030192"/>
                <a:ext cx="4024884" cy="578685"/>
              </a:xfrm>
              <a:prstGeom prst="rect">
                <a:avLst/>
              </a:prstGeom>
              <a:blipFill>
                <a:blip r:embed="rId8"/>
                <a:stretch>
                  <a:fillRect l="-2516" t="-4348" b="-19565"/>
                </a:stretch>
              </a:blipFill>
            </p:spPr>
            <p:txBody>
              <a:bodyPr/>
              <a:lstStyle/>
              <a:p>
                <a:r>
                  <a:rPr lang="zh-CN" altLang="en-US">
                    <a:noFill/>
                  </a:rPr>
                  <a:t> </a:t>
                </a:r>
              </a:p>
            </p:txBody>
          </p:sp>
        </mc:Fallback>
      </mc:AlternateContent>
      <p:sp>
        <p:nvSpPr>
          <p:cNvPr id="68" name="文字方塊 33"/>
          <p:cNvSpPr txBox="1"/>
          <p:nvPr/>
        </p:nvSpPr>
        <p:spPr>
          <a:xfrm>
            <a:off x="1770746" y="5029662"/>
            <a:ext cx="1441594" cy="830997"/>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偏置</a:t>
            </a:r>
            <a:endParaRPr lang="en-US" altLang="zh-CN" sz="2400" dirty="0">
              <a:solidFill>
                <a:srgbClr val="002060"/>
              </a:solidFill>
              <a:latin typeface="Microsoft YaHei" charset="-122"/>
              <a:ea typeface="Microsoft YaHei" charset="-122"/>
              <a:cs typeface="Microsoft YaHei" charset="-122"/>
            </a:endParaRPr>
          </a:p>
          <a:p>
            <a:pPr algn="ctr"/>
            <a:r>
              <a:rPr lang="zh-CN" altLang="en-US" sz="2400" dirty="0">
                <a:solidFill>
                  <a:srgbClr val="002060"/>
                </a:solidFill>
                <a:latin typeface="Microsoft YaHei" charset="-122"/>
                <a:ea typeface="Microsoft YaHei" charset="-122"/>
                <a:cs typeface="Microsoft YaHei" charset="-122"/>
              </a:rPr>
              <a:t>（</a:t>
            </a:r>
            <a:r>
              <a:rPr lang="en-US" altLang="zh-TW" sz="2400" dirty="0">
                <a:solidFill>
                  <a:srgbClr val="002060"/>
                </a:solidFill>
                <a:latin typeface="Microsoft YaHei" charset="-122"/>
                <a:ea typeface="Microsoft YaHei" charset="-122"/>
                <a:cs typeface="Microsoft YaHei" charset="-122"/>
              </a:rPr>
              <a:t>bias</a:t>
            </a:r>
            <a:r>
              <a:rPr lang="zh-CN" altLang="en-US" sz="2400" dirty="0">
                <a:solidFill>
                  <a:srgbClr val="002060"/>
                </a:solidFill>
                <a:latin typeface="Microsoft YaHei" charset="-122"/>
                <a:ea typeface="Microsoft YaHei" charset="-122"/>
                <a:cs typeface="Microsoft YaHei" charset="-122"/>
              </a:rPr>
              <a:t>）</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10" name="Object 12"/>
          <p:cNvGraphicFramePr>
            <a:graphicFrameLocks noChangeAspect="1"/>
          </p:cNvGraphicFramePr>
          <p:nvPr>
            <p:extLst>
              <p:ext uri="{D42A27DB-BD31-4B8C-83A1-F6EECF244321}">
                <p14:modId xmlns:p14="http://schemas.microsoft.com/office/powerpoint/2010/main" val="2558025284"/>
              </p:ext>
            </p:extLst>
          </p:nvPr>
        </p:nvGraphicFramePr>
        <p:xfrm>
          <a:off x="1282015" y="3020139"/>
          <a:ext cx="352425" cy="516137"/>
        </p:xfrm>
        <a:graphic>
          <a:graphicData uri="http://schemas.openxmlformats.org/presentationml/2006/ole">
            <mc:AlternateContent xmlns:mc="http://schemas.openxmlformats.org/markup-compatibility/2006">
              <mc:Choice xmlns:v="urn:schemas-microsoft-com:vml" Requires="v">
                <p:oleObj name="方程式" r:id="rId9" imgW="164880" imgH="215640" progId="Equation.3">
                  <p:embed/>
                </p:oleObj>
              </mc:Choice>
              <mc:Fallback>
                <p:oleObj name="方程式" r:id="rId9" imgW="164880" imgH="215640" progId="Equation.3">
                  <p:embed/>
                  <p:pic>
                    <p:nvPicPr>
                      <p:cNvPr id="0" name=""/>
                      <p:cNvPicPr>
                        <a:picLocks noChangeAspect="1" noChangeArrowheads="1"/>
                      </p:cNvPicPr>
                      <p:nvPr/>
                    </p:nvPicPr>
                    <p:blipFill>
                      <a:blip r:embed="rId10"/>
                      <a:srcRect/>
                      <a:stretch>
                        <a:fillRect/>
                      </a:stretch>
                    </p:blipFill>
                    <p:spPr bwMode="auto">
                      <a:xfrm>
                        <a:off x="1282015" y="3020139"/>
                        <a:ext cx="352425" cy="516137"/>
                      </a:xfrm>
                      <a:prstGeom prst="rect">
                        <a:avLst/>
                      </a:prstGeom>
                      <a:noFill/>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3163969332"/>
              </p:ext>
            </p:extLst>
          </p:nvPr>
        </p:nvGraphicFramePr>
        <p:xfrm>
          <a:off x="1303438" y="2130338"/>
          <a:ext cx="325438" cy="516137"/>
        </p:xfrm>
        <a:graphic>
          <a:graphicData uri="http://schemas.openxmlformats.org/presentationml/2006/ole">
            <mc:AlternateContent xmlns:mc="http://schemas.openxmlformats.org/markup-compatibility/2006">
              <mc:Choice xmlns:v="urn:schemas-microsoft-com:vml" Requires="v">
                <p:oleObj name="方程式" r:id="rId11" imgW="152280" imgH="215640" progId="Equation.3">
                  <p:embed/>
                </p:oleObj>
              </mc:Choice>
              <mc:Fallback>
                <p:oleObj name="方程式" r:id="rId11" imgW="152280" imgH="215640" progId="Equation.3">
                  <p:embed/>
                  <p:pic>
                    <p:nvPicPr>
                      <p:cNvPr id="0" name=""/>
                      <p:cNvPicPr>
                        <a:picLocks noChangeAspect="1" noChangeArrowheads="1"/>
                      </p:cNvPicPr>
                      <p:nvPr/>
                    </p:nvPicPr>
                    <p:blipFill>
                      <a:blip r:embed="rId12"/>
                      <a:srcRect/>
                      <a:stretch>
                        <a:fillRect/>
                      </a:stretch>
                    </p:blipFill>
                    <p:spPr bwMode="auto">
                      <a:xfrm>
                        <a:off x="1303438" y="2130338"/>
                        <a:ext cx="325438" cy="516137"/>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3" name="文本框 42"/>
              <p:cNvSpPr txBox="1"/>
              <p:nvPr/>
            </p:nvSpPr>
            <p:spPr>
              <a:xfrm>
                <a:off x="1269480" y="4254257"/>
                <a:ext cx="446918" cy="430887"/>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02060"/>
                              </a:solidFill>
                              <a:latin typeface="Cambria Math" panose="02040503050406030204" pitchFamily="18" charset="0"/>
                            </a:rPr>
                          </m:ctrlPr>
                        </m:sSubPr>
                        <m:e>
                          <m:r>
                            <a:rPr kumimoji="1" lang="en-US" altLang="zh-CN" sz="2800" i="1" smtClean="0">
                              <a:solidFill>
                                <a:srgbClr val="002060"/>
                              </a:solidFill>
                              <a:latin typeface="Cambria Math" charset="0"/>
                            </a:rPr>
                            <m:t>𝑥</m:t>
                          </m:r>
                        </m:e>
                        <m:sub>
                          <m:r>
                            <a:rPr kumimoji="1" lang="en-US" altLang="zh-CN" sz="2800" i="1" smtClean="0">
                              <a:solidFill>
                                <a:srgbClr val="002060"/>
                              </a:solidFill>
                              <a:latin typeface="Cambria Math" charset="0"/>
                            </a:rPr>
                            <m:t>𝐷</m:t>
                          </m:r>
                        </m:sub>
                      </m:sSub>
                    </m:oMath>
                  </m:oMathPara>
                </a14:m>
                <a:endParaRPr kumimoji="1" lang="zh-CN" altLang="en-US" sz="2800" dirty="0">
                  <a:solidFill>
                    <a:srgbClr val="002060"/>
                  </a:solidFill>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1269480" y="4254257"/>
                <a:ext cx="446918" cy="430887"/>
              </a:xfrm>
              <a:prstGeom prst="rect">
                <a:avLst/>
              </a:prstGeom>
              <a:blipFill>
                <a:blip r:embed="rId13"/>
                <a:stretch>
                  <a:fillRect l="-10811" r="-8108" b="-11429"/>
                </a:stretch>
              </a:blipFill>
              <a:ln>
                <a:noFill/>
              </a:ln>
            </p:spPr>
            <p:txBody>
              <a:bodyPr/>
              <a:lstStyle/>
              <a:p>
                <a:r>
                  <a:rPr lang="zh-CN" altLang="en-US">
                    <a:noFill/>
                  </a:rPr>
                  <a:t> </a:t>
                </a:r>
              </a:p>
            </p:txBody>
          </p:sp>
        </mc:Fallback>
      </mc:AlternateContent>
      <p:pic>
        <p:nvPicPr>
          <p:cNvPr id="3" name="图片 2"/>
          <p:cNvPicPr>
            <a:picLocks noChangeAspect="1"/>
          </p:cNvPicPr>
          <p:nvPr/>
        </p:nvPicPr>
        <p:blipFill>
          <a:blip r:embed="rId14"/>
          <a:stretch>
            <a:fillRect/>
          </a:stretch>
        </p:blipFill>
        <p:spPr>
          <a:xfrm>
            <a:off x="9204992" y="3246685"/>
            <a:ext cx="2197100" cy="914400"/>
          </a:xfrm>
          <a:prstGeom prst="rect">
            <a:avLst/>
          </a:prstGeom>
        </p:spPr>
      </p:pic>
      <mc:AlternateContent xmlns:mc="http://schemas.openxmlformats.org/markup-compatibility/2006" xmlns:a14="http://schemas.microsoft.com/office/drawing/2010/main">
        <mc:Choice Requires="a14">
          <p:sp>
            <p:nvSpPr>
              <p:cNvPr id="34" name="矩形 33"/>
              <p:cNvSpPr/>
              <p:nvPr/>
            </p:nvSpPr>
            <p:spPr>
              <a:xfrm>
                <a:off x="1066143" y="4957044"/>
                <a:ext cx="691326" cy="640032"/>
              </a:xfrm>
              <a:prstGeom prst="rect">
                <a:avLst/>
              </a:prstGeom>
              <a:solidFill>
                <a:schemeClr val="accent6">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002060"/>
                          </a:solidFill>
                          <a:latin typeface="Cambria Math" charset="0"/>
                        </a:rPr>
                        <m:t>1</m:t>
                      </m:r>
                    </m:oMath>
                  </m:oMathPara>
                </a14:m>
                <a:endParaRPr lang="zh-TW" altLang="en-US" sz="2000" dirty="0">
                  <a:solidFill>
                    <a:srgbClr val="002060"/>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1066143" y="4957044"/>
                <a:ext cx="691326" cy="640032"/>
              </a:xfrm>
              <a:prstGeom prst="rect">
                <a:avLst/>
              </a:prstGeom>
              <a:blipFill>
                <a:blip r:embed="rId15"/>
                <a:stretch>
                  <a:fillRect/>
                </a:stretch>
              </a:blipFill>
              <a:ln>
                <a:noFill/>
              </a:ln>
            </p:spPr>
            <p:txBody>
              <a:bodyPr/>
              <a:lstStyle/>
              <a:p>
                <a:r>
                  <a:rPr lang="zh-CN" altLang="en-US">
                    <a:noFill/>
                  </a:rPr>
                  <a:t> </a:t>
                </a:r>
              </a:p>
            </p:txBody>
          </p:sp>
        </mc:Fallback>
      </mc:AlternateContent>
      <p:cxnSp>
        <p:nvCxnSpPr>
          <p:cNvPr id="35" name="直線單箭頭接點 47"/>
          <p:cNvCxnSpPr>
            <a:stCxn id="34" idx="3"/>
            <a:endCxn id="44" idx="4"/>
          </p:cNvCxnSpPr>
          <p:nvPr/>
        </p:nvCxnSpPr>
        <p:spPr>
          <a:xfrm flipV="1">
            <a:off x="1757469" y="3608909"/>
            <a:ext cx="1631285" cy="1668151"/>
          </a:xfrm>
          <a:prstGeom prst="straightConnector1">
            <a:avLst/>
          </a:prstGeom>
          <a:ln w="349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p:cNvSpPr/>
              <p:nvPr/>
            </p:nvSpPr>
            <p:spPr>
              <a:xfrm>
                <a:off x="2127898" y="4716094"/>
                <a:ext cx="427040"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400" i="1" smtClean="0">
                          <a:solidFill>
                            <a:srgbClr val="002060"/>
                          </a:solidFill>
                          <a:latin typeface="Cambria Math" charset="0"/>
                        </a:rPr>
                        <m:t>𝑏</m:t>
                      </m:r>
                    </m:oMath>
                  </m:oMathPara>
                </a14:m>
                <a:endParaRPr lang="zh-TW" altLang="en-US" dirty="0">
                  <a:solidFill>
                    <a:srgbClr val="00206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127898" y="4716094"/>
                <a:ext cx="427040" cy="461665"/>
              </a:xfrm>
              <a:prstGeom prst="rect">
                <a:avLst/>
              </a:prstGeom>
              <a:blipFill>
                <a:blip r:embed="rId16"/>
                <a:stretch>
                  <a:fillRect l="-6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9477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3327483" y="2814908"/>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 name="内容占位符 2">
            <a:extLst>
              <a:ext uri="{FF2B5EF4-FFF2-40B4-BE49-F238E27FC236}">
                <a16:creationId xmlns:a16="http://schemas.microsoft.com/office/drawing/2014/main" id="{F67FE8C9-D208-CCDF-339B-027D8209DC50}"/>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zh-CN" altLang="en-US" dirty="0"/>
              <a:t>深度</a:t>
            </a:r>
            <a:r>
              <a:rPr lang="en-US" altLang="zh-TW" dirty="0"/>
              <a:t>RNN</a:t>
            </a:r>
            <a:endParaRPr lang="zh-TW" altLang="en-US" dirty="0"/>
          </a:p>
        </p:txBody>
      </p:sp>
      <p:sp>
        <p:nvSpPr>
          <p:cNvPr id="5" name="矩形 4"/>
          <p:cNvSpPr/>
          <p:nvPr/>
        </p:nvSpPr>
        <p:spPr>
          <a:xfrm>
            <a:off x="3349478" y="5627724"/>
            <a:ext cx="1080000" cy="360000"/>
          </a:xfrm>
          <a:prstGeom prst="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矩形 5"/>
          <p:cNvSpPr/>
          <p:nvPr/>
        </p:nvSpPr>
        <p:spPr>
          <a:xfrm>
            <a:off x="3370988" y="478338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矩形 6"/>
          <p:cNvSpPr/>
          <p:nvPr/>
        </p:nvSpPr>
        <p:spPr>
          <a:xfrm>
            <a:off x="5632707" y="5633988"/>
            <a:ext cx="1080000" cy="360000"/>
          </a:xfrm>
          <a:prstGeom prst="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8" name="矩形 7"/>
          <p:cNvSpPr/>
          <p:nvPr/>
        </p:nvSpPr>
        <p:spPr>
          <a:xfrm>
            <a:off x="5616132" y="478338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 name="向上箭號 8"/>
          <p:cNvSpPr/>
          <p:nvPr/>
        </p:nvSpPr>
        <p:spPr>
          <a:xfrm>
            <a:off x="3696141" y="5185057"/>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 name="向上箭號 9"/>
          <p:cNvSpPr/>
          <p:nvPr/>
        </p:nvSpPr>
        <p:spPr>
          <a:xfrm>
            <a:off x="5967127"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1" name="向右箭號 10"/>
          <p:cNvSpPr/>
          <p:nvPr/>
        </p:nvSpPr>
        <p:spPr>
          <a:xfrm>
            <a:off x="2383202" y="477725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2" name="向右箭號 11"/>
          <p:cNvSpPr/>
          <p:nvPr/>
        </p:nvSpPr>
        <p:spPr>
          <a:xfrm>
            <a:off x="4610795" y="47833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3" name="文字方塊 12"/>
          <p:cNvSpPr txBox="1"/>
          <p:nvPr/>
        </p:nvSpPr>
        <p:spPr>
          <a:xfrm>
            <a:off x="1567542" y="466645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4" name="文字方塊 13"/>
          <p:cNvSpPr txBox="1"/>
          <p:nvPr/>
        </p:nvSpPr>
        <p:spPr>
          <a:xfrm>
            <a:off x="9838528" y="4635213"/>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5" name="矩形 14"/>
          <p:cNvSpPr/>
          <p:nvPr/>
        </p:nvSpPr>
        <p:spPr>
          <a:xfrm>
            <a:off x="7896901" y="5633988"/>
            <a:ext cx="1080000" cy="360000"/>
          </a:xfrm>
          <a:prstGeom prst="rect">
            <a:avLst/>
          </a:prstGeom>
          <a:solidFill>
            <a:srgbClr val="FFC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a:t>x</a:t>
            </a:r>
            <a:r>
              <a:rPr lang="en-US" altLang="zh-TW" baseline="30000" dirty="0"/>
              <a:t>t+2</a:t>
            </a:r>
            <a:endParaRPr lang="zh-TW" altLang="en-US" baseline="30000" dirty="0"/>
          </a:p>
        </p:txBody>
      </p:sp>
      <p:sp>
        <p:nvSpPr>
          <p:cNvPr id="16" name="矩形 15"/>
          <p:cNvSpPr/>
          <p:nvPr/>
        </p:nvSpPr>
        <p:spPr>
          <a:xfrm>
            <a:off x="7880326" y="478338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7" name="向上箭號 16"/>
          <p:cNvSpPr/>
          <p:nvPr/>
        </p:nvSpPr>
        <p:spPr>
          <a:xfrm>
            <a:off x="8231321" y="5189636"/>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8" name="向右箭號 17"/>
          <p:cNvSpPr/>
          <p:nvPr/>
        </p:nvSpPr>
        <p:spPr>
          <a:xfrm>
            <a:off x="6874989" y="4783350"/>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9" name="向右箭號 18"/>
          <p:cNvSpPr/>
          <p:nvPr/>
        </p:nvSpPr>
        <p:spPr>
          <a:xfrm>
            <a:off x="9015452" y="477725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3" name="矩形 22"/>
          <p:cNvSpPr/>
          <p:nvPr/>
        </p:nvSpPr>
        <p:spPr>
          <a:xfrm>
            <a:off x="3349478" y="3866449"/>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4" name="向上箭號 23"/>
          <p:cNvSpPr/>
          <p:nvPr/>
        </p:nvSpPr>
        <p:spPr>
          <a:xfrm>
            <a:off x="3674631" y="426812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5" name="向右箭號 24"/>
          <p:cNvSpPr/>
          <p:nvPr/>
        </p:nvSpPr>
        <p:spPr>
          <a:xfrm>
            <a:off x="2361692" y="386031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6" name="文字方塊 25"/>
          <p:cNvSpPr txBox="1"/>
          <p:nvPr/>
        </p:nvSpPr>
        <p:spPr>
          <a:xfrm>
            <a:off x="1546032" y="374952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27" name="文字方塊 26"/>
          <p:cNvSpPr txBox="1"/>
          <p:nvPr/>
        </p:nvSpPr>
        <p:spPr>
          <a:xfrm rot="5400000">
            <a:off x="3512364" y="3261946"/>
            <a:ext cx="890772" cy="523220"/>
          </a:xfrm>
          <a:prstGeom prst="rect">
            <a:avLst/>
          </a:prstGeom>
          <a:noFill/>
          <a:ln>
            <a:noFill/>
          </a:ln>
        </p:spPr>
        <p:txBody>
          <a:bodyPr wrap="square" rtlCol="0">
            <a:spAutoFit/>
          </a:bodyPr>
          <a:lstStyle/>
          <a:p>
            <a:pPr algn="ctr"/>
            <a:r>
              <a:rPr lang="en-US" altLang="zh-TW" sz="2800" dirty="0">
                <a:solidFill>
                  <a:schemeClr val="accent4"/>
                </a:solidFill>
              </a:rPr>
              <a:t>……</a:t>
            </a:r>
            <a:endParaRPr lang="zh-TW" altLang="en-US" sz="2800" baseline="-25000" dirty="0">
              <a:solidFill>
                <a:schemeClr val="accent4"/>
              </a:solidFill>
            </a:endParaRPr>
          </a:p>
        </p:txBody>
      </p:sp>
      <p:sp>
        <p:nvSpPr>
          <p:cNvPr id="28" name="向上箭號 27"/>
          <p:cNvSpPr/>
          <p:nvPr/>
        </p:nvSpPr>
        <p:spPr>
          <a:xfrm>
            <a:off x="3674630" y="2329933"/>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9" name="矩形 28"/>
          <p:cNvSpPr/>
          <p:nvPr/>
        </p:nvSpPr>
        <p:spPr>
          <a:xfrm>
            <a:off x="3327967" y="1928302"/>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0" name="文字方塊 29"/>
          <p:cNvSpPr txBox="1"/>
          <p:nvPr/>
        </p:nvSpPr>
        <p:spPr>
          <a:xfrm>
            <a:off x="3435692" y="1877449"/>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32" name="向右箭號 31"/>
          <p:cNvSpPr/>
          <p:nvPr/>
        </p:nvSpPr>
        <p:spPr>
          <a:xfrm>
            <a:off x="2339697" y="28087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3" name="文字方塊 32"/>
          <p:cNvSpPr txBox="1"/>
          <p:nvPr/>
        </p:nvSpPr>
        <p:spPr>
          <a:xfrm>
            <a:off x="1524037" y="269797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4" name="矩形 33"/>
          <p:cNvSpPr/>
          <p:nvPr/>
        </p:nvSpPr>
        <p:spPr>
          <a:xfrm>
            <a:off x="5598017" y="2808774"/>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5" name="矩形 34"/>
          <p:cNvSpPr/>
          <p:nvPr/>
        </p:nvSpPr>
        <p:spPr>
          <a:xfrm>
            <a:off x="5620012" y="3860315"/>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6" name="向上箭號 35"/>
          <p:cNvSpPr/>
          <p:nvPr/>
        </p:nvSpPr>
        <p:spPr>
          <a:xfrm>
            <a:off x="5945165" y="4261988"/>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7" name="向右箭號 36"/>
          <p:cNvSpPr/>
          <p:nvPr/>
        </p:nvSpPr>
        <p:spPr>
          <a:xfrm>
            <a:off x="4632226" y="3854182"/>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8" name="文字方塊 37"/>
          <p:cNvSpPr txBox="1"/>
          <p:nvPr/>
        </p:nvSpPr>
        <p:spPr>
          <a:xfrm rot="5400000">
            <a:off x="5782898" y="3255812"/>
            <a:ext cx="890772" cy="523220"/>
          </a:xfrm>
          <a:prstGeom prst="rect">
            <a:avLst/>
          </a:prstGeom>
          <a:noFill/>
          <a:ln>
            <a:noFill/>
          </a:ln>
        </p:spPr>
        <p:txBody>
          <a:bodyPr wrap="square" rtlCol="0">
            <a:spAutoFit/>
          </a:bodyPr>
          <a:lstStyle/>
          <a:p>
            <a:pPr algn="ctr"/>
            <a:r>
              <a:rPr lang="en-US" altLang="zh-TW" sz="2800" dirty="0">
                <a:solidFill>
                  <a:schemeClr val="accent4"/>
                </a:solidFill>
              </a:rPr>
              <a:t>……</a:t>
            </a:r>
            <a:endParaRPr lang="zh-TW" altLang="en-US" sz="2800" baseline="-25000" dirty="0">
              <a:solidFill>
                <a:schemeClr val="accent4"/>
              </a:solidFill>
            </a:endParaRPr>
          </a:p>
        </p:txBody>
      </p:sp>
      <p:sp>
        <p:nvSpPr>
          <p:cNvPr id="39" name="向上箭號 38"/>
          <p:cNvSpPr/>
          <p:nvPr/>
        </p:nvSpPr>
        <p:spPr>
          <a:xfrm>
            <a:off x="5945164" y="2323799"/>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0" name="矩形 39"/>
          <p:cNvSpPr/>
          <p:nvPr/>
        </p:nvSpPr>
        <p:spPr>
          <a:xfrm>
            <a:off x="5598501" y="1922168"/>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1" name="文字方塊 40"/>
          <p:cNvSpPr txBox="1"/>
          <p:nvPr/>
        </p:nvSpPr>
        <p:spPr>
          <a:xfrm>
            <a:off x="5706226" y="1871315"/>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42" name="向右箭號 41"/>
          <p:cNvSpPr/>
          <p:nvPr/>
        </p:nvSpPr>
        <p:spPr>
          <a:xfrm>
            <a:off x="4610231" y="2802641"/>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3" name="矩形 42"/>
          <p:cNvSpPr/>
          <p:nvPr/>
        </p:nvSpPr>
        <p:spPr>
          <a:xfrm>
            <a:off x="7827044" y="2802640"/>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4" name="矩形 43"/>
          <p:cNvSpPr/>
          <p:nvPr/>
        </p:nvSpPr>
        <p:spPr>
          <a:xfrm>
            <a:off x="7849039" y="3854181"/>
            <a:ext cx="1080000" cy="360000"/>
          </a:xfrm>
          <a:prstGeom prst="rect">
            <a:avLst/>
          </a:prstGeom>
          <a:solidFill>
            <a:schemeClr val="accent1"/>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5" name="向上箭號 44"/>
          <p:cNvSpPr/>
          <p:nvPr/>
        </p:nvSpPr>
        <p:spPr>
          <a:xfrm>
            <a:off x="8174192" y="4255854"/>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6" name="向右箭號 45"/>
          <p:cNvSpPr/>
          <p:nvPr/>
        </p:nvSpPr>
        <p:spPr>
          <a:xfrm>
            <a:off x="6861253" y="3848048"/>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7" name="文字方塊 46"/>
          <p:cNvSpPr txBox="1"/>
          <p:nvPr/>
        </p:nvSpPr>
        <p:spPr>
          <a:xfrm rot="5400000">
            <a:off x="8011925" y="3249678"/>
            <a:ext cx="890772" cy="523220"/>
          </a:xfrm>
          <a:prstGeom prst="rect">
            <a:avLst/>
          </a:prstGeom>
          <a:noFill/>
          <a:ln>
            <a:noFill/>
          </a:ln>
        </p:spPr>
        <p:txBody>
          <a:bodyPr wrap="square" rtlCol="0">
            <a:spAutoFit/>
          </a:bodyPr>
          <a:lstStyle/>
          <a:p>
            <a:pPr algn="ctr"/>
            <a:r>
              <a:rPr lang="en-US" altLang="zh-TW" sz="2800" dirty="0">
                <a:solidFill>
                  <a:schemeClr val="accent4"/>
                </a:solidFill>
              </a:rPr>
              <a:t>……</a:t>
            </a:r>
            <a:endParaRPr lang="zh-TW" altLang="en-US" sz="2800" baseline="-25000" dirty="0">
              <a:solidFill>
                <a:schemeClr val="accent4"/>
              </a:solidFill>
            </a:endParaRPr>
          </a:p>
        </p:txBody>
      </p:sp>
      <p:sp>
        <p:nvSpPr>
          <p:cNvPr id="48" name="向上箭號 47"/>
          <p:cNvSpPr/>
          <p:nvPr/>
        </p:nvSpPr>
        <p:spPr>
          <a:xfrm>
            <a:off x="8174191" y="2317665"/>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9" name="矩形 48"/>
          <p:cNvSpPr/>
          <p:nvPr/>
        </p:nvSpPr>
        <p:spPr>
          <a:xfrm>
            <a:off x="7827528" y="1916034"/>
            <a:ext cx="1080000" cy="360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0" name="文字方塊 49"/>
          <p:cNvSpPr txBox="1"/>
          <p:nvPr/>
        </p:nvSpPr>
        <p:spPr>
          <a:xfrm>
            <a:off x="7935253" y="1865181"/>
            <a:ext cx="907572" cy="461665"/>
          </a:xfrm>
          <a:prstGeom prst="rect">
            <a:avLst/>
          </a:prstGeom>
          <a:noFill/>
        </p:spPr>
        <p:txBody>
          <a:bodyPr wrap="square" rtlCol="0">
            <a:spAutoFit/>
          </a:bodyPr>
          <a:lstStyle/>
          <a:p>
            <a:pPr algn="ctr"/>
            <a:r>
              <a:rPr lang="en-US" altLang="zh-TW" sz="2400" dirty="0"/>
              <a:t>y</a:t>
            </a:r>
            <a:r>
              <a:rPr lang="en-US" altLang="zh-TW" sz="2400" baseline="30000" dirty="0"/>
              <a:t>t+2</a:t>
            </a:r>
            <a:endParaRPr lang="zh-TW" altLang="en-US" sz="2400" baseline="30000" dirty="0"/>
          </a:p>
        </p:txBody>
      </p:sp>
      <p:sp>
        <p:nvSpPr>
          <p:cNvPr id="51" name="向右箭號 50"/>
          <p:cNvSpPr/>
          <p:nvPr/>
        </p:nvSpPr>
        <p:spPr>
          <a:xfrm>
            <a:off x="6839258" y="2796507"/>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2" name="文字方塊 51"/>
          <p:cNvSpPr txBox="1"/>
          <p:nvPr/>
        </p:nvSpPr>
        <p:spPr>
          <a:xfrm>
            <a:off x="9817712" y="368175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3" name="向右箭號 52"/>
          <p:cNvSpPr/>
          <p:nvPr/>
        </p:nvSpPr>
        <p:spPr>
          <a:xfrm>
            <a:off x="8994636" y="3823788"/>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4" name="文字方塊 53"/>
          <p:cNvSpPr txBox="1"/>
          <p:nvPr/>
        </p:nvSpPr>
        <p:spPr>
          <a:xfrm>
            <a:off x="9838528" y="263091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5" name="向右箭號 54"/>
          <p:cNvSpPr/>
          <p:nvPr/>
        </p:nvSpPr>
        <p:spPr>
          <a:xfrm>
            <a:off x="9015452" y="2772953"/>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 name="矩形 3"/>
          <p:cNvSpPr/>
          <p:nvPr/>
        </p:nvSpPr>
        <p:spPr>
          <a:xfrm>
            <a:off x="3747021" y="5636287"/>
            <a:ext cx="335797" cy="369332"/>
          </a:xfrm>
          <a:prstGeom prst="rect">
            <a:avLst/>
          </a:prstGeom>
        </p:spPr>
        <p:txBody>
          <a:bodyPr wrap="none">
            <a:spAutoFit/>
          </a:bodyPr>
          <a:lstStyle/>
          <a:p>
            <a:pPr algn="ctr"/>
            <a:r>
              <a:rPr lang="en-US" altLang="zh-TW" dirty="0" err="1">
                <a:solidFill>
                  <a:schemeClr val="bg1"/>
                </a:solidFill>
              </a:rPr>
              <a:t>x</a:t>
            </a:r>
            <a:r>
              <a:rPr lang="en-US" altLang="zh-TW" baseline="30000" dirty="0" err="1">
                <a:solidFill>
                  <a:schemeClr val="bg1"/>
                </a:solidFill>
              </a:rPr>
              <a:t>t</a:t>
            </a:r>
            <a:endParaRPr lang="zh-TW" altLang="en-US" baseline="30000" dirty="0">
              <a:solidFill>
                <a:schemeClr val="bg1"/>
              </a:solidFill>
            </a:endParaRPr>
          </a:p>
        </p:txBody>
      </p:sp>
      <p:sp>
        <p:nvSpPr>
          <p:cNvPr id="56" name="矩形 55"/>
          <p:cNvSpPr/>
          <p:nvPr/>
        </p:nvSpPr>
        <p:spPr>
          <a:xfrm>
            <a:off x="5923508" y="5658350"/>
            <a:ext cx="491288" cy="369332"/>
          </a:xfrm>
          <a:prstGeom prst="rect">
            <a:avLst/>
          </a:prstGeom>
        </p:spPr>
        <p:txBody>
          <a:bodyPr wrap="none">
            <a:spAutoFit/>
          </a:bodyPr>
          <a:lstStyle/>
          <a:p>
            <a:pPr algn="ctr"/>
            <a:r>
              <a:rPr lang="en-US" altLang="zh-TW" dirty="0">
                <a:solidFill>
                  <a:schemeClr val="bg1"/>
                </a:solidFill>
              </a:rPr>
              <a:t>x</a:t>
            </a:r>
            <a:r>
              <a:rPr lang="en-US" altLang="zh-TW" baseline="30000" dirty="0">
                <a:solidFill>
                  <a:schemeClr val="bg1"/>
                </a:solidFill>
              </a:rPr>
              <a:t>t+1</a:t>
            </a:r>
            <a:endParaRPr lang="zh-TW" altLang="en-US" baseline="30000" dirty="0">
              <a:solidFill>
                <a:schemeClr val="bg1"/>
              </a:solidFill>
            </a:endParaRPr>
          </a:p>
        </p:txBody>
      </p:sp>
    </p:spTree>
    <p:extLst>
      <p:ext uri="{BB962C8B-B14F-4D97-AF65-F5344CB8AC3E}">
        <p14:creationId xmlns:p14="http://schemas.microsoft.com/office/powerpoint/2010/main" val="3130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animBg="1"/>
      <p:bldP spid="16" grpId="0" animBg="1"/>
      <p:bldP spid="17" grpId="0" animBg="1"/>
      <p:bldP spid="18" grpId="0" animBg="1"/>
      <p:bldP spid="19" grpId="0" animBg="1"/>
      <p:bldP spid="23" grpId="0" animBg="1"/>
      <p:bldP spid="24" grpId="0" animBg="1"/>
      <p:bldP spid="25" grpId="0" animBg="1"/>
      <p:bldP spid="26" grpId="0"/>
      <p:bldP spid="27" grpId="0"/>
      <p:bldP spid="28" grpId="0" animBg="1"/>
      <p:bldP spid="29" grpId="0" animBg="1"/>
      <p:bldP spid="30" grpId="0"/>
      <p:bldP spid="32" grpId="0" animBg="1"/>
      <p:bldP spid="33" grpId="0"/>
      <p:bldP spid="34" grpId="0" animBg="1"/>
      <p:bldP spid="35" grpId="0" animBg="1"/>
      <p:bldP spid="36" grpId="0" animBg="1"/>
      <p:bldP spid="37" grpId="0" animBg="1"/>
      <p:bldP spid="38" grpId="0"/>
      <p:bldP spid="39" grpId="0" animBg="1"/>
      <p:bldP spid="40" grpId="0" animBg="1"/>
      <p:bldP spid="41" grpId="0"/>
      <p:bldP spid="42" grpId="0" animBg="1"/>
      <p:bldP spid="43" grpId="0" animBg="1"/>
      <p:bldP spid="44" grpId="0" animBg="1"/>
      <p:bldP spid="45" grpId="0" animBg="1"/>
      <p:bldP spid="46" grpId="0" animBg="1"/>
      <p:bldP spid="47" grpId="0"/>
      <p:bldP spid="48" grpId="0" animBg="1"/>
      <p:bldP spid="49" grpId="0" animBg="1"/>
      <p:bldP spid="50" grpId="0"/>
      <p:bldP spid="51" grpId="0" animBg="1"/>
      <p:bldP spid="52" grpId="0"/>
      <p:bldP spid="53" grpId="0" animBg="1"/>
      <p:bldP spid="54" grpId="0"/>
      <p:bldP spid="5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rot="5400000" flipH="1" flipV="1">
            <a:off x="4047712" y="3815671"/>
            <a:ext cx="1057792" cy="42969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5" name="矩形 54"/>
          <p:cNvSpPr/>
          <p:nvPr/>
        </p:nvSpPr>
        <p:spPr>
          <a:xfrm rot="5400000" flipH="1" flipV="1">
            <a:off x="6303616" y="3827259"/>
            <a:ext cx="1057792" cy="45331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58" name="矩形 57"/>
          <p:cNvSpPr/>
          <p:nvPr/>
        </p:nvSpPr>
        <p:spPr>
          <a:xfrm rot="5400000" flipH="1" flipV="1">
            <a:off x="8600716" y="3776576"/>
            <a:ext cx="1057792" cy="50426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 name="内容占位符 2">
            <a:extLst>
              <a:ext uri="{FF2B5EF4-FFF2-40B4-BE49-F238E27FC236}">
                <a16:creationId xmlns:a16="http://schemas.microsoft.com/office/drawing/2014/main" id="{A19038BF-0C53-713E-49EC-EBAA8A0FF3BA}"/>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zh-CN" altLang="en-US" dirty="0"/>
              <a:t>双向</a:t>
            </a:r>
            <a:r>
              <a:rPr lang="en-US" altLang="zh-TW" dirty="0"/>
              <a:t>RNN</a:t>
            </a:r>
            <a:endParaRPr lang="zh-TW" altLang="en-US" dirty="0"/>
          </a:p>
        </p:txBody>
      </p:sp>
      <p:sp>
        <p:nvSpPr>
          <p:cNvPr id="4" name="文字方塊 3"/>
          <p:cNvSpPr txBox="1"/>
          <p:nvPr/>
        </p:nvSpPr>
        <p:spPr>
          <a:xfrm>
            <a:off x="6415181" y="3784547"/>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grpSp>
        <p:nvGrpSpPr>
          <p:cNvPr id="8" name="群組 7"/>
          <p:cNvGrpSpPr/>
          <p:nvPr/>
        </p:nvGrpSpPr>
        <p:grpSpPr>
          <a:xfrm>
            <a:off x="1491728" y="4691953"/>
            <a:ext cx="9161758" cy="1358775"/>
            <a:chOff x="-79576" y="5208739"/>
            <a:chExt cx="9161758" cy="1358775"/>
          </a:xfrm>
        </p:grpSpPr>
        <p:sp>
          <p:nvSpPr>
            <p:cNvPr id="9" name="矩形 8"/>
            <p:cNvSpPr/>
            <p:nvPr/>
          </p:nvSpPr>
          <p:spPr>
            <a:xfrm>
              <a:off x="1702360" y="6201250"/>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0" name="矩形 9"/>
            <p:cNvSpPr/>
            <p:nvPr/>
          </p:nvSpPr>
          <p:spPr>
            <a:xfrm>
              <a:off x="1723870"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1" name="矩形 10"/>
            <p:cNvSpPr/>
            <p:nvPr/>
          </p:nvSpPr>
          <p:spPr>
            <a:xfrm>
              <a:off x="3985589"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2" name="矩形 11"/>
            <p:cNvSpPr/>
            <p:nvPr/>
          </p:nvSpPr>
          <p:spPr>
            <a:xfrm>
              <a:off x="3969014"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3" name="向上箭號 12"/>
            <p:cNvSpPr/>
            <p:nvPr/>
          </p:nvSpPr>
          <p:spPr>
            <a:xfrm>
              <a:off x="2049022" y="5758583"/>
              <a:ext cx="386677" cy="432000"/>
            </a:xfrm>
            <a:prstGeom prst="upArrow">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4" name="向上箭號 13"/>
            <p:cNvSpPr/>
            <p:nvPr/>
          </p:nvSpPr>
          <p:spPr>
            <a:xfrm>
              <a:off x="4320008" y="5763162"/>
              <a:ext cx="386677" cy="432000"/>
            </a:xfrm>
            <a:prstGeom prst="upArrow">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5" name="向右箭號 14"/>
            <p:cNvSpPr/>
            <p:nvPr/>
          </p:nvSpPr>
          <p:spPr>
            <a:xfrm>
              <a:off x="73608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 name="向右箭號 15"/>
            <p:cNvSpPr/>
            <p:nvPr/>
          </p:nvSpPr>
          <p:spPr>
            <a:xfrm>
              <a:off x="2963677"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7" name="文字方塊 16"/>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8" name="文字方塊 17"/>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19" name="矩形 18"/>
            <p:cNvSpPr/>
            <p:nvPr/>
          </p:nvSpPr>
          <p:spPr>
            <a:xfrm>
              <a:off x="6249783"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20" name="矩形 19"/>
            <p:cNvSpPr/>
            <p:nvPr/>
          </p:nvSpPr>
          <p:spPr>
            <a:xfrm>
              <a:off x="6233208"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1" name="向上箭號 20"/>
            <p:cNvSpPr/>
            <p:nvPr/>
          </p:nvSpPr>
          <p:spPr>
            <a:xfrm>
              <a:off x="6584202" y="5763162"/>
              <a:ext cx="386677" cy="432000"/>
            </a:xfrm>
            <a:prstGeom prst="upArrow">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2" name="向右箭號 21"/>
            <p:cNvSpPr/>
            <p:nvPr/>
          </p:nvSpPr>
          <p:spPr>
            <a:xfrm>
              <a:off x="5227871"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3" name="向右箭號 22"/>
            <p:cNvSpPr/>
            <p:nvPr/>
          </p:nvSpPr>
          <p:spPr>
            <a:xfrm>
              <a:off x="736833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grpSp>
      <p:grpSp>
        <p:nvGrpSpPr>
          <p:cNvPr id="24" name="群組 23"/>
          <p:cNvGrpSpPr/>
          <p:nvPr/>
        </p:nvGrpSpPr>
        <p:grpSpPr>
          <a:xfrm rot="10800000">
            <a:off x="1491728" y="1950446"/>
            <a:ext cx="9161758" cy="1358775"/>
            <a:chOff x="-79576" y="5208739"/>
            <a:chExt cx="9161758" cy="1358775"/>
          </a:xfrm>
        </p:grpSpPr>
        <p:sp>
          <p:nvSpPr>
            <p:cNvPr id="25" name="矩形 24"/>
            <p:cNvSpPr/>
            <p:nvPr/>
          </p:nvSpPr>
          <p:spPr>
            <a:xfrm>
              <a:off x="1702360" y="6201250"/>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26" name="矩形 25"/>
            <p:cNvSpPr/>
            <p:nvPr/>
          </p:nvSpPr>
          <p:spPr>
            <a:xfrm>
              <a:off x="1723870"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7" name="矩形 26"/>
            <p:cNvSpPr/>
            <p:nvPr/>
          </p:nvSpPr>
          <p:spPr>
            <a:xfrm>
              <a:off x="3985589"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28" name="矩形 27"/>
            <p:cNvSpPr/>
            <p:nvPr/>
          </p:nvSpPr>
          <p:spPr>
            <a:xfrm>
              <a:off x="3969014"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9" name="向上箭號 28"/>
            <p:cNvSpPr/>
            <p:nvPr/>
          </p:nvSpPr>
          <p:spPr>
            <a:xfrm>
              <a:off x="2049022" y="5758583"/>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0" name="向上箭號 29"/>
            <p:cNvSpPr/>
            <p:nvPr/>
          </p:nvSpPr>
          <p:spPr>
            <a:xfrm>
              <a:off x="4320008"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1" name="向右箭號 30"/>
            <p:cNvSpPr/>
            <p:nvPr/>
          </p:nvSpPr>
          <p:spPr>
            <a:xfrm>
              <a:off x="73608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2" name="向右箭號 31"/>
            <p:cNvSpPr/>
            <p:nvPr/>
          </p:nvSpPr>
          <p:spPr>
            <a:xfrm>
              <a:off x="2963677"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4" name="文字方塊 33"/>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5" name="矩形 34"/>
            <p:cNvSpPr/>
            <p:nvPr/>
          </p:nvSpPr>
          <p:spPr>
            <a:xfrm>
              <a:off x="6249783" y="6207514"/>
              <a:ext cx="1080000" cy="360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36" name="矩形 35"/>
            <p:cNvSpPr/>
            <p:nvPr/>
          </p:nvSpPr>
          <p:spPr>
            <a:xfrm>
              <a:off x="6233208"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7" name="向上箭號 36"/>
            <p:cNvSpPr/>
            <p:nvPr/>
          </p:nvSpPr>
          <p:spPr>
            <a:xfrm>
              <a:off x="6584202"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8" name="向右箭號 37"/>
            <p:cNvSpPr/>
            <p:nvPr/>
          </p:nvSpPr>
          <p:spPr>
            <a:xfrm>
              <a:off x="5227871"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39" name="向右箭號 38"/>
            <p:cNvSpPr/>
            <p:nvPr/>
          </p:nvSpPr>
          <p:spPr>
            <a:xfrm>
              <a:off x="736833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sp>
        <p:nvSpPr>
          <p:cNvPr id="40" name="文字方塊 39"/>
          <p:cNvSpPr txBox="1"/>
          <p:nvPr/>
        </p:nvSpPr>
        <p:spPr>
          <a:xfrm>
            <a:off x="8718569" y="3797876"/>
            <a:ext cx="907572" cy="461665"/>
          </a:xfrm>
          <a:prstGeom prst="rect">
            <a:avLst/>
          </a:prstGeom>
          <a:noFill/>
        </p:spPr>
        <p:txBody>
          <a:bodyPr wrap="square" rtlCol="0">
            <a:spAutoFit/>
          </a:bodyPr>
          <a:lstStyle/>
          <a:p>
            <a:pPr algn="ctr"/>
            <a:r>
              <a:rPr lang="en-US" altLang="zh-TW" sz="2400" dirty="0"/>
              <a:t>y</a:t>
            </a:r>
            <a:r>
              <a:rPr lang="en-US" altLang="zh-TW" sz="2400" baseline="30000" dirty="0"/>
              <a:t>t+2</a:t>
            </a:r>
            <a:endParaRPr lang="zh-TW" altLang="en-US" sz="2400" baseline="30000" dirty="0"/>
          </a:p>
        </p:txBody>
      </p:sp>
      <p:sp>
        <p:nvSpPr>
          <p:cNvPr id="44" name="文字方塊 43"/>
          <p:cNvSpPr txBox="1"/>
          <p:nvPr/>
        </p:nvSpPr>
        <p:spPr>
          <a:xfrm>
            <a:off x="4111793" y="3797876"/>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46" name="右彎箭號 45"/>
          <p:cNvSpPr/>
          <p:nvPr/>
        </p:nvSpPr>
        <p:spPr>
          <a:xfrm>
            <a:off x="3716759" y="4049781"/>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4" name="右彎箭號 53"/>
          <p:cNvSpPr/>
          <p:nvPr/>
        </p:nvSpPr>
        <p:spPr>
          <a:xfrm flipV="1">
            <a:off x="3727124" y="3259438"/>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6" name="右彎箭號 55"/>
          <p:cNvSpPr/>
          <p:nvPr/>
        </p:nvSpPr>
        <p:spPr>
          <a:xfrm>
            <a:off x="5960856" y="4073177"/>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7" name="右彎箭號 56"/>
          <p:cNvSpPr/>
          <p:nvPr/>
        </p:nvSpPr>
        <p:spPr>
          <a:xfrm flipV="1">
            <a:off x="5971221" y="3282834"/>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9" name="右彎箭號 58"/>
          <p:cNvSpPr/>
          <p:nvPr/>
        </p:nvSpPr>
        <p:spPr>
          <a:xfrm>
            <a:off x="8232480" y="4047970"/>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60" name="右彎箭號 59"/>
          <p:cNvSpPr/>
          <p:nvPr/>
        </p:nvSpPr>
        <p:spPr>
          <a:xfrm flipV="1">
            <a:off x="8242845" y="3257627"/>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5" name="矩形 4"/>
          <p:cNvSpPr/>
          <p:nvPr/>
        </p:nvSpPr>
        <p:spPr>
          <a:xfrm>
            <a:off x="3645462" y="5634009"/>
            <a:ext cx="387286" cy="461665"/>
          </a:xfrm>
          <a:prstGeom prst="rect">
            <a:avLst/>
          </a:prstGeom>
        </p:spPr>
        <p:txBody>
          <a:bodyPr wrap="none">
            <a:spAutoFit/>
          </a:bodyPr>
          <a:lstStyle/>
          <a:p>
            <a:pPr algn="ctr"/>
            <a:r>
              <a:rPr lang="en-US" altLang="zh-TW" sz="2400" dirty="0" err="1">
                <a:solidFill>
                  <a:schemeClr val="bg1"/>
                </a:solidFill>
              </a:rPr>
              <a:t>x</a:t>
            </a:r>
            <a:r>
              <a:rPr lang="en-US" altLang="zh-TW" sz="2400" baseline="30000" dirty="0" err="1">
                <a:solidFill>
                  <a:schemeClr val="bg1"/>
                </a:solidFill>
              </a:rPr>
              <a:t>t</a:t>
            </a:r>
            <a:endParaRPr lang="zh-TW" altLang="en-US" sz="2400" baseline="30000" dirty="0">
              <a:solidFill>
                <a:schemeClr val="bg1"/>
              </a:solidFill>
            </a:endParaRPr>
          </a:p>
        </p:txBody>
      </p:sp>
      <p:sp>
        <p:nvSpPr>
          <p:cNvPr id="61" name="矩形 60"/>
          <p:cNvSpPr/>
          <p:nvPr/>
        </p:nvSpPr>
        <p:spPr>
          <a:xfrm>
            <a:off x="3602179" y="1875023"/>
            <a:ext cx="387286" cy="461665"/>
          </a:xfrm>
          <a:prstGeom prst="rect">
            <a:avLst/>
          </a:prstGeom>
        </p:spPr>
        <p:txBody>
          <a:bodyPr wrap="none">
            <a:spAutoFit/>
          </a:bodyPr>
          <a:lstStyle/>
          <a:p>
            <a:pPr algn="ctr"/>
            <a:r>
              <a:rPr lang="en-US" altLang="zh-TW" sz="2400" dirty="0" err="1">
                <a:solidFill>
                  <a:schemeClr val="bg1"/>
                </a:solidFill>
              </a:rPr>
              <a:t>x</a:t>
            </a:r>
            <a:r>
              <a:rPr lang="en-US" altLang="zh-TW" sz="2400" baseline="30000" dirty="0" err="1">
                <a:solidFill>
                  <a:schemeClr val="bg1"/>
                </a:solidFill>
              </a:rPr>
              <a:t>t</a:t>
            </a:r>
            <a:endParaRPr lang="zh-TW" altLang="en-US" sz="2400" baseline="30000" dirty="0">
              <a:solidFill>
                <a:schemeClr val="bg1"/>
              </a:solidFill>
            </a:endParaRPr>
          </a:p>
        </p:txBody>
      </p:sp>
      <p:sp>
        <p:nvSpPr>
          <p:cNvPr id="62" name="矩形 61"/>
          <p:cNvSpPr/>
          <p:nvPr/>
        </p:nvSpPr>
        <p:spPr>
          <a:xfrm>
            <a:off x="5804483" y="5634009"/>
            <a:ext cx="616066" cy="461665"/>
          </a:xfrm>
          <a:prstGeom prst="rect">
            <a:avLst/>
          </a:prstGeom>
        </p:spPr>
        <p:txBody>
          <a:bodyPr wrap="none">
            <a:spAutoFit/>
          </a:bodyPr>
          <a:lstStyle/>
          <a:p>
            <a:pPr algn="ctr"/>
            <a:r>
              <a:rPr lang="en-US" altLang="zh-TW" sz="2400" dirty="0">
                <a:solidFill>
                  <a:schemeClr val="bg1"/>
                </a:solidFill>
              </a:rPr>
              <a:t>X</a:t>
            </a:r>
            <a:r>
              <a:rPr lang="en-US" altLang="zh-TW" sz="2400" baseline="30000" dirty="0">
                <a:solidFill>
                  <a:schemeClr val="bg1"/>
                </a:solidFill>
              </a:rPr>
              <a:t>t</a:t>
            </a:r>
            <a:r>
              <a:rPr lang="en-US" altLang="zh-CN" sz="2400" baseline="30000" dirty="0">
                <a:solidFill>
                  <a:schemeClr val="bg1"/>
                </a:solidFill>
              </a:rPr>
              <a:t>+1</a:t>
            </a:r>
            <a:endParaRPr lang="zh-TW" altLang="en-US" sz="2400" baseline="30000" dirty="0">
              <a:solidFill>
                <a:schemeClr val="bg1"/>
              </a:solidFill>
            </a:endParaRPr>
          </a:p>
        </p:txBody>
      </p:sp>
      <p:sp>
        <p:nvSpPr>
          <p:cNvPr id="63" name="矩形 62"/>
          <p:cNvSpPr/>
          <p:nvPr/>
        </p:nvSpPr>
        <p:spPr>
          <a:xfrm>
            <a:off x="5761200" y="1875023"/>
            <a:ext cx="616066" cy="461665"/>
          </a:xfrm>
          <a:prstGeom prst="rect">
            <a:avLst/>
          </a:prstGeom>
        </p:spPr>
        <p:txBody>
          <a:bodyPr wrap="none">
            <a:spAutoFit/>
          </a:bodyPr>
          <a:lstStyle/>
          <a:p>
            <a:pPr algn="ctr"/>
            <a:r>
              <a:rPr lang="en-US" altLang="zh-TW" sz="2400" dirty="0">
                <a:solidFill>
                  <a:schemeClr val="bg1"/>
                </a:solidFill>
              </a:rPr>
              <a:t>X</a:t>
            </a:r>
            <a:r>
              <a:rPr lang="en-US" altLang="zh-TW" sz="2400" baseline="30000" dirty="0">
                <a:solidFill>
                  <a:schemeClr val="bg1"/>
                </a:solidFill>
              </a:rPr>
              <a:t>t</a:t>
            </a:r>
            <a:r>
              <a:rPr lang="en-US" altLang="zh-CN" sz="2400" baseline="30000" dirty="0">
                <a:solidFill>
                  <a:schemeClr val="bg1"/>
                </a:solidFill>
              </a:rPr>
              <a:t>+1</a:t>
            </a:r>
            <a:endParaRPr lang="zh-TW" altLang="en-US" sz="2400" baseline="30000" dirty="0">
              <a:solidFill>
                <a:schemeClr val="bg1"/>
              </a:solidFill>
            </a:endParaRPr>
          </a:p>
        </p:txBody>
      </p:sp>
      <p:sp>
        <p:nvSpPr>
          <p:cNvPr id="64" name="矩形 63"/>
          <p:cNvSpPr/>
          <p:nvPr/>
        </p:nvSpPr>
        <p:spPr>
          <a:xfrm>
            <a:off x="8072511" y="5634009"/>
            <a:ext cx="616066" cy="461665"/>
          </a:xfrm>
          <a:prstGeom prst="rect">
            <a:avLst/>
          </a:prstGeom>
        </p:spPr>
        <p:txBody>
          <a:bodyPr wrap="none">
            <a:spAutoFit/>
          </a:bodyPr>
          <a:lstStyle/>
          <a:p>
            <a:pPr algn="ctr"/>
            <a:r>
              <a:rPr lang="en-US" altLang="zh-TW" sz="2400" dirty="0">
                <a:solidFill>
                  <a:schemeClr val="bg1"/>
                </a:solidFill>
              </a:rPr>
              <a:t>X</a:t>
            </a:r>
            <a:r>
              <a:rPr lang="en-US" altLang="zh-TW" sz="2400" baseline="30000" dirty="0">
                <a:solidFill>
                  <a:schemeClr val="bg1"/>
                </a:solidFill>
              </a:rPr>
              <a:t>t</a:t>
            </a:r>
            <a:r>
              <a:rPr lang="en-US" altLang="zh-CN" sz="2400" baseline="30000" dirty="0">
                <a:solidFill>
                  <a:schemeClr val="bg1"/>
                </a:solidFill>
              </a:rPr>
              <a:t>+2</a:t>
            </a:r>
            <a:endParaRPr lang="zh-TW" altLang="en-US" sz="2400" baseline="30000" dirty="0">
              <a:solidFill>
                <a:schemeClr val="bg1"/>
              </a:solidFill>
            </a:endParaRPr>
          </a:p>
        </p:txBody>
      </p:sp>
      <p:sp>
        <p:nvSpPr>
          <p:cNvPr id="65" name="矩形 64"/>
          <p:cNvSpPr/>
          <p:nvPr/>
        </p:nvSpPr>
        <p:spPr>
          <a:xfrm>
            <a:off x="8029228" y="1875023"/>
            <a:ext cx="616066" cy="461665"/>
          </a:xfrm>
          <a:prstGeom prst="rect">
            <a:avLst/>
          </a:prstGeom>
        </p:spPr>
        <p:txBody>
          <a:bodyPr wrap="none">
            <a:spAutoFit/>
          </a:bodyPr>
          <a:lstStyle/>
          <a:p>
            <a:pPr algn="ctr"/>
            <a:r>
              <a:rPr lang="en-US" altLang="zh-TW" sz="2400" dirty="0">
                <a:solidFill>
                  <a:schemeClr val="bg1"/>
                </a:solidFill>
              </a:rPr>
              <a:t>X</a:t>
            </a:r>
            <a:r>
              <a:rPr lang="en-US" altLang="zh-TW" sz="2400" baseline="30000" dirty="0">
                <a:solidFill>
                  <a:schemeClr val="bg1"/>
                </a:solidFill>
              </a:rPr>
              <a:t>t</a:t>
            </a:r>
            <a:r>
              <a:rPr lang="en-US" altLang="zh-CN" sz="2400" baseline="30000" dirty="0">
                <a:solidFill>
                  <a:schemeClr val="bg1"/>
                </a:solidFill>
              </a:rPr>
              <a:t>+2</a:t>
            </a:r>
            <a:endParaRPr lang="zh-TW" altLang="en-US" sz="2400" baseline="30000" dirty="0">
              <a:solidFill>
                <a:schemeClr val="bg1"/>
              </a:solidFill>
            </a:endParaRPr>
          </a:p>
        </p:txBody>
      </p:sp>
    </p:spTree>
    <p:extLst>
      <p:ext uri="{BB962C8B-B14F-4D97-AF65-F5344CB8AC3E}">
        <p14:creationId xmlns:p14="http://schemas.microsoft.com/office/powerpoint/2010/main" val="106369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8" grpId="0" animBg="1"/>
      <p:bldP spid="4" grpId="0"/>
      <p:bldP spid="40" grpId="0"/>
      <p:bldP spid="44" grpId="0"/>
      <p:bldP spid="46" grpId="0" animBg="1"/>
      <p:bldP spid="54" grpId="0" animBg="1"/>
      <p:bldP spid="56" grpId="0" animBg="1"/>
      <p:bldP spid="57" grpId="0" animBg="1"/>
      <p:bldP spid="59" grpId="0" animBg="1"/>
      <p:bldP spid="6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CDE3E2-B204-C71F-F8C1-63C57984EAB1}"/>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en-US" altLang="zh-TW" dirty="0"/>
              <a:t>Elman </a:t>
            </a:r>
            <a:r>
              <a:rPr lang="zh-CN" altLang="en-US" dirty="0"/>
              <a:t>网络</a:t>
            </a:r>
            <a:r>
              <a:rPr lang="en-US" altLang="zh-TW" dirty="0"/>
              <a:t>&amp; Jordan </a:t>
            </a:r>
            <a:r>
              <a:rPr lang="zh-CN" altLang="en-US" dirty="0"/>
              <a:t>网络</a:t>
            </a:r>
            <a:endParaRPr lang="zh-TW" altLang="en-US" dirty="0"/>
          </a:p>
        </p:txBody>
      </p:sp>
      <p:sp>
        <p:nvSpPr>
          <p:cNvPr id="9" name="矩形 8"/>
          <p:cNvSpPr/>
          <p:nvPr/>
        </p:nvSpPr>
        <p:spPr>
          <a:xfrm>
            <a:off x="2509609" y="5324952"/>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0" name="矩形 9"/>
          <p:cNvSpPr/>
          <p:nvPr/>
        </p:nvSpPr>
        <p:spPr>
          <a:xfrm>
            <a:off x="2528658" y="421124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1" name="矩形 10"/>
          <p:cNvSpPr/>
          <p:nvPr/>
        </p:nvSpPr>
        <p:spPr>
          <a:xfrm>
            <a:off x="2551611" y="309005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2" name="矩形 11"/>
          <p:cNvSpPr/>
          <p:nvPr/>
        </p:nvSpPr>
        <p:spPr>
          <a:xfrm>
            <a:off x="4331745" y="5324229"/>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a:solidFill>
                  <a:schemeClr val="bg1"/>
                </a:solidFill>
              </a:rPr>
              <a:t>x</a:t>
            </a:r>
            <a:r>
              <a:rPr lang="en-US" altLang="zh-TW" baseline="30000" dirty="0">
                <a:solidFill>
                  <a:schemeClr val="bg1"/>
                </a:solidFill>
              </a:rPr>
              <a:t>t+1</a:t>
            </a:r>
            <a:endParaRPr lang="zh-TW" altLang="en-US" baseline="30000" dirty="0">
              <a:solidFill>
                <a:schemeClr val="bg1"/>
              </a:solidFill>
            </a:endParaRPr>
          </a:p>
        </p:txBody>
      </p:sp>
      <p:sp>
        <p:nvSpPr>
          <p:cNvPr id="13" name="矩形 12"/>
          <p:cNvSpPr/>
          <p:nvPr/>
        </p:nvSpPr>
        <p:spPr>
          <a:xfrm>
            <a:off x="4350794" y="4210524"/>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4" name="矩形 13"/>
          <p:cNvSpPr/>
          <p:nvPr/>
        </p:nvSpPr>
        <p:spPr>
          <a:xfrm>
            <a:off x="4373747" y="3089334"/>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8" name="文字方塊 17"/>
          <p:cNvSpPr txBox="1"/>
          <p:nvPr/>
        </p:nvSpPr>
        <p:spPr>
          <a:xfrm>
            <a:off x="2614872" y="5271417"/>
            <a:ext cx="907572" cy="461665"/>
          </a:xfrm>
          <a:prstGeom prst="rect">
            <a:avLst/>
          </a:prstGeom>
          <a:noFill/>
        </p:spPr>
        <p:txBody>
          <a:bodyPr wrap="square" rtlCol="0">
            <a:spAutoFit/>
          </a:bodyPr>
          <a:lstStyle/>
          <a:p>
            <a:pPr algn="ctr"/>
            <a:r>
              <a:rPr lang="en-US" altLang="zh-TW" sz="2400" dirty="0" err="1">
                <a:solidFill>
                  <a:schemeClr val="bg1"/>
                </a:solidFill>
              </a:rPr>
              <a:t>x</a:t>
            </a:r>
            <a:r>
              <a:rPr lang="en-US" altLang="zh-TW" sz="2400" baseline="30000" dirty="0" err="1">
                <a:solidFill>
                  <a:schemeClr val="bg1"/>
                </a:solidFill>
              </a:rPr>
              <a:t>t</a:t>
            </a:r>
            <a:endParaRPr lang="zh-TW" altLang="en-US" sz="2400" baseline="30000" dirty="0">
              <a:solidFill>
                <a:schemeClr val="bg1"/>
              </a:solidFill>
            </a:endParaRPr>
          </a:p>
        </p:txBody>
      </p:sp>
      <p:sp>
        <p:nvSpPr>
          <p:cNvPr id="21" name="文字方塊 20"/>
          <p:cNvSpPr txBox="1"/>
          <p:nvPr/>
        </p:nvSpPr>
        <p:spPr>
          <a:xfrm>
            <a:off x="2637825" y="2616482"/>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22" name="文字方塊 21"/>
          <p:cNvSpPr txBox="1"/>
          <p:nvPr/>
        </p:nvSpPr>
        <p:spPr>
          <a:xfrm>
            <a:off x="4459961" y="2646972"/>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23" name="向上箭號 22"/>
          <p:cNvSpPr/>
          <p:nvPr/>
        </p:nvSpPr>
        <p:spPr>
          <a:xfrm>
            <a:off x="2878728" y="4714900"/>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4" name="向上箭號 23"/>
          <p:cNvSpPr/>
          <p:nvPr/>
        </p:nvSpPr>
        <p:spPr>
          <a:xfrm>
            <a:off x="2878729" y="3571316"/>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5" name="向上箭號 24"/>
          <p:cNvSpPr/>
          <p:nvPr/>
        </p:nvSpPr>
        <p:spPr>
          <a:xfrm>
            <a:off x="4701789" y="4712026"/>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6" name="向上箭號 25"/>
          <p:cNvSpPr/>
          <p:nvPr/>
        </p:nvSpPr>
        <p:spPr>
          <a:xfrm>
            <a:off x="4701790" y="3568442"/>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8" name="向右箭號 27"/>
          <p:cNvSpPr/>
          <p:nvPr/>
        </p:nvSpPr>
        <p:spPr>
          <a:xfrm>
            <a:off x="3708310" y="4210490"/>
            <a:ext cx="569656"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33" name="文字方塊 32"/>
          <p:cNvSpPr txBox="1"/>
          <p:nvPr/>
        </p:nvSpPr>
        <p:spPr>
          <a:xfrm>
            <a:off x="1790600" y="4059007"/>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5" name="文字方塊 34"/>
          <p:cNvSpPr txBox="1"/>
          <p:nvPr/>
        </p:nvSpPr>
        <p:spPr>
          <a:xfrm>
            <a:off x="3622307" y="4545435"/>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36" name="文字方塊 35"/>
          <p:cNvSpPr txBox="1"/>
          <p:nvPr/>
        </p:nvSpPr>
        <p:spPr>
          <a:xfrm>
            <a:off x="3081750" y="4843735"/>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37" name="文字方塊 36"/>
          <p:cNvSpPr txBox="1"/>
          <p:nvPr/>
        </p:nvSpPr>
        <p:spPr>
          <a:xfrm>
            <a:off x="3121762" y="3656583"/>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38" name="文字方塊 37"/>
          <p:cNvSpPr txBox="1"/>
          <p:nvPr/>
        </p:nvSpPr>
        <p:spPr>
          <a:xfrm>
            <a:off x="4929922" y="4861637"/>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39" name="文字方塊 38"/>
          <p:cNvSpPr txBox="1"/>
          <p:nvPr/>
        </p:nvSpPr>
        <p:spPr>
          <a:xfrm>
            <a:off x="4969934" y="3674485"/>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40" name="文字方塊 39"/>
          <p:cNvSpPr txBox="1"/>
          <p:nvPr/>
        </p:nvSpPr>
        <p:spPr>
          <a:xfrm>
            <a:off x="5253668" y="404581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41" name="矩形 40"/>
          <p:cNvSpPr/>
          <p:nvPr/>
        </p:nvSpPr>
        <p:spPr>
          <a:xfrm>
            <a:off x="6709399" y="5319245"/>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err="1">
                <a:solidFill>
                  <a:schemeClr val="bg1"/>
                </a:solidFill>
              </a:rPr>
              <a:t>x</a:t>
            </a:r>
            <a:r>
              <a:rPr lang="en-US" altLang="zh-TW" baseline="30000" dirty="0" err="1">
                <a:solidFill>
                  <a:schemeClr val="bg1"/>
                </a:solidFill>
              </a:rPr>
              <a:t>t</a:t>
            </a:r>
            <a:endParaRPr lang="zh-TW" altLang="en-US" baseline="30000" dirty="0">
              <a:solidFill>
                <a:schemeClr val="bg1"/>
              </a:solidFill>
            </a:endParaRPr>
          </a:p>
        </p:txBody>
      </p:sp>
      <p:sp>
        <p:nvSpPr>
          <p:cNvPr id="42" name="矩形 41"/>
          <p:cNvSpPr/>
          <p:nvPr/>
        </p:nvSpPr>
        <p:spPr>
          <a:xfrm>
            <a:off x="6728448" y="4205540"/>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3" name="矩形 42"/>
          <p:cNvSpPr/>
          <p:nvPr/>
        </p:nvSpPr>
        <p:spPr>
          <a:xfrm>
            <a:off x="6751401" y="3084350"/>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4" name="矩形 43"/>
          <p:cNvSpPr/>
          <p:nvPr/>
        </p:nvSpPr>
        <p:spPr>
          <a:xfrm>
            <a:off x="8531535" y="5318522"/>
            <a:ext cx="1080000" cy="43200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dirty="0"/>
              <a:t>x</a:t>
            </a:r>
            <a:r>
              <a:rPr lang="en-US" altLang="zh-TW" baseline="30000" dirty="0"/>
              <a:t>t+1</a:t>
            </a:r>
            <a:endParaRPr lang="zh-TW" altLang="en-US" baseline="30000" dirty="0"/>
          </a:p>
        </p:txBody>
      </p:sp>
      <p:sp>
        <p:nvSpPr>
          <p:cNvPr id="45" name="矩形 44"/>
          <p:cNvSpPr/>
          <p:nvPr/>
        </p:nvSpPr>
        <p:spPr>
          <a:xfrm>
            <a:off x="8550584" y="420481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6" name="矩形 45"/>
          <p:cNvSpPr/>
          <p:nvPr/>
        </p:nvSpPr>
        <p:spPr>
          <a:xfrm>
            <a:off x="8573537" y="308362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49" name="文字方塊 48"/>
          <p:cNvSpPr txBox="1"/>
          <p:nvPr/>
        </p:nvSpPr>
        <p:spPr>
          <a:xfrm>
            <a:off x="6837615" y="2610775"/>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50" name="文字方塊 49"/>
          <p:cNvSpPr txBox="1"/>
          <p:nvPr/>
        </p:nvSpPr>
        <p:spPr>
          <a:xfrm>
            <a:off x="8659751" y="2641265"/>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51" name="向上箭號 50"/>
          <p:cNvSpPr/>
          <p:nvPr/>
        </p:nvSpPr>
        <p:spPr>
          <a:xfrm>
            <a:off x="7078518" y="4709193"/>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2" name="向上箭號 51"/>
          <p:cNvSpPr/>
          <p:nvPr/>
        </p:nvSpPr>
        <p:spPr>
          <a:xfrm>
            <a:off x="7078519" y="3565609"/>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3" name="向上箭號 52"/>
          <p:cNvSpPr/>
          <p:nvPr/>
        </p:nvSpPr>
        <p:spPr>
          <a:xfrm>
            <a:off x="8901579" y="4706319"/>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4" name="向上箭號 53"/>
          <p:cNvSpPr/>
          <p:nvPr/>
        </p:nvSpPr>
        <p:spPr>
          <a:xfrm>
            <a:off x="8901580" y="3562735"/>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5" name="向右箭號 54"/>
          <p:cNvSpPr/>
          <p:nvPr/>
        </p:nvSpPr>
        <p:spPr>
          <a:xfrm rot="3381697">
            <a:off x="7525144" y="3592192"/>
            <a:ext cx="131436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56" name="文字方塊 55"/>
          <p:cNvSpPr txBox="1"/>
          <p:nvPr/>
        </p:nvSpPr>
        <p:spPr>
          <a:xfrm>
            <a:off x="5990390" y="405330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7" name="文字方塊 56"/>
          <p:cNvSpPr txBox="1"/>
          <p:nvPr/>
        </p:nvSpPr>
        <p:spPr>
          <a:xfrm>
            <a:off x="8067892" y="3394352"/>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58" name="文字方塊 57"/>
          <p:cNvSpPr txBox="1"/>
          <p:nvPr/>
        </p:nvSpPr>
        <p:spPr>
          <a:xfrm>
            <a:off x="7281540" y="4838028"/>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59" name="文字方塊 58"/>
          <p:cNvSpPr txBox="1"/>
          <p:nvPr/>
        </p:nvSpPr>
        <p:spPr>
          <a:xfrm>
            <a:off x="7321552" y="3650876"/>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60" name="文字方塊 59"/>
          <p:cNvSpPr txBox="1"/>
          <p:nvPr/>
        </p:nvSpPr>
        <p:spPr>
          <a:xfrm>
            <a:off x="9129712" y="4855930"/>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61" name="文字方塊 60"/>
          <p:cNvSpPr txBox="1"/>
          <p:nvPr/>
        </p:nvSpPr>
        <p:spPr>
          <a:xfrm>
            <a:off x="9169724" y="3668778"/>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62" name="文字方塊 61"/>
          <p:cNvSpPr txBox="1"/>
          <p:nvPr/>
        </p:nvSpPr>
        <p:spPr>
          <a:xfrm>
            <a:off x="9453458" y="4040108"/>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63" name="文字方塊 62"/>
          <p:cNvSpPr txBox="1"/>
          <p:nvPr/>
        </p:nvSpPr>
        <p:spPr>
          <a:xfrm>
            <a:off x="2568788" y="2075304"/>
            <a:ext cx="2959603" cy="523220"/>
          </a:xfrm>
          <a:prstGeom prst="rect">
            <a:avLst/>
          </a:prstGeom>
          <a:noFill/>
        </p:spPr>
        <p:txBody>
          <a:bodyPr wrap="square" rtlCol="0">
            <a:spAutoFit/>
          </a:bodyPr>
          <a:lstStyle/>
          <a:p>
            <a:pPr algn="ctr"/>
            <a:r>
              <a:rPr lang="en-US" altLang="zh-TW" sz="2800" b="1" u="sng" dirty="0">
                <a:latin typeface="Microsoft YaHei" charset="-122"/>
                <a:ea typeface="Microsoft YaHei" charset="-122"/>
                <a:cs typeface="Microsoft YaHei" charset="-122"/>
              </a:rPr>
              <a:t>Elman </a:t>
            </a:r>
            <a:r>
              <a:rPr lang="zh-CN" altLang="en-US" sz="2800" b="1" u="sng" dirty="0">
                <a:latin typeface="Microsoft YaHei" charset="-122"/>
                <a:ea typeface="Microsoft YaHei" charset="-122"/>
                <a:cs typeface="Microsoft YaHei" charset="-122"/>
              </a:rPr>
              <a:t>网络</a:t>
            </a:r>
            <a:endParaRPr lang="zh-TW" altLang="en-US" sz="2800" b="1" u="sng" dirty="0">
              <a:latin typeface="Microsoft YaHei" charset="-122"/>
              <a:ea typeface="Microsoft YaHei" charset="-122"/>
              <a:cs typeface="Microsoft YaHei" charset="-122"/>
            </a:endParaRPr>
          </a:p>
        </p:txBody>
      </p:sp>
      <p:sp>
        <p:nvSpPr>
          <p:cNvPr id="64" name="文字方塊 63"/>
          <p:cNvSpPr txBox="1"/>
          <p:nvPr/>
        </p:nvSpPr>
        <p:spPr>
          <a:xfrm>
            <a:off x="6721509" y="2038835"/>
            <a:ext cx="2959603" cy="523220"/>
          </a:xfrm>
          <a:prstGeom prst="rect">
            <a:avLst/>
          </a:prstGeom>
          <a:noFill/>
        </p:spPr>
        <p:txBody>
          <a:bodyPr wrap="square" rtlCol="0">
            <a:spAutoFit/>
          </a:bodyPr>
          <a:lstStyle/>
          <a:p>
            <a:pPr algn="ctr"/>
            <a:r>
              <a:rPr lang="en-US" altLang="zh-TW" sz="2800" b="1" u="sng" dirty="0">
                <a:latin typeface="Microsoft YaHei" charset="-122"/>
                <a:ea typeface="Microsoft YaHei" charset="-122"/>
                <a:cs typeface="Microsoft YaHei" charset="-122"/>
              </a:rPr>
              <a:t>Jordan </a:t>
            </a:r>
            <a:r>
              <a:rPr lang="zh-CN" altLang="en-US" sz="2800" b="1" u="sng" dirty="0">
                <a:latin typeface="Microsoft YaHei" charset="-122"/>
                <a:ea typeface="Microsoft YaHei" charset="-122"/>
                <a:cs typeface="Microsoft YaHei" charset="-122"/>
              </a:rPr>
              <a:t>网络</a:t>
            </a:r>
            <a:endParaRPr lang="zh-TW" altLang="en-US" sz="2800" b="1" u="sng"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5937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8" grpId="0"/>
      <p:bldP spid="21" grpId="0"/>
      <p:bldP spid="22" grpId="0"/>
      <p:bldP spid="23" grpId="0" animBg="1"/>
      <p:bldP spid="24" grpId="0" animBg="1"/>
      <p:bldP spid="25" grpId="0" animBg="1"/>
      <p:bldP spid="26" grpId="0" animBg="1"/>
      <p:bldP spid="28" grpId="0" animBg="1"/>
      <p:bldP spid="33" grpId="0"/>
      <p:bldP spid="35" grpId="0"/>
      <p:bldP spid="36" grpId="0"/>
      <p:bldP spid="37" grpId="0"/>
      <p:bldP spid="38" grpId="0"/>
      <p:bldP spid="39" grpId="0"/>
      <p:bldP spid="40" grpId="0"/>
      <p:bldP spid="41" grpId="0" animBg="1"/>
      <p:bldP spid="42" grpId="0" animBg="1"/>
      <p:bldP spid="43" grpId="0" animBg="1"/>
      <p:bldP spid="44" grpId="0" animBg="1"/>
      <p:bldP spid="45" grpId="0" animBg="1"/>
      <p:bldP spid="46" grpId="0" animBg="1"/>
      <p:bldP spid="49" grpId="0"/>
      <p:bldP spid="50" grpId="0"/>
      <p:bldP spid="51" grpId="0" animBg="1"/>
      <p:bldP spid="52" grpId="0" animBg="1"/>
      <p:bldP spid="53" grpId="0" animBg="1"/>
      <p:bldP spid="54" grpId="0" animBg="1"/>
      <p:bldP spid="55" grpId="0" animBg="1"/>
      <p:bldP spid="56" grpId="0"/>
      <p:bldP spid="57" grpId="0"/>
      <p:bldP spid="58" grpId="0"/>
      <p:bldP spid="59" grpId="0"/>
      <p:bldP spid="60" grpId="0"/>
      <p:bldP spid="61" grpId="0"/>
      <p:bldP spid="62" grpId="0"/>
      <p:bldP spid="63" grpId="0"/>
      <p:bldP spid="6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流程圖: 磁碟 24"/>
          <p:cNvSpPr/>
          <p:nvPr/>
        </p:nvSpPr>
        <p:spPr>
          <a:xfrm>
            <a:off x="4422408" y="3286343"/>
            <a:ext cx="1725840" cy="115631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存储单元</a:t>
            </a:r>
            <a:endParaRPr lang="zh-TW" altLang="en-US" sz="2400" dirty="0">
              <a:latin typeface="Microsoft YaHei" charset="-122"/>
              <a:ea typeface="Microsoft YaHei" charset="-122"/>
              <a:cs typeface="Microsoft YaHei" charset="-122"/>
            </a:endParaRPr>
          </a:p>
        </p:txBody>
      </p:sp>
      <p:sp>
        <p:nvSpPr>
          <p:cNvPr id="5" name="内容占位符 4">
            <a:extLst>
              <a:ext uri="{FF2B5EF4-FFF2-40B4-BE49-F238E27FC236}">
                <a16:creationId xmlns:a16="http://schemas.microsoft.com/office/drawing/2014/main" id="{2A0B256D-3765-C5D5-02DC-8656C36EBE89}"/>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en-US" altLang="zh-TW" dirty="0"/>
              <a:t> Long Short-term Memory (LSTM)</a:t>
            </a:r>
            <a:endParaRPr lang="zh-TW" altLang="en-US" dirty="0"/>
          </a:p>
        </p:txBody>
      </p:sp>
      <p:sp>
        <p:nvSpPr>
          <p:cNvPr id="6" name="矩形 5"/>
          <p:cNvSpPr/>
          <p:nvPr/>
        </p:nvSpPr>
        <p:spPr>
          <a:xfrm>
            <a:off x="3964662" y="5153705"/>
            <a:ext cx="2656936" cy="56934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输入门</a:t>
            </a:r>
            <a:endParaRPr lang="zh-TW" altLang="en-US" sz="2400" dirty="0">
              <a:latin typeface="Microsoft YaHei" charset="-122"/>
              <a:ea typeface="Microsoft YaHei" charset="-122"/>
              <a:cs typeface="Microsoft YaHei" charset="-122"/>
            </a:endParaRPr>
          </a:p>
        </p:txBody>
      </p:sp>
      <p:sp>
        <p:nvSpPr>
          <p:cNvPr id="8" name="矩形 7"/>
          <p:cNvSpPr/>
          <p:nvPr/>
        </p:nvSpPr>
        <p:spPr>
          <a:xfrm>
            <a:off x="3964662" y="2202073"/>
            <a:ext cx="2656936" cy="56934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输出门</a:t>
            </a:r>
            <a:endParaRPr lang="zh-TW" altLang="en-US" sz="2400" dirty="0">
              <a:latin typeface="Microsoft YaHei" charset="-122"/>
              <a:ea typeface="Microsoft YaHei" charset="-122"/>
              <a:cs typeface="Microsoft YaHei" charset="-122"/>
            </a:endParaRPr>
          </a:p>
        </p:txBody>
      </p:sp>
      <p:sp>
        <p:nvSpPr>
          <p:cNvPr id="7" name="文字方塊 6"/>
          <p:cNvSpPr txBox="1"/>
          <p:nvPr/>
        </p:nvSpPr>
        <p:spPr>
          <a:xfrm>
            <a:off x="1545915" y="5022877"/>
            <a:ext cx="2142841" cy="830997"/>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控制输入门的信号</a:t>
            </a:r>
            <a:endParaRPr lang="zh-TW" altLang="en-US" sz="2400" dirty="0">
              <a:latin typeface="Microsoft YaHei" charset="-122"/>
              <a:ea typeface="Microsoft YaHei" charset="-122"/>
              <a:cs typeface="Microsoft YaHei" charset="-122"/>
            </a:endParaRPr>
          </a:p>
        </p:txBody>
      </p:sp>
      <p:sp>
        <p:nvSpPr>
          <p:cNvPr id="10" name="文字方塊 9"/>
          <p:cNvSpPr txBox="1"/>
          <p:nvPr/>
        </p:nvSpPr>
        <p:spPr>
          <a:xfrm>
            <a:off x="1803897" y="2071244"/>
            <a:ext cx="2052491" cy="1046440"/>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控制输出门的信号</a:t>
            </a:r>
            <a:endParaRPr lang="en-US" altLang="zh-CN" sz="2400" dirty="0">
              <a:latin typeface="Microsoft YaHei" charset="-122"/>
              <a:ea typeface="Microsoft YaHei" charset="-122"/>
              <a:cs typeface="Microsoft YaHei" charset="-122"/>
            </a:endParaRPr>
          </a:p>
          <a:p>
            <a:r>
              <a:rPr lang="zh-CN" altLang="en-US" sz="1400" dirty="0">
                <a:solidFill>
                  <a:srgbClr val="0000FF"/>
                </a:solidFill>
                <a:latin typeface="Microsoft YaHei" charset="-122"/>
                <a:ea typeface="Microsoft YaHei" charset="-122"/>
                <a:cs typeface="Microsoft YaHei" charset="-122"/>
              </a:rPr>
              <a:t>（来自网络其他部分）</a:t>
            </a:r>
            <a:endParaRPr lang="zh-TW" altLang="en-US" sz="1400" dirty="0">
              <a:solidFill>
                <a:srgbClr val="0000FF"/>
              </a:solidFill>
              <a:latin typeface="Microsoft YaHei" charset="-122"/>
              <a:ea typeface="Microsoft YaHei" charset="-122"/>
              <a:cs typeface="Microsoft YaHei" charset="-122"/>
            </a:endParaRPr>
          </a:p>
        </p:txBody>
      </p:sp>
      <p:sp>
        <p:nvSpPr>
          <p:cNvPr id="11" name="矩形 10"/>
          <p:cNvSpPr/>
          <p:nvPr/>
        </p:nvSpPr>
        <p:spPr>
          <a:xfrm>
            <a:off x="6785629" y="3457829"/>
            <a:ext cx="1323953" cy="8398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dirty="0">
                <a:latin typeface="Microsoft YaHei" charset="-122"/>
                <a:ea typeface="Microsoft YaHei" charset="-122"/>
                <a:cs typeface="Microsoft YaHei" charset="-122"/>
              </a:rPr>
              <a:t>遗忘门</a:t>
            </a:r>
            <a:endParaRPr lang="zh-TW" altLang="en-US" sz="2400" dirty="0">
              <a:latin typeface="Microsoft YaHei" charset="-122"/>
              <a:ea typeface="Microsoft YaHei" charset="-122"/>
              <a:cs typeface="Microsoft YaHei" charset="-122"/>
            </a:endParaRPr>
          </a:p>
        </p:txBody>
      </p:sp>
      <p:sp>
        <p:nvSpPr>
          <p:cNvPr id="12" name="文字方塊 11"/>
          <p:cNvSpPr txBox="1"/>
          <p:nvPr/>
        </p:nvSpPr>
        <p:spPr>
          <a:xfrm>
            <a:off x="8579246" y="3462278"/>
            <a:ext cx="2087593" cy="830997"/>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控制遗忘门的信号</a:t>
            </a:r>
            <a:endParaRPr lang="zh-TW" altLang="en-US" sz="2400" dirty="0">
              <a:latin typeface="Microsoft YaHei" charset="-122"/>
              <a:ea typeface="Microsoft YaHei" charset="-122"/>
              <a:cs typeface="Microsoft YaHei" charset="-122"/>
            </a:endParaRPr>
          </a:p>
        </p:txBody>
      </p:sp>
      <p:cxnSp>
        <p:nvCxnSpPr>
          <p:cNvPr id="13" name="直線單箭頭接點 12"/>
          <p:cNvCxnSpPr/>
          <p:nvPr/>
        </p:nvCxnSpPr>
        <p:spPr>
          <a:xfrm>
            <a:off x="3453923" y="248674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3453923" y="5438374"/>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5297566" y="5665610"/>
            <a:ext cx="0" cy="61460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5309618" y="4442656"/>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5285328" y="1693204"/>
            <a:ext cx="0" cy="5088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手繪多邊形 28"/>
          <p:cNvSpPr/>
          <p:nvPr/>
        </p:nvSpPr>
        <p:spPr>
          <a:xfrm>
            <a:off x="5440573" y="2985789"/>
            <a:ext cx="1927823" cy="447525"/>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icrosoft YaHei" charset="-122"/>
              <a:ea typeface="Microsoft YaHei" charset="-122"/>
              <a:cs typeface="Microsoft YaHei" charset="-122"/>
            </a:endParaRPr>
          </a:p>
        </p:txBody>
      </p:sp>
      <p:sp>
        <p:nvSpPr>
          <p:cNvPr id="31" name="手繪多邊形 30"/>
          <p:cNvSpPr/>
          <p:nvPr/>
        </p:nvSpPr>
        <p:spPr>
          <a:xfrm rot="21317573" flipH="1" flipV="1">
            <a:off x="5457706" y="4357868"/>
            <a:ext cx="1915945" cy="496296"/>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icrosoft YaHei" charset="-122"/>
              <a:ea typeface="Microsoft YaHei" charset="-122"/>
              <a:cs typeface="Microsoft YaHei" charset="-122"/>
            </a:endParaRPr>
          </a:p>
        </p:txBody>
      </p:sp>
      <p:sp>
        <p:nvSpPr>
          <p:cNvPr id="30" name="文字方塊 29"/>
          <p:cNvSpPr txBox="1"/>
          <p:nvPr/>
        </p:nvSpPr>
        <p:spPr>
          <a:xfrm>
            <a:off x="3511340" y="6326522"/>
            <a:ext cx="3619500" cy="461665"/>
          </a:xfrm>
          <a:prstGeom prst="rect">
            <a:avLst/>
          </a:prstGeom>
          <a:noFill/>
        </p:spPr>
        <p:txBody>
          <a:bodyPr wrap="square" rtlCol="0">
            <a:spAutoFit/>
          </a:bodyPr>
          <a:lstStyle/>
          <a:p>
            <a:pPr algn="ctr"/>
            <a:r>
              <a:rPr lang="zh-CN" altLang="en-US" sz="2400" dirty="0">
                <a:solidFill>
                  <a:srgbClr val="0000FF"/>
                </a:solidFill>
                <a:latin typeface="Microsoft YaHei" charset="-122"/>
                <a:ea typeface="Microsoft YaHei" charset="-122"/>
                <a:cs typeface="Microsoft YaHei" charset="-122"/>
              </a:rPr>
              <a:t>网络其他部分来的输入</a:t>
            </a:r>
            <a:endParaRPr lang="zh-TW" altLang="en-US" sz="2400" dirty="0">
              <a:solidFill>
                <a:srgbClr val="0000FF"/>
              </a:solidFill>
              <a:latin typeface="Microsoft YaHei" charset="-122"/>
              <a:ea typeface="Microsoft YaHei" charset="-122"/>
              <a:cs typeface="Microsoft YaHei" charset="-122"/>
            </a:endParaRPr>
          </a:p>
        </p:txBody>
      </p:sp>
      <p:sp>
        <p:nvSpPr>
          <p:cNvPr id="34" name="文字方塊 33"/>
          <p:cNvSpPr txBox="1"/>
          <p:nvPr/>
        </p:nvSpPr>
        <p:spPr>
          <a:xfrm>
            <a:off x="3453923" y="1317689"/>
            <a:ext cx="3619500" cy="461665"/>
          </a:xfrm>
          <a:prstGeom prst="rect">
            <a:avLst/>
          </a:prstGeom>
          <a:noFill/>
        </p:spPr>
        <p:txBody>
          <a:bodyPr wrap="square" rtlCol="0">
            <a:spAutoFit/>
          </a:bodyPr>
          <a:lstStyle/>
          <a:p>
            <a:pPr algn="ctr"/>
            <a:r>
              <a:rPr lang="zh-CN" altLang="en-US" sz="2400" dirty="0">
                <a:solidFill>
                  <a:srgbClr val="0000FF"/>
                </a:solidFill>
                <a:latin typeface="Microsoft YaHei" charset="-122"/>
                <a:ea typeface="Microsoft YaHei" charset="-122"/>
                <a:cs typeface="Microsoft YaHei" charset="-122"/>
              </a:rPr>
              <a:t>输出到网络其他部分</a:t>
            </a:r>
            <a:endParaRPr lang="zh-TW" altLang="en-US" sz="2400" dirty="0">
              <a:solidFill>
                <a:srgbClr val="0000FF"/>
              </a:solidFill>
              <a:latin typeface="Microsoft YaHei" charset="-122"/>
              <a:ea typeface="Microsoft YaHei" charset="-122"/>
              <a:cs typeface="Microsoft YaHei" charset="-122"/>
            </a:endParaRPr>
          </a:p>
        </p:txBody>
      </p:sp>
      <p:cxnSp>
        <p:nvCxnSpPr>
          <p:cNvPr id="36" name="直線單箭頭接點 35"/>
          <p:cNvCxnSpPr/>
          <p:nvPr/>
        </p:nvCxnSpPr>
        <p:spPr>
          <a:xfrm flipV="1">
            <a:off x="5279996" y="2741088"/>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1545914" y="5726515"/>
            <a:ext cx="2310471" cy="307777"/>
          </a:xfrm>
          <a:prstGeom prst="rect">
            <a:avLst/>
          </a:prstGeom>
          <a:noFill/>
        </p:spPr>
        <p:txBody>
          <a:bodyPr wrap="square" rtlCol="0">
            <a:spAutoFit/>
          </a:bodyPr>
          <a:lstStyle/>
          <a:p>
            <a:pPr algn="ctr"/>
            <a:r>
              <a:rPr lang="zh-CN" altLang="en-US" sz="1400" dirty="0">
                <a:solidFill>
                  <a:srgbClr val="0000FF"/>
                </a:solidFill>
                <a:latin typeface="Microsoft YaHei" charset="-122"/>
                <a:ea typeface="Microsoft YaHei" charset="-122"/>
                <a:cs typeface="Microsoft YaHei" charset="-122"/>
              </a:rPr>
              <a:t>（来自网络其他部分）</a:t>
            </a:r>
            <a:endParaRPr lang="zh-TW" altLang="en-US" sz="1400" dirty="0">
              <a:solidFill>
                <a:srgbClr val="0000FF"/>
              </a:solidFill>
              <a:latin typeface="Microsoft YaHei" charset="-122"/>
              <a:ea typeface="Microsoft YaHei" charset="-122"/>
              <a:cs typeface="Microsoft YaHei" charset="-122"/>
            </a:endParaRPr>
          </a:p>
        </p:txBody>
      </p:sp>
      <p:sp>
        <p:nvSpPr>
          <p:cNvPr id="39" name="文字方塊 38"/>
          <p:cNvSpPr txBox="1"/>
          <p:nvPr/>
        </p:nvSpPr>
        <p:spPr>
          <a:xfrm>
            <a:off x="8529017" y="4249029"/>
            <a:ext cx="2168999" cy="307777"/>
          </a:xfrm>
          <a:prstGeom prst="rect">
            <a:avLst/>
          </a:prstGeom>
          <a:noFill/>
        </p:spPr>
        <p:txBody>
          <a:bodyPr wrap="square" rtlCol="0">
            <a:spAutoFit/>
          </a:bodyPr>
          <a:lstStyle/>
          <a:p>
            <a:pPr algn="ctr"/>
            <a:r>
              <a:rPr lang="zh-CN" altLang="en-US" sz="1400" dirty="0">
                <a:solidFill>
                  <a:srgbClr val="0000FF"/>
                </a:solidFill>
                <a:latin typeface="Microsoft YaHei" charset="-122"/>
                <a:ea typeface="Microsoft YaHei" charset="-122"/>
                <a:cs typeface="Microsoft YaHei" charset="-122"/>
              </a:rPr>
              <a:t>（来自网络其他部分）</a:t>
            </a:r>
            <a:endParaRPr lang="zh-TW" altLang="en-US" sz="1400" dirty="0">
              <a:solidFill>
                <a:srgbClr val="0000FF"/>
              </a:solidFill>
              <a:latin typeface="Microsoft YaHei" charset="-122"/>
              <a:ea typeface="Microsoft YaHei" charset="-122"/>
              <a:cs typeface="Microsoft YaHei" charset="-122"/>
            </a:endParaRPr>
          </a:p>
        </p:txBody>
      </p:sp>
      <p:sp>
        <p:nvSpPr>
          <p:cNvPr id="51" name="矩形 50"/>
          <p:cNvSpPr/>
          <p:nvPr/>
        </p:nvSpPr>
        <p:spPr>
          <a:xfrm>
            <a:off x="3758146" y="2071244"/>
            <a:ext cx="4562537" cy="3852125"/>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latin typeface="Microsoft YaHei" charset="-122"/>
              <a:ea typeface="Microsoft YaHei" charset="-122"/>
              <a:cs typeface="Microsoft YaHei" charset="-122"/>
            </a:endParaRPr>
          </a:p>
        </p:txBody>
      </p:sp>
      <p:cxnSp>
        <p:nvCxnSpPr>
          <p:cNvPr id="27" name="直線單箭頭接點 26"/>
          <p:cNvCxnSpPr/>
          <p:nvPr/>
        </p:nvCxnSpPr>
        <p:spPr>
          <a:xfrm flipH="1">
            <a:off x="8078404" y="387739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022928" y="1204393"/>
            <a:ext cx="2425664" cy="1661993"/>
          </a:xfrm>
          <a:prstGeom prst="rect">
            <a:avLst/>
          </a:prstGeom>
          <a:noFill/>
        </p:spPr>
        <p:txBody>
          <a:bodyPr wrap="none" rtlCol="0">
            <a:spAutoFit/>
          </a:bodyPr>
          <a:lstStyle/>
          <a:p>
            <a:pPr algn="ctr"/>
            <a:r>
              <a:rPr kumimoji="1" lang="zh-CN" altLang="en-US" sz="2800" dirty="0">
                <a:solidFill>
                  <a:srgbClr val="09405E"/>
                </a:solidFill>
                <a:latin typeface="微软雅黑" panose="020B0503020204020204" pitchFamily="34" charset="-122"/>
                <a:ea typeface="微软雅黑" panose="020B0503020204020204" pitchFamily="34" charset="-122"/>
              </a:rPr>
              <a:t>特殊的神经元</a:t>
            </a:r>
            <a:r>
              <a:rPr kumimoji="1" lang="en-US" altLang="zh-TW" sz="2800" dirty="0">
                <a:solidFill>
                  <a:srgbClr val="09405E"/>
                </a:solidFill>
                <a:latin typeface="微软雅黑" panose="020B0503020204020204" pitchFamily="34" charset="-122"/>
                <a:ea typeface="微软雅黑" panose="020B0503020204020204" pitchFamily="34" charset="-122"/>
              </a:rPr>
              <a:t>:</a:t>
            </a:r>
          </a:p>
          <a:p>
            <a:pPr algn="ctr"/>
            <a:r>
              <a:rPr kumimoji="1" lang="en-US" altLang="zh-TW" sz="2800" dirty="0">
                <a:solidFill>
                  <a:srgbClr val="09405E"/>
                </a:solidFill>
                <a:latin typeface="微软雅黑" panose="020B0503020204020204" pitchFamily="34" charset="-122"/>
                <a:ea typeface="微软雅黑" panose="020B0503020204020204" pitchFamily="34" charset="-122"/>
              </a:rPr>
              <a:t>4 </a:t>
            </a:r>
            <a:r>
              <a:rPr kumimoji="1" lang="zh-CN" altLang="en-US" sz="2800" dirty="0">
                <a:solidFill>
                  <a:srgbClr val="09405E"/>
                </a:solidFill>
                <a:latin typeface="微软雅黑" panose="020B0503020204020204" pitchFamily="34" charset="-122"/>
                <a:ea typeface="微软雅黑" panose="020B0503020204020204" pitchFamily="34" charset="-122"/>
              </a:rPr>
              <a:t>个输入</a:t>
            </a:r>
            <a:r>
              <a:rPr kumimoji="1" lang="en-US" altLang="zh-TW" sz="2800" dirty="0">
                <a:solidFill>
                  <a:srgbClr val="09405E"/>
                </a:solidFill>
                <a:latin typeface="微软雅黑" panose="020B0503020204020204" pitchFamily="34" charset="-122"/>
                <a:ea typeface="微软雅黑" panose="020B0503020204020204" pitchFamily="34" charset="-122"/>
              </a:rPr>
              <a:t> </a:t>
            </a:r>
          </a:p>
          <a:p>
            <a:pPr algn="ctr"/>
            <a:r>
              <a:rPr kumimoji="1" lang="en-US" altLang="zh-TW" sz="2800" dirty="0">
                <a:solidFill>
                  <a:srgbClr val="09405E"/>
                </a:solidFill>
                <a:latin typeface="微软雅黑" panose="020B0503020204020204" pitchFamily="34" charset="-122"/>
                <a:ea typeface="微软雅黑" panose="020B0503020204020204" pitchFamily="34" charset="-122"/>
              </a:rPr>
              <a:t>1 </a:t>
            </a:r>
            <a:r>
              <a:rPr kumimoji="1" lang="zh-CN" altLang="en-US" sz="2800" dirty="0">
                <a:solidFill>
                  <a:srgbClr val="09405E"/>
                </a:solidFill>
                <a:latin typeface="微软雅黑" panose="020B0503020204020204" pitchFamily="34" charset="-122"/>
                <a:ea typeface="微软雅黑" panose="020B0503020204020204" pitchFamily="34" charset="-122"/>
              </a:rPr>
              <a:t>个输出</a:t>
            </a:r>
            <a:endParaRPr kumimoji="1" lang="zh-TW" altLang="en-US" sz="2800" dirty="0">
              <a:solidFill>
                <a:srgbClr val="09405E"/>
              </a:solidFill>
              <a:latin typeface="微软雅黑" panose="020B0503020204020204" pitchFamily="34" charset="-122"/>
              <a:ea typeface="微软雅黑" panose="020B0503020204020204" pitchFamily="34" charset="-122"/>
            </a:endParaRPr>
          </a:p>
          <a:p>
            <a:endParaRPr kumimoji="1" lang="zh-CN" altLang="en-US" dirty="0"/>
          </a:p>
        </p:txBody>
      </p:sp>
    </p:spTree>
    <p:extLst>
      <p:ext uri="{BB962C8B-B14F-4D97-AF65-F5344CB8AC3E}">
        <p14:creationId xmlns:p14="http://schemas.microsoft.com/office/powerpoint/2010/main" val="114268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500" fill="hold"/>
                                        <p:tgtEl>
                                          <p:spTgt spid="16"/>
                                        </p:tgtEl>
                                        <p:attrNameLst>
                                          <p:attrName>stroke.color</p:attrName>
                                        </p:attrNameLst>
                                      </p:cBhvr>
                                      <p:to>
                                        <a:schemeClr val="hlink"/>
                                      </p:to>
                                    </p:animClr>
                                    <p:set>
                                      <p:cBhvr>
                                        <p:cTn id="63" dur="500" fill="hold"/>
                                        <p:tgtEl>
                                          <p:spTgt spid="16"/>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15"/>
                                        </p:tgtEl>
                                        <p:attrNameLst>
                                          <p:attrName>stroke.color</p:attrName>
                                        </p:attrNameLst>
                                      </p:cBhvr>
                                      <p:to>
                                        <a:schemeClr val="hlink"/>
                                      </p:to>
                                    </p:animClr>
                                    <p:set>
                                      <p:cBhvr>
                                        <p:cTn id="66" dur="500" fill="hold"/>
                                        <p:tgtEl>
                                          <p:spTgt spid="15"/>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500" fill="hold"/>
                                        <p:tgtEl>
                                          <p:spTgt spid="13"/>
                                        </p:tgtEl>
                                        <p:attrNameLst>
                                          <p:attrName>stroke.color</p:attrName>
                                        </p:attrNameLst>
                                      </p:cBhvr>
                                      <p:to>
                                        <a:schemeClr val="hlink"/>
                                      </p:to>
                                    </p:animClr>
                                    <p:set>
                                      <p:cBhvr>
                                        <p:cTn id="69" dur="500" fill="hold"/>
                                        <p:tgtEl>
                                          <p:spTgt spid="13"/>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500" fill="hold"/>
                                        <p:tgtEl>
                                          <p:spTgt spid="27"/>
                                        </p:tgtEl>
                                        <p:attrNameLst>
                                          <p:attrName>stroke.color</p:attrName>
                                        </p:attrNameLst>
                                      </p:cBhvr>
                                      <p:to>
                                        <a:schemeClr val="hlink"/>
                                      </p:to>
                                    </p:animClr>
                                    <p:set>
                                      <p:cBhvr>
                                        <p:cTn id="72" dur="500" fill="hold"/>
                                        <p:tgtEl>
                                          <p:spTgt spid="27"/>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7" presetClass="emph" presetSubtype="2" fill="hold" nodeType="clickEffect">
                                  <p:stCondLst>
                                    <p:cond delay="0"/>
                                  </p:stCondLst>
                                  <p:childTnLst>
                                    <p:animClr clrSpc="rgb" dir="cw">
                                      <p:cBhvr>
                                        <p:cTn id="76" dur="500" fill="hold"/>
                                        <p:tgtEl>
                                          <p:spTgt spid="20"/>
                                        </p:tgtEl>
                                        <p:attrNameLst>
                                          <p:attrName>stroke.color</p:attrName>
                                        </p:attrNameLst>
                                      </p:cBhvr>
                                      <p:to>
                                        <a:srgbClr val="FF0000"/>
                                      </p:to>
                                    </p:animClr>
                                    <p:set>
                                      <p:cBhvr>
                                        <p:cTn id="77"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0" grpId="0"/>
      <p:bldP spid="11" grpId="0" animBg="1"/>
      <p:bldP spid="12" grpId="0"/>
      <p:bldP spid="29" grpId="0" animBg="1"/>
      <p:bldP spid="31" grpId="0" animBg="1"/>
      <p:bldP spid="30" grpId="0"/>
      <p:bldP spid="34" grpId="0"/>
      <p:bldP spid="38" grpId="0"/>
      <p:bldP spid="39" grpId="0"/>
      <p:bldP spid="5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stretch>
            <a:fillRect/>
          </a:stretch>
        </p:blipFill>
        <p:spPr>
          <a:xfrm>
            <a:off x="2198649" y="398165"/>
            <a:ext cx="4817110" cy="6325075"/>
          </a:xfrm>
          <a:prstGeom prst="rect">
            <a:avLst/>
          </a:prstGeom>
        </p:spPr>
      </p:pic>
      <mc:AlternateContent xmlns:mc="http://schemas.openxmlformats.org/markup-compatibility/2006" xmlns:a14="http://schemas.microsoft.com/office/drawing/2010/main">
        <mc:Choice Requires="a14">
          <p:sp>
            <p:nvSpPr>
              <p:cNvPr id="12" name="文字方塊 11"/>
              <p:cNvSpPr txBox="1"/>
              <p:nvPr/>
            </p:nvSpPr>
            <p:spPr>
              <a:xfrm>
                <a:off x="4768111" y="6368720"/>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3244111" y="6368720"/>
                <a:ext cx="223266" cy="369332"/>
              </a:xfrm>
              <a:prstGeom prst="rect">
                <a:avLst/>
              </a:prstGeom>
              <a:blipFill rotWithShape="0">
                <a:blip r:embed="rId4"/>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1965056" y="4501820"/>
                <a:ext cx="3095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441055" y="4501820"/>
                <a:ext cx="309507" cy="369332"/>
              </a:xfrm>
              <a:prstGeom prst="rect">
                <a:avLst/>
              </a:prstGeom>
              <a:blipFill rotWithShape="0">
                <a:blip r:embed="rId5"/>
                <a:stretch>
                  <a:fillRect l="-11765" r="-7843" b="-14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7025872" y="3361226"/>
                <a:ext cx="345287"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𝑓</m:t>
                          </m:r>
                        </m:sub>
                      </m:sSub>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5501871" y="3361225"/>
                <a:ext cx="345287" cy="398955"/>
              </a:xfrm>
              <a:prstGeom prst="rect">
                <a:avLst/>
              </a:prstGeom>
              <a:blipFill rotWithShape="0">
                <a:blip r:embed="rId6"/>
                <a:stretch>
                  <a:fillRect l="-12500" r="-16071" b="-2575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1974664" y="952448"/>
                <a:ext cx="3612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𝑜</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450663" y="952448"/>
                <a:ext cx="361253" cy="369332"/>
              </a:xfrm>
              <a:prstGeom prst="rect">
                <a:avLst/>
              </a:prstGeom>
              <a:blipFill rotWithShape="0">
                <a:blip r:embed="rId7"/>
                <a:stretch>
                  <a:fillRect l="-11864" r="-1695" b="-98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4743254" y="5148800"/>
                <a:ext cx="6715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3219254" y="5148800"/>
                <a:ext cx="671530" cy="369332"/>
              </a:xfrm>
              <a:prstGeom prst="rect">
                <a:avLst/>
              </a:prstGeom>
              <a:blipFill rotWithShape="0">
                <a:blip r:embed="rId8"/>
                <a:stretch>
                  <a:fillRect l="-10909"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3490491" y="4317154"/>
                <a:ext cx="7439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e>
                      </m:d>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1966491" y="4317154"/>
                <a:ext cx="743922" cy="369332"/>
              </a:xfrm>
              <a:prstGeom prst="rect">
                <a:avLst/>
              </a:prstGeom>
              <a:blipFill rotWithShape="0">
                <a:blip r:embed="rId9"/>
                <a:stretch>
                  <a:fillRect l="-14754" b="-34426"/>
                </a:stretch>
              </a:blipFill>
            </p:spPr>
            <p:txBody>
              <a:bodyPr/>
              <a:lstStyle/>
              <a:p>
                <a:r>
                  <a:rPr lang="zh-TW" altLang="en-US">
                    <a:noFill/>
                  </a:rPr>
                  <a:t> </a:t>
                </a:r>
              </a:p>
            </p:txBody>
          </p:sp>
        </mc:Fallback>
      </mc:AlternateContent>
      <p:sp>
        <p:nvSpPr>
          <p:cNvPr id="19" name="文字方塊 18"/>
          <p:cNvSpPr txBox="1"/>
          <p:nvPr/>
        </p:nvSpPr>
        <p:spPr>
          <a:xfrm>
            <a:off x="4841591" y="4530229"/>
            <a:ext cx="1369328"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乘</a:t>
            </a:r>
            <a:endParaRPr lang="zh-TW" altLang="en-US" sz="2400" dirty="0">
              <a:solidFill>
                <a:srgbClr val="FF0000"/>
              </a:solidFill>
              <a:latin typeface="Microsoft YaHei" charset="-122"/>
              <a:ea typeface="Microsoft YaHei" charset="-122"/>
              <a:cs typeface="Microsoft YaHei" charset="-122"/>
            </a:endParaRPr>
          </a:p>
        </p:txBody>
      </p:sp>
      <p:sp>
        <p:nvSpPr>
          <p:cNvPr id="20" name="文字方塊 19"/>
          <p:cNvSpPr txBox="1"/>
          <p:nvPr/>
        </p:nvSpPr>
        <p:spPr>
          <a:xfrm>
            <a:off x="4800890" y="971715"/>
            <a:ext cx="1369328" cy="461665"/>
          </a:xfrm>
          <a:prstGeom prst="rect">
            <a:avLst/>
          </a:prstGeom>
          <a:noFill/>
        </p:spPr>
        <p:txBody>
          <a:bodyPr wrap="square" rtlCol="0">
            <a:spAutoFit/>
          </a:bodyPr>
          <a:lstStyle/>
          <a:p>
            <a:r>
              <a:rPr lang="zh-CN" altLang="en-US" sz="2400" dirty="0">
                <a:solidFill>
                  <a:srgbClr val="FF0000"/>
                </a:solidFill>
                <a:latin typeface="Microsoft YaHei" charset="-122"/>
                <a:ea typeface="Microsoft YaHei" charset="-122"/>
                <a:cs typeface="Microsoft YaHei" charset="-122"/>
              </a:rPr>
              <a:t>乘</a:t>
            </a:r>
            <a:endParaRPr lang="zh-TW" altLang="en-US" sz="2400" dirty="0">
              <a:solidFill>
                <a:srgbClr val="FF0000"/>
              </a:solidFill>
              <a:latin typeface="Microsoft YaHei" charset="-122"/>
              <a:ea typeface="Microsoft YaHei" charset="-122"/>
              <a:cs typeface="Microsoft YaHei" charset="-122"/>
            </a:endParaRPr>
          </a:p>
        </p:txBody>
      </p:sp>
      <p:sp>
        <p:nvSpPr>
          <p:cNvPr id="21" name="文字方塊 20"/>
          <p:cNvSpPr txBox="1"/>
          <p:nvPr/>
        </p:nvSpPr>
        <p:spPr>
          <a:xfrm>
            <a:off x="6751130" y="1220875"/>
            <a:ext cx="4331398"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门控函数通常用</a:t>
            </a:r>
            <a:r>
              <a:rPr lang="en-US" altLang="zh-CN" sz="2400" dirty="0">
                <a:solidFill>
                  <a:srgbClr val="09405E"/>
                </a:solidFill>
                <a:latin typeface="Microsoft YaHei" charset="-122"/>
                <a:ea typeface="Microsoft YaHei" charset="-122"/>
                <a:cs typeface="Microsoft YaHei" charset="-122"/>
              </a:rPr>
              <a:t>sigmoid</a:t>
            </a:r>
            <a:r>
              <a:rPr lang="zh-CN" altLang="en-US" sz="2400" dirty="0">
                <a:solidFill>
                  <a:srgbClr val="09405E"/>
                </a:solidFill>
                <a:latin typeface="Microsoft YaHei" charset="-122"/>
                <a:ea typeface="Microsoft YaHei" charset="-122"/>
                <a:cs typeface="Microsoft YaHei" charset="-122"/>
              </a:rPr>
              <a:t>函数</a:t>
            </a:r>
            <a:endParaRPr lang="zh-TW" altLang="en-US" sz="2400" dirty="0">
              <a:solidFill>
                <a:srgbClr val="09405E"/>
              </a:solidFill>
              <a:latin typeface="Microsoft YaHei" charset="-122"/>
              <a:ea typeface="Microsoft YaHei" charset="-122"/>
              <a:cs typeface="Microsoft YaHei" charset="-122"/>
            </a:endParaRPr>
          </a:p>
        </p:txBody>
      </p:sp>
      <p:sp>
        <p:nvSpPr>
          <p:cNvPr id="22" name="文字方塊 21"/>
          <p:cNvSpPr txBox="1"/>
          <p:nvPr/>
        </p:nvSpPr>
        <p:spPr>
          <a:xfrm>
            <a:off x="7198150" y="1548641"/>
            <a:ext cx="2874325" cy="830997"/>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取值为</a:t>
            </a:r>
            <a:r>
              <a:rPr lang="en-US" altLang="zh-CN" sz="2400" dirty="0">
                <a:solidFill>
                  <a:srgbClr val="09405E"/>
                </a:solidFill>
                <a:latin typeface="Microsoft YaHei" charset="-122"/>
                <a:ea typeface="Microsoft YaHei" charset="-122"/>
                <a:cs typeface="Microsoft YaHei" charset="-122"/>
              </a:rPr>
              <a:t>0</a:t>
            </a:r>
            <a:r>
              <a:rPr lang="zh-CN" altLang="en-US" sz="2400" dirty="0">
                <a:solidFill>
                  <a:srgbClr val="09405E"/>
                </a:solidFill>
                <a:latin typeface="Microsoft YaHei" charset="-122"/>
                <a:ea typeface="Microsoft YaHei" charset="-122"/>
                <a:cs typeface="Microsoft YaHei" charset="-122"/>
              </a:rPr>
              <a:t>～</a:t>
            </a:r>
            <a:r>
              <a:rPr lang="en-US" altLang="zh-CN" sz="2400" dirty="0">
                <a:solidFill>
                  <a:srgbClr val="09405E"/>
                </a:solidFill>
                <a:latin typeface="Microsoft YaHei" charset="-122"/>
                <a:ea typeface="Microsoft YaHei" charset="-122"/>
                <a:cs typeface="Microsoft YaHei" charset="-122"/>
              </a:rPr>
              <a:t>1</a:t>
            </a:r>
            <a:r>
              <a:rPr lang="zh-CN" altLang="en-US" sz="2400" dirty="0">
                <a:solidFill>
                  <a:srgbClr val="09405E"/>
                </a:solidFill>
                <a:latin typeface="Microsoft YaHei" charset="-122"/>
                <a:ea typeface="Microsoft YaHei" charset="-122"/>
                <a:cs typeface="Microsoft YaHei" charset="-122"/>
              </a:rPr>
              <a:t>之间，模拟门的开关</a:t>
            </a:r>
            <a:endParaRPr lang="zh-TW" altLang="en-US" sz="2400" dirty="0">
              <a:solidFill>
                <a:srgbClr val="09405E"/>
              </a:solidFill>
              <a:latin typeface="Microsoft YaHei" charset="-122"/>
              <a:ea typeface="Microsoft YaHei" charset="-122"/>
              <a:cs typeface="Microsoft YaHei" charset="-122"/>
            </a:endParaRPr>
          </a:p>
        </p:txBody>
      </p:sp>
      <p:sp>
        <p:nvSpPr>
          <p:cNvPr id="24" name="流程圖: 磁碟 23"/>
          <p:cNvSpPr/>
          <p:nvPr/>
        </p:nvSpPr>
        <p:spPr>
          <a:xfrm>
            <a:off x="4360943" y="3203643"/>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c</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7183238" y="4089576"/>
                <a:ext cx="3772123" cy="496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𝑐</m:t>
                          </m:r>
                        </m:e>
                        <m:sup>
                          <m:r>
                            <a:rPr lang="en-US" altLang="zh-TW" sz="2800" i="1">
                              <a:latin typeface="Cambria Math" panose="02040503050406030204" pitchFamily="18" charset="0"/>
                            </a:rPr>
                            <m:t>′</m:t>
                          </m:r>
                        </m:sup>
                      </m:sSup>
                      <m:r>
                        <a:rPr lang="en-US" altLang="zh-TW" sz="2800" i="1">
                          <a:latin typeface="Cambria Math" panose="02040503050406030204" pitchFamily="18" charset="0"/>
                        </a:rPr>
                        <m:t>=</m:t>
                      </m:r>
                      <m:r>
                        <a:rPr lang="en-US" altLang="zh-TW" sz="2800" i="1">
                          <a:latin typeface="Cambria Math" panose="02040503050406030204" pitchFamily="18" charset="0"/>
                        </a:rPr>
                        <m:t>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𝑖</m:t>
                              </m:r>
                            </m:sub>
                          </m:sSub>
                        </m:e>
                      </m:d>
                      <m:r>
                        <a:rPr lang="en-US" altLang="zh-TW" sz="2800" i="1">
                          <a:latin typeface="Cambria Math" panose="02040503050406030204" pitchFamily="18" charset="0"/>
                        </a:rPr>
                        <m:t>+</m:t>
                      </m:r>
                      <m:r>
                        <a:rPr lang="en-US" altLang="zh-TW" sz="2800" i="1">
                          <a:latin typeface="Cambria Math" panose="02040503050406030204" pitchFamily="18" charset="0"/>
                        </a:rPr>
                        <m:t>𝑐𝑓</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i="1">
                                  <a:latin typeface="Cambria Math" panose="02040503050406030204" pitchFamily="18" charset="0"/>
                                </a:rPr>
                                <m:t>𝑓</m:t>
                              </m:r>
                            </m:sub>
                          </m:sSub>
                        </m:e>
                      </m:d>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7183238" y="4089576"/>
                <a:ext cx="3772123" cy="496226"/>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28" name="直線接點 27"/>
          <p:cNvCxnSpPr/>
          <p:nvPr/>
        </p:nvCxnSpPr>
        <p:spPr>
          <a:xfrm>
            <a:off x="4489456" y="3401762"/>
            <a:ext cx="365233" cy="36523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字方塊 28"/>
              <p:cNvSpPr txBox="1"/>
              <p:nvPr/>
            </p:nvSpPr>
            <p:spPr>
              <a:xfrm>
                <a:off x="4739031" y="1682539"/>
                <a:ext cx="750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215031" y="1682539"/>
                <a:ext cx="750142" cy="369332"/>
              </a:xfrm>
              <a:prstGeom prst="rect">
                <a:avLst/>
              </a:prstGeom>
              <a:blipFill rotWithShape="0">
                <a:blip r:embed="rId13"/>
                <a:stretch>
                  <a:fillRect l="-9756"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3490491" y="1625495"/>
                <a:ext cx="7956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𝑜</m:t>
                              </m:r>
                            </m:sub>
                          </m:sSub>
                        </m:e>
                      </m:d>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3490491" y="1625495"/>
                <a:ext cx="795666" cy="369332"/>
              </a:xfrm>
              <a:prstGeom prst="rect">
                <a:avLst/>
              </a:prstGeom>
              <a:blipFill rotWithShape="0">
                <a:blip r:embed="rId14"/>
                <a:stretch>
                  <a:fillRect l="-13846"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4862735" y="332873"/>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3338735" y="332873"/>
                <a:ext cx="247952" cy="369332"/>
              </a:xfrm>
              <a:prstGeom prst="rect">
                <a:avLst/>
              </a:prstGeom>
              <a:blipFill rotWithShape="0">
                <a:blip r:embed="rId15"/>
                <a:stretch>
                  <a:fillRect l="-17500" r="-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5110688" y="351079"/>
                <a:ext cx="17915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𝑜</m:t>
                              </m:r>
                            </m:sub>
                          </m:sSub>
                        </m:e>
                      </m:d>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3586687" y="351079"/>
                <a:ext cx="1791581" cy="369332"/>
              </a:xfrm>
              <a:prstGeom prst="rect">
                <a:avLst/>
              </a:prstGeom>
              <a:blipFill rotWithShape="0">
                <a:blip r:embed="rId16"/>
                <a:stretch>
                  <a:fillRect l="-1361"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4706961" y="4237315"/>
                <a:ext cx="1346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𝑖</m:t>
                              </m:r>
                            </m:sub>
                          </m:sSub>
                        </m:e>
                      </m:d>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706961" y="4237315"/>
                <a:ext cx="1346522" cy="369332"/>
              </a:xfrm>
              <a:prstGeom prst="rect">
                <a:avLst/>
              </a:prstGeom>
              <a:blipFill rotWithShape="0">
                <a:blip r:embed="rId17"/>
                <a:stretch>
                  <a:fillRect l="-4977" b="-34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流程圖: 磁碟 32"/>
              <p:cNvSpPr/>
              <p:nvPr/>
            </p:nvSpPr>
            <p:spPr>
              <a:xfrm>
                <a:off x="4368833" y="3214259"/>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33" name="流程圖: 磁碟 32"/>
              <p:cNvSpPr>
                <a:spLocks noRot="1" noChangeAspect="1" noMove="1" noResize="1" noEditPoints="1" noAdjustHandles="1" noChangeArrowheads="1" noChangeShapeType="1" noTextEdit="1"/>
              </p:cNvSpPr>
              <p:nvPr/>
            </p:nvSpPr>
            <p:spPr>
              <a:xfrm>
                <a:off x="2844833" y="3214258"/>
                <a:ext cx="622258" cy="648057"/>
              </a:xfrm>
              <a:prstGeom prst="flowChartMagneticDisk">
                <a:avLst/>
              </a:prstGeom>
              <a:blipFill rotWithShape="0">
                <a:blip r:embed="rId19"/>
                <a:stretch>
                  <a:fillRect/>
                </a:stretch>
              </a:blipFill>
            </p:spPr>
            <p:txBody>
              <a:bodyPr/>
              <a:lstStyle/>
              <a:p>
                <a:r>
                  <a:rPr lang="zh-TW" altLang="en-US">
                    <a:noFill/>
                  </a:rPr>
                  <a:t> </a:t>
                </a:r>
              </a:p>
            </p:txBody>
          </p:sp>
        </mc:Fallback>
      </mc:AlternateContent>
      <p:sp>
        <p:nvSpPr>
          <p:cNvPr id="4" name="矩形 3"/>
          <p:cNvSpPr/>
          <p:nvPr/>
        </p:nvSpPr>
        <p:spPr>
          <a:xfrm>
            <a:off x="5168788" y="2995296"/>
            <a:ext cx="1133965" cy="247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p:cNvSpPr txBox="1"/>
              <p:nvPr/>
            </p:nvSpPr>
            <p:spPr>
              <a:xfrm>
                <a:off x="5499397" y="2842731"/>
                <a:ext cx="800732" cy="425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𝑓</m:t>
                              </m:r>
                            </m:sub>
                          </m:sSub>
                        </m:e>
                      </m:d>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3975397" y="2842730"/>
                <a:ext cx="800732" cy="425373"/>
              </a:xfrm>
              <a:prstGeom prst="rect">
                <a:avLst/>
              </a:prstGeom>
              <a:blipFill rotWithShape="0">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5060119" y="3750864"/>
                <a:ext cx="941796" cy="425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𝑐𝑓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𝑓</m:t>
                              </m:r>
                            </m:sub>
                          </m:sSub>
                        </m:e>
                      </m:d>
                    </m:oMath>
                  </m:oMathPara>
                </a14:m>
                <a:endParaRPr lang="zh-TW" altLang="en-US" sz="2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3536119" y="3750863"/>
                <a:ext cx="941796" cy="425373"/>
              </a:xfrm>
              <a:prstGeom prst="rect">
                <a:avLst/>
              </a:prstGeom>
              <a:blipFill rotWithShape="0">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5060119" y="2873916"/>
                <a:ext cx="2197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𝑐</m:t>
                      </m:r>
                    </m:oMath>
                  </m:oMathPara>
                </a14:m>
                <a:endParaRPr lang="zh-TW" altLang="en-US" sz="24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3536119" y="2873916"/>
                <a:ext cx="219740" cy="369332"/>
              </a:xfrm>
              <a:prstGeom prst="rect">
                <a:avLst/>
              </a:prstGeom>
              <a:blipFill rotWithShape="0">
                <a:blip r:embed="rId22"/>
                <a:stretch>
                  <a:fillRect l="-16667" r="-16667"/>
                </a:stretch>
              </a:blipFill>
            </p:spPr>
            <p:txBody>
              <a:bodyPr/>
              <a:lstStyle/>
              <a:p>
                <a:r>
                  <a:rPr lang="zh-TW" altLang="en-US">
                    <a:noFill/>
                  </a:rPr>
                  <a:t> </a:t>
                </a:r>
              </a:p>
            </p:txBody>
          </p:sp>
        </mc:Fallback>
      </mc:AlternateContent>
      <p:sp>
        <p:nvSpPr>
          <p:cNvPr id="5" name="内容占位符 4">
            <a:extLst>
              <a:ext uri="{FF2B5EF4-FFF2-40B4-BE49-F238E27FC236}">
                <a16:creationId xmlns:a16="http://schemas.microsoft.com/office/drawing/2014/main" id="{A48BFB97-649B-C48E-D4F1-857C5ABAFD88}"/>
              </a:ext>
            </a:extLst>
          </p:cNvPr>
          <p:cNvSpPr>
            <a:spLocks noGrp="1"/>
          </p:cNvSpPr>
          <p:nvPr>
            <p:ph sz="quarter" idx="10"/>
          </p:nvPr>
        </p:nvSpPr>
        <p:spPr/>
        <p:txBody>
          <a:bodyPr/>
          <a:lstStyle/>
          <a:p>
            <a:endParaRPr lang="zh-CN" altLang="en-US"/>
          </a:p>
        </p:txBody>
      </p:sp>
      <p:sp>
        <p:nvSpPr>
          <p:cNvPr id="2" name="标题 1">
            <a:extLst>
              <a:ext uri="{FF2B5EF4-FFF2-40B4-BE49-F238E27FC236}">
                <a16:creationId xmlns:a16="http://schemas.microsoft.com/office/drawing/2014/main" id="{90C540EA-C5D6-19BD-12EF-2A3AE708A418}"/>
              </a:ext>
            </a:extLst>
          </p:cNvPr>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7" name="文字方塊 32"/>
              <p:cNvSpPr txBox="1"/>
              <p:nvPr/>
            </p:nvSpPr>
            <p:spPr>
              <a:xfrm>
                <a:off x="7146662" y="5160458"/>
                <a:ext cx="4747685" cy="830997"/>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a14:m>
                <a:r>
                  <a:rPr lang="en-US" altLang="zh-TW" sz="2400" dirty="0">
                    <a:solidFill>
                      <a:srgbClr val="09405E"/>
                    </a:solidFill>
                    <a:latin typeface="Microsoft YaHei" charset="-122"/>
                    <a:ea typeface="Microsoft YaHei" charset="-122"/>
                    <a:cs typeface="Microsoft YaHei" charset="-122"/>
                  </a:rPr>
                  <a:t> </a:t>
                </a:r>
                <a:r>
                  <a:rPr lang="zh-CN" altLang="en-US" sz="2400" dirty="0">
                    <a:solidFill>
                      <a:srgbClr val="09405E"/>
                    </a:solidFill>
                    <a:latin typeface="Microsoft YaHei" charset="-122"/>
                    <a:ea typeface="Microsoft YaHei" charset="-122"/>
                    <a:cs typeface="Microsoft YaHei" charset="-122"/>
                  </a:rPr>
                  <a:t>等于之前的信息</a:t>
                </a:r>
                <a:r>
                  <a:rPr lang="en-US" altLang="zh-TW" sz="2400" dirty="0">
                    <a:solidFill>
                      <a:srgbClr val="09405E"/>
                    </a:solidFill>
                    <a:latin typeface="Microsoft YaHei" charset="-122"/>
                    <a:ea typeface="Microsoft YaHei" charset="-122"/>
                    <a:cs typeface="Microsoft YaHei" charset="-122"/>
                  </a:rPr>
                  <a:t> </a:t>
                </a:r>
                <a14:m>
                  <m:oMath xmlns:m="http://schemas.openxmlformats.org/officeDocument/2006/math">
                    <m:r>
                      <a:rPr lang="en-US" altLang="zh-TW" sz="2400" i="1">
                        <a:latin typeface="Cambria Math" panose="02040503050406030204" pitchFamily="18" charset="0"/>
                      </a:rPr>
                      <m:t>𝑐</m:t>
                    </m:r>
                  </m:oMath>
                </a14:m>
                <a:r>
                  <a:rPr lang="zh-CN" altLang="en-US" sz="2400" dirty="0">
                    <a:solidFill>
                      <a:srgbClr val="09405E"/>
                    </a:solidFill>
                    <a:latin typeface="Microsoft YaHei" charset="-122"/>
                    <a:ea typeface="Microsoft YaHei" charset="-122"/>
                    <a:cs typeface="Microsoft YaHei" charset="-122"/>
                  </a:rPr>
                  <a:t>（记忆</a:t>
                </a:r>
                <a:r>
                  <a:rPr lang="en-US" altLang="zh-CN" sz="2400" dirty="0">
                    <a:solidFill>
                      <a:srgbClr val="09405E"/>
                    </a:solidFill>
                    <a:latin typeface="Microsoft YaHei" charset="-122"/>
                    <a:ea typeface="Microsoft YaHei" charset="-122"/>
                    <a:cs typeface="Microsoft YaHei" charset="-122"/>
                  </a:rPr>
                  <a:t>Long</a:t>
                </a:r>
                <a:r>
                  <a:rPr lang="zh-CN" altLang="en-US" sz="2400" dirty="0">
                    <a:solidFill>
                      <a:srgbClr val="09405E"/>
                    </a:solidFill>
                    <a:latin typeface="Microsoft YaHei" charset="-122"/>
                    <a:ea typeface="Microsoft YaHei" charset="-122"/>
                    <a:cs typeface="Microsoft YaHei" charset="-122"/>
                  </a:rPr>
                  <a:t> </a:t>
                </a:r>
                <a:r>
                  <a:rPr lang="en-US" altLang="zh-CN" sz="2400" dirty="0">
                    <a:solidFill>
                      <a:srgbClr val="09405E"/>
                    </a:solidFill>
                    <a:latin typeface="Microsoft YaHei" charset="-122"/>
                    <a:ea typeface="Microsoft YaHei" charset="-122"/>
                    <a:cs typeface="Microsoft YaHei" charset="-122"/>
                  </a:rPr>
                  <a:t>time</a:t>
                </a:r>
                <a:r>
                  <a:rPr lang="zh-CN" altLang="en-US" sz="2400" dirty="0">
                    <a:solidFill>
                      <a:srgbClr val="09405E"/>
                    </a:solidFill>
                    <a:latin typeface="Microsoft YaHei" charset="-122"/>
                    <a:ea typeface="Microsoft YaHei" charset="-122"/>
                    <a:cs typeface="Microsoft YaHei" charset="-122"/>
                  </a:rPr>
                  <a:t>信息）加上当前的信息</a:t>
                </a:r>
                <a:endParaRPr lang="zh-TW" altLang="en-US" sz="2400" dirty="0">
                  <a:solidFill>
                    <a:srgbClr val="09405E"/>
                  </a:solidFill>
                  <a:latin typeface="Microsoft YaHei" charset="-122"/>
                  <a:ea typeface="Microsoft YaHei" charset="-122"/>
                  <a:cs typeface="Microsoft YaHei" charset="-122"/>
                </a:endParaRPr>
              </a:p>
            </p:txBody>
          </p:sp>
        </mc:Choice>
        <mc:Fallback xmlns="">
          <p:sp>
            <p:nvSpPr>
              <p:cNvPr id="37" name="文字方塊 32"/>
              <p:cNvSpPr txBox="1">
                <a:spLocks noRot="1" noChangeAspect="1" noMove="1" noResize="1" noEditPoints="1" noAdjustHandles="1" noChangeArrowheads="1" noChangeShapeType="1" noTextEdit="1"/>
              </p:cNvSpPr>
              <p:nvPr/>
            </p:nvSpPr>
            <p:spPr>
              <a:xfrm>
                <a:off x="7146662" y="5160458"/>
                <a:ext cx="4747685" cy="830997"/>
              </a:xfrm>
              <a:prstGeom prst="rect">
                <a:avLst/>
              </a:prstGeom>
              <a:blipFill rotWithShape="0">
                <a:blip r:embed="rId23"/>
                <a:stretch>
                  <a:fillRect l="-1926" t="-5882" b="-16176"/>
                </a:stretch>
              </a:blipFill>
            </p:spPr>
            <p:txBody>
              <a:bodyPr/>
              <a:lstStyle/>
              <a:p>
                <a:r>
                  <a:rPr lang="zh-CN" altLang="en-US">
                    <a:noFill/>
                  </a:rPr>
                  <a:t> </a:t>
                </a:r>
              </a:p>
            </p:txBody>
          </p:sp>
        </mc:Fallback>
      </mc:AlternateContent>
      <p:sp>
        <p:nvSpPr>
          <p:cNvPr id="6" name="矩形 5"/>
          <p:cNvSpPr/>
          <p:nvPr/>
        </p:nvSpPr>
        <p:spPr>
          <a:xfrm>
            <a:off x="5563333" y="2459109"/>
            <a:ext cx="877163" cy="369332"/>
          </a:xfrm>
          <a:prstGeom prst="rect">
            <a:avLst/>
          </a:prstGeom>
        </p:spPr>
        <p:txBody>
          <a:bodyPr wrap="none">
            <a:spAutoFit/>
          </a:bodyPr>
          <a:lstStyle/>
          <a:p>
            <a:pPr algn="ctr"/>
            <a:r>
              <a:rPr lang="zh-CN" altLang="en-US">
                <a:latin typeface="Microsoft YaHei" charset="-122"/>
                <a:ea typeface="Microsoft YaHei" charset="-122"/>
                <a:cs typeface="Microsoft YaHei" charset="-122"/>
              </a:rPr>
              <a:t>遗忘门</a:t>
            </a:r>
            <a:endParaRPr lang="zh-TW" altLang="en-US" dirty="0">
              <a:latin typeface="Microsoft YaHei" charset="-122"/>
              <a:ea typeface="Microsoft YaHei" charset="-122"/>
              <a:cs typeface="Microsoft YaHei" charset="-122"/>
            </a:endParaRPr>
          </a:p>
        </p:txBody>
      </p:sp>
      <p:sp>
        <p:nvSpPr>
          <p:cNvPr id="7" name="矩形 6"/>
          <p:cNvSpPr/>
          <p:nvPr/>
        </p:nvSpPr>
        <p:spPr>
          <a:xfrm>
            <a:off x="3318303" y="4975792"/>
            <a:ext cx="1015021" cy="369332"/>
          </a:xfrm>
          <a:prstGeom prst="rect">
            <a:avLst/>
          </a:prstGeom>
          <a:solidFill>
            <a:schemeClr val="bg1"/>
          </a:solidFill>
        </p:spPr>
        <p:txBody>
          <a:bodyPr wrap="none">
            <a:spAutoFit/>
          </a:bodyPr>
          <a:lstStyle/>
          <a:p>
            <a:r>
              <a:rPr lang="zh-CN" altLang="en-US">
                <a:latin typeface="Microsoft YaHei" charset="-122"/>
                <a:ea typeface="Microsoft YaHei" charset="-122"/>
                <a:cs typeface="Microsoft YaHei" charset="-122"/>
              </a:rPr>
              <a:t>输入门  </a:t>
            </a:r>
            <a:endParaRPr lang="zh-TW" altLang="en-US" dirty="0">
              <a:latin typeface="Microsoft YaHei" charset="-122"/>
              <a:ea typeface="Microsoft YaHei" charset="-122"/>
              <a:cs typeface="Microsoft YaHei" charset="-122"/>
            </a:endParaRPr>
          </a:p>
        </p:txBody>
      </p:sp>
      <p:sp>
        <p:nvSpPr>
          <p:cNvPr id="8" name="矩形 7"/>
          <p:cNvSpPr/>
          <p:nvPr/>
        </p:nvSpPr>
        <p:spPr>
          <a:xfrm>
            <a:off x="3515310" y="1265010"/>
            <a:ext cx="1083951" cy="369332"/>
          </a:xfrm>
          <a:prstGeom prst="rect">
            <a:avLst/>
          </a:prstGeom>
          <a:solidFill>
            <a:schemeClr val="bg1"/>
          </a:solidFill>
        </p:spPr>
        <p:txBody>
          <a:bodyPr wrap="none">
            <a:spAutoFit/>
          </a:bodyPr>
          <a:lstStyle/>
          <a:p>
            <a:r>
              <a:rPr lang="zh-CN" altLang="en-US" dirty="0">
                <a:latin typeface="Microsoft YaHei" charset="-122"/>
                <a:ea typeface="Microsoft YaHei" charset="-122"/>
                <a:cs typeface="Microsoft YaHei" charset="-122"/>
              </a:rPr>
              <a:t> 输出门  </a:t>
            </a:r>
            <a:endParaRPr lang="zh-CN" altLang="en-US" dirty="0"/>
          </a:p>
        </p:txBody>
      </p:sp>
    </p:spTree>
    <p:extLst>
      <p:ext uri="{BB962C8B-B14F-4D97-AF65-F5344CB8AC3E}">
        <p14:creationId xmlns:p14="http://schemas.microsoft.com/office/powerpoint/2010/main" val="5164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P spid="20" grpId="0"/>
      <p:bldP spid="21" grpId="0"/>
      <p:bldP spid="22" grpId="0"/>
      <p:bldP spid="24" grpId="0" animBg="1"/>
      <p:bldP spid="25" grpId="0"/>
      <p:bldP spid="29" grpId="0"/>
      <p:bldP spid="30" grpId="0"/>
      <p:bldP spid="32" grpId="0"/>
      <p:bldP spid="27" grpId="0"/>
      <p:bldP spid="31" grpId="0"/>
      <p:bldP spid="33" grpId="0" animBg="1"/>
      <p:bldP spid="18" grpId="0"/>
      <p:bldP spid="34" grpId="0"/>
      <p:bldP spid="35" grpId="0"/>
      <p:bldP spid="3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11B190D-5062-4047-C02F-04848EA04A47}"/>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en-US" altLang="zh-TW" dirty="0"/>
              <a:t>LSTM</a:t>
            </a:r>
            <a:endParaRPr lang="zh-TW" altLang="en-US" dirty="0"/>
          </a:p>
        </p:txBody>
      </p:sp>
      <p:sp>
        <p:nvSpPr>
          <p:cNvPr id="42" name="矩形 41"/>
          <p:cNvSpPr/>
          <p:nvPr/>
        </p:nvSpPr>
        <p:spPr>
          <a:xfrm>
            <a:off x="3778744" y="5919685"/>
            <a:ext cx="720000" cy="36877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5" name="矩形 44"/>
          <p:cNvSpPr/>
          <p:nvPr/>
        </p:nvSpPr>
        <p:spPr>
          <a:xfrm>
            <a:off x="4161175" y="4734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46" name="矩形 45"/>
          <p:cNvSpPr/>
          <p:nvPr/>
        </p:nvSpPr>
        <p:spPr>
          <a:xfrm>
            <a:off x="3268329" y="4734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49" name="群組 48"/>
          <p:cNvGrpSpPr/>
          <p:nvPr/>
        </p:nvGrpSpPr>
        <p:grpSpPr>
          <a:xfrm>
            <a:off x="3963114" y="3723923"/>
            <a:ext cx="438150" cy="438150"/>
            <a:chOff x="6656524" y="2699227"/>
            <a:chExt cx="438150" cy="438150"/>
          </a:xfrm>
        </p:grpSpPr>
        <p:sp>
          <p:nvSpPr>
            <p:cNvPr id="47" name="橢圓 4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8" name="文字方塊 47"/>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3"/>
                  <a:stretch>
                    <a:fillRect l="-19444" r="-16667" b="-2222"/>
                  </a:stretch>
                </a:blipFill>
              </p:spPr>
              <p:txBody>
                <a:bodyPr/>
                <a:lstStyle/>
                <a:p>
                  <a:r>
                    <a:rPr lang="zh-TW" altLang="en-US">
                      <a:noFill/>
                    </a:rPr>
                    <a:t> </a:t>
                  </a:r>
                </a:p>
              </p:txBody>
            </p:sp>
          </mc:Fallback>
        </mc:AlternateContent>
      </p:grpSp>
      <p:sp>
        <p:nvSpPr>
          <p:cNvPr id="50" name="矩形 49"/>
          <p:cNvSpPr/>
          <p:nvPr/>
        </p:nvSpPr>
        <p:spPr>
          <a:xfrm>
            <a:off x="2383869" y="4734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5045635" y="4739331"/>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52" name="群組 51"/>
          <p:cNvGrpSpPr/>
          <p:nvPr/>
        </p:nvGrpSpPr>
        <p:grpSpPr>
          <a:xfrm>
            <a:off x="2524794" y="2751799"/>
            <a:ext cx="438150" cy="438150"/>
            <a:chOff x="6656524" y="2699227"/>
            <a:chExt cx="438150" cy="438150"/>
          </a:xfrm>
        </p:grpSpPr>
        <p:sp>
          <p:nvSpPr>
            <p:cNvPr id="53" name="橢圓 52"/>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4" name="文字方塊 53"/>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4"/>
                  <a:stretch>
                    <a:fillRect l="-19444" r="-16667"/>
                  </a:stretch>
                </a:blipFill>
              </p:spPr>
              <p:txBody>
                <a:bodyPr/>
                <a:lstStyle/>
                <a:p>
                  <a:r>
                    <a:rPr lang="zh-TW" altLang="en-US">
                      <a:noFill/>
                    </a:rPr>
                    <a:t> </a:t>
                  </a:r>
                </a:p>
              </p:txBody>
            </p:sp>
          </mc:Fallback>
        </mc:AlternateContent>
      </p:grpSp>
      <p:grpSp>
        <p:nvGrpSpPr>
          <p:cNvPr id="55" name="群組 54"/>
          <p:cNvGrpSpPr/>
          <p:nvPr/>
        </p:nvGrpSpPr>
        <p:grpSpPr>
          <a:xfrm>
            <a:off x="3942100" y="2738582"/>
            <a:ext cx="438150" cy="438150"/>
            <a:chOff x="6656524" y="2699227"/>
            <a:chExt cx="438150" cy="438150"/>
          </a:xfrm>
        </p:grpSpPr>
        <p:sp>
          <p:nvSpPr>
            <p:cNvPr id="56" name="橢圓 55"/>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7" name="文字方塊 56"/>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5"/>
                  <a:stretch>
                    <a:fillRect l="-19565" r="-19565" b="-6522"/>
                  </a:stretch>
                </a:blipFill>
              </p:spPr>
              <p:txBody>
                <a:bodyPr/>
                <a:lstStyle/>
                <a:p>
                  <a:r>
                    <a:rPr lang="zh-TW" altLang="en-US">
                      <a:noFill/>
                    </a:rPr>
                    <a:t> </a:t>
                  </a:r>
                </a:p>
              </p:txBody>
            </p:sp>
          </mc:Fallback>
        </mc:AlternateContent>
      </p:grpSp>
      <p:grpSp>
        <p:nvGrpSpPr>
          <p:cNvPr id="58" name="群組 57"/>
          <p:cNvGrpSpPr/>
          <p:nvPr/>
        </p:nvGrpSpPr>
        <p:grpSpPr>
          <a:xfrm>
            <a:off x="5200862" y="2747033"/>
            <a:ext cx="438150" cy="438150"/>
            <a:chOff x="6656524" y="2699227"/>
            <a:chExt cx="438150" cy="438150"/>
          </a:xfrm>
        </p:grpSpPr>
        <p:sp>
          <p:nvSpPr>
            <p:cNvPr id="59" name="橢圓 58"/>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0" name="文字方塊 59"/>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6"/>
                  <a:stretch>
                    <a:fillRect l="-19444" r="-16667" b="-2222"/>
                  </a:stretch>
                </a:blipFill>
              </p:spPr>
              <p:txBody>
                <a:bodyPr/>
                <a:lstStyle/>
                <a:p>
                  <a:r>
                    <a:rPr lang="zh-TW" altLang="en-US">
                      <a:noFill/>
                    </a:rPr>
                    <a:t> </a:t>
                  </a:r>
                </a:p>
              </p:txBody>
            </p:sp>
          </mc:Fallback>
        </mc:AlternateContent>
      </p:grpSp>
      <p:sp>
        <p:nvSpPr>
          <p:cNvPr id="62" name="矩形 61"/>
          <p:cNvSpPr/>
          <p:nvPr/>
        </p:nvSpPr>
        <p:spPr>
          <a:xfrm>
            <a:off x="5062504"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63" name="文字方塊 62"/>
          <p:cNvSpPr txBox="1"/>
          <p:nvPr/>
        </p:nvSpPr>
        <p:spPr>
          <a:xfrm>
            <a:off x="4980932" y="1395098"/>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pic>
        <p:nvPicPr>
          <p:cNvPr id="133" name="圖片 132"/>
          <p:cNvPicPr>
            <a:picLocks noChangeAspect="1"/>
          </p:cNvPicPr>
          <p:nvPr/>
        </p:nvPicPr>
        <p:blipFill>
          <a:blip r:embed="rId7"/>
          <a:stretch>
            <a:fillRect/>
          </a:stretch>
        </p:blipFill>
        <p:spPr>
          <a:xfrm>
            <a:off x="3418219" y="3760796"/>
            <a:ext cx="371475" cy="371475"/>
          </a:xfrm>
          <a:prstGeom prst="rect">
            <a:avLst/>
          </a:prstGeom>
        </p:spPr>
      </p:pic>
      <p:pic>
        <p:nvPicPr>
          <p:cNvPr id="134" name="圖片 133"/>
          <p:cNvPicPr>
            <a:picLocks noChangeAspect="1"/>
          </p:cNvPicPr>
          <p:nvPr/>
        </p:nvPicPr>
        <p:blipFill>
          <a:blip r:embed="rId7"/>
          <a:stretch>
            <a:fillRect/>
          </a:stretch>
        </p:blipFill>
        <p:spPr>
          <a:xfrm>
            <a:off x="2554039" y="3757262"/>
            <a:ext cx="371475" cy="371475"/>
          </a:xfrm>
          <a:prstGeom prst="rect">
            <a:avLst/>
          </a:prstGeom>
        </p:spPr>
      </p:pic>
      <p:pic>
        <p:nvPicPr>
          <p:cNvPr id="135" name="圖片 134"/>
          <p:cNvPicPr>
            <a:picLocks noChangeAspect="1"/>
          </p:cNvPicPr>
          <p:nvPr/>
        </p:nvPicPr>
        <p:blipFill>
          <a:blip r:embed="rId7"/>
          <a:stretch>
            <a:fillRect/>
          </a:stretch>
        </p:blipFill>
        <p:spPr>
          <a:xfrm>
            <a:off x="5215644" y="3757261"/>
            <a:ext cx="371475" cy="371475"/>
          </a:xfrm>
          <a:prstGeom prst="rect">
            <a:avLst/>
          </a:prstGeom>
        </p:spPr>
      </p:pic>
      <p:pic>
        <p:nvPicPr>
          <p:cNvPr id="136" name="圖片 135"/>
          <p:cNvPicPr>
            <a:picLocks noChangeAspect="1"/>
          </p:cNvPicPr>
          <p:nvPr/>
        </p:nvPicPr>
        <p:blipFill>
          <a:blip r:embed="rId7"/>
          <a:stretch>
            <a:fillRect/>
          </a:stretch>
        </p:blipFill>
        <p:spPr>
          <a:xfrm>
            <a:off x="4639744" y="2764254"/>
            <a:ext cx="371475" cy="371475"/>
          </a:xfrm>
          <a:prstGeom prst="rect">
            <a:avLst/>
          </a:prstGeom>
        </p:spPr>
      </p:pic>
      <p:cxnSp>
        <p:nvCxnSpPr>
          <p:cNvPr id="139" name="直線單箭頭接點 138"/>
          <p:cNvCxnSpPr/>
          <p:nvPr/>
        </p:nvCxnSpPr>
        <p:spPr>
          <a:xfrm flipH="1" flipV="1">
            <a:off x="2737028" y="4138592"/>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H="1" flipV="1">
            <a:off x="2743190" y="316614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a:endCxn id="56" idx="2"/>
          </p:cNvCxnSpPr>
          <p:nvPr/>
        </p:nvCxnSpPr>
        <p:spPr>
          <a:xfrm flipV="1">
            <a:off x="2988256" y="2957657"/>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a:endCxn id="47" idx="4"/>
          </p:cNvCxnSpPr>
          <p:nvPr/>
        </p:nvCxnSpPr>
        <p:spPr>
          <a:xfrm flipH="1" flipV="1">
            <a:off x="4182189" y="4162074"/>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p:nvPr/>
        </p:nvCxnSpPr>
        <p:spPr>
          <a:xfrm flipH="1" flipV="1">
            <a:off x="3603955" y="412553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p:nvPr/>
        </p:nvCxnSpPr>
        <p:spPr>
          <a:xfrm flipH="1" flipV="1">
            <a:off x="4179227" y="311109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a:endCxn id="47" idx="2"/>
          </p:cNvCxnSpPr>
          <p:nvPr/>
        </p:nvCxnSpPr>
        <p:spPr>
          <a:xfrm>
            <a:off x="3766352" y="3929424"/>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56"/>
          <p:cNvCxnSpPr/>
          <p:nvPr/>
        </p:nvCxnSpPr>
        <p:spPr>
          <a:xfrm flipH="1" flipV="1">
            <a:off x="5405635" y="409815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p:cNvCxnSpPr/>
          <p:nvPr/>
        </p:nvCxnSpPr>
        <p:spPr>
          <a:xfrm flipH="1" flipV="1">
            <a:off x="5416960" y="318682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p:nvPr/>
        </p:nvCxnSpPr>
        <p:spPr>
          <a:xfrm>
            <a:off x="4420936" y="2949990"/>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p:cNvCxnSpPr/>
          <p:nvPr/>
        </p:nvCxnSpPr>
        <p:spPr>
          <a:xfrm>
            <a:off x="4979391" y="296228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向下箭號 161"/>
          <p:cNvSpPr/>
          <p:nvPr/>
        </p:nvSpPr>
        <p:spPr>
          <a:xfrm flipV="1">
            <a:off x="5215643"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163" name="向下箭號 162"/>
          <p:cNvSpPr/>
          <p:nvPr/>
        </p:nvSpPr>
        <p:spPr>
          <a:xfrm rot="2610135" flipV="1">
            <a:off x="4936627" y="5176513"/>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19634133" flipV="1">
            <a:off x="3546419" y="5197307"/>
            <a:ext cx="438150" cy="625209"/>
          </a:xfrm>
          <a:prstGeom prst="downArrow">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779305" flipV="1">
            <a:off x="4238297" y="5202696"/>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2772914" y="5165149"/>
            <a:ext cx="438150" cy="748396"/>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114" name="群組 113"/>
          <p:cNvGrpSpPr/>
          <p:nvPr/>
        </p:nvGrpSpPr>
        <p:grpSpPr>
          <a:xfrm>
            <a:off x="1489667" y="2117510"/>
            <a:ext cx="907572" cy="461665"/>
            <a:chOff x="4775004" y="6396335"/>
            <a:chExt cx="907572" cy="46166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5" name="手繪多邊形 4"/>
          <p:cNvSpPr/>
          <p:nvPr/>
        </p:nvSpPr>
        <p:spPr>
          <a:xfrm>
            <a:off x="2278743"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7" name="圖片 126"/>
          <p:cNvPicPr>
            <a:picLocks noChangeAspect="1"/>
          </p:cNvPicPr>
          <p:nvPr/>
        </p:nvPicPr>
        <p:blipFill>
          <a:blip r:embed="rId8"/>
          <a:stretch>
            <a:fillRect/>
          </a:stretch>
        </p:blipFill>
        <p:spPr>
          <a:xfrm>
            <a:off x="6562885" y="1516559"/>
            <a:ext cx="3603520" cy="4731579"/>
          </a:xfrm>
          <a:prstGeom prst="rect">
            <a:avLst/>
          </a:prstGeom>
        </p:spPr>
      </p:pic>
      <p:sp>
        <p:nvSpPr>
          <p:cNvPr id="128" name="矩形 127"/>
          <p:cNvSpPr/>
          <p:nvPr/>
        </p:nvSpPr>
        <p:spPr>
          <a:xfrm>
            <a:off x="8095952" y="6248137"/>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129" name="矩形 128"/>
          <p:cNvSpPr/>
          <p:nvPr/>
        </p:nvSpPr>
        <p:spPr>
          <a:xfrm>
            <a:off x="6141831" y="451813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130" name="矩形 129"/>
          <p:cNvSpPr/>
          <p:nvPr/>
        </p:nvSpPr>
        <p:spPr>
          <a:xfrm>
            <a:off x="9915431" y="3617274"/>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31" name="矩形 130"/>
          <p:cNvSpPr/>
          <p:nvPr/>
        </p:nvSpPr>
        <p:spPr>
          <a:xfrm>
            <a:off x="6093859" y="1877775"/>
            <a:ext cx="720000" cy="43200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6" name="矩形 5"/>
          <p:cNvSpPr/>
          <p:nvPr/>
        </p:nvSpPr>
        <p:spPr>
          <a:xfrm>
            <a:off x="3979038" y="5916356"/>
            <a:ext cx="387286" cy="461665"/>
          </a:xfrm>
          <a:prstGeom prst="rect">
            <a:avLst/>
          </a:prstGeom>
        </p:spPr>
        <p:txBody>
          <a:bodyPr wrap="none">
            <a:spAutoFit/>
          </a:bodyPr>
          <a:lstStyle/>
          <a:p>
            <a:pPr algn="ctr"/>
            <a:r>
              <a:rPr lang="en-US" altLang="zh-TW" sz="2400" dirty="0" err="1"/>
              <a:t>x</a:t>
            </a:r>
            <a:r>
              <a:rPr lang="en-US" altLang="zh-TW" sz="2400" baseline="30000" dirty="0" err="1"/>
              <a:t>t</a:t>
            </a:r>
            <a:endParaRPr lang="zh-TW" altLang="en-US" sz="2400" baseline="30000" dirty="0"/>
          </a:p>
        </p:txBody>
      </p:sp>
    </p:spTree>
    <p:extLst>
      <p:ext uri="{BB962C8B-B14F-4D97-AF65-F5344CB8AC3E}">
        <p14:creationId xmlns:p14="http://schemas.microsoft.com/office/powerpoint/2010/main" val="123025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162" grpId="0" animBg="1"/>
      <p:bldP spid="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4A9E46C-B845-7735-42F8-6CD718B65AF3}"/>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en-US" altLang="zh-TW" dirty="0"/>
              <a:t>LSTM</a:t>
            </a:r>
            <a:endParaRPr lang="zh-TW" altLang="en-US" dirty="0"/>
          </a:p>
        </p:txBody>
      </p:sp>
      <p:sp>
        <p:nvSpPr>
          <p:cNvPr id="42" name="矩形 41"/>
          <p:cNvSpPr/>
          <p:nvPr/>
        </p:nvSpPr>
        <p:spPr>
          <a:xfrm>
            <a:off x="3924909" y="5899630"/>
            <a:ext cx="720000" cy="36877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TW" sz="2400" dirty="0" err="1"/>
              <a:t>x</a:t>
            </a:r>
            <a:r>
              <a:rPr lang="en-US" altLang="zh-TW" sz="2400" baseline="30000" dirty="0" err="1"/>
              <a:t>t</a:t>
            </a:r>
            <a:endParaRPr lang="zh-TW" altLang="en-US" sz="2400" baseline="30000" dirty="0"/>
          </a:p>
        </p:txBody>
      </p:sp>
      <p:sp>
        <p:nvSpPr>
          <p:cNvPr id="45" name="矩形 44"/>
          <p:cNvSpPr/>
          <p:nvPr/>
        </p:nvSpPr>
        <p:spPr>
          <a:xfrm>
            <a:off x="4161175" y="4734135"/>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46" name="矩形 45"/>
          <p:cNvSpPr/>
          <p:nvPr/>
        </p:nvSpPr>
        <p:spPr>
          <a:xfrm>
            <a:off x="3268329" y="4734135"/>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49" name="群組 48"/>
          <p:cNvGrpSpPr/>
          <p:nvPr/>
        </p:nvGrpSpPr>
        <p:grpSpPr>
          <a:xfrm>
            <a:off x="3963114" y="3723923"/>
            <a:ext cx="438150" cy="438150"/>
            <a:chOff x="6656524" y="2699227"/>
            <a:chExt cx="438150" cy="438150"/>
          </a:xfrm>
        </p:grpSpPr>
        <p:sp>
          <p:nvSpPr>
            <p:cNvPr id="47" name="橢圓 4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8" name="文字方塊 47"/>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3"/>
                  <a:stretch>
                    <a:fillRect l="-19444" r="-16667" b="-2222"/>
                  </a:stretch>
                </a:blipFill>
              </p:spPr>
              <p:txBody>
                <a:bodyPr/>
                <a:lstStyle/>
                <a:p>
                  <a:r>
                    <a:rPr lang="zh-TW" altLang="en-US">
                      <a:noFill/>
                    </a:rPr>
                    <a:t> </a:t>
                  </a:r>
                </a:p>
              </p:txBody>
            </p:sp>
          </mc:Fallback>
        </mc:AlternateContent>
      </p:grpSp>
      <p:sp>
        <p:nvSpPr>
          <p:cNvPr id="50" name="矩形 49"/>
          <p:cNvSpPr/>
          <p:nvPr/>
        </p:nvSpPr>
        <p:spPr>
          <a:xfrm>
            <a:off x="2383869" y="4734135"/>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5045635" y="4739331"/>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52" name="群組 51"/>
          <p:cNvGrpSpPr/>
          <p:nvPr/>
        </p:nvGrpSpPr>
        <p:grpSpPr>
          <a:xfrm>
            <a:off x="2524794" y="2751799"/>
            <a:ext cx="438150" cy="438150"/>
            <a:chOff x="6656524" y="2699227"/>
            <a:chExt cx="438150" cy="438150"/>
          </a:xfrm>
        </p:grpSpPr>
        <p:sp>
          <p:nvSpPr>
            <p:cNvPr id="53" name="橢圓 52"/>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4" name="文字方塊 53"/>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4"/>
                  <a:stretch>
                    <a:fillRect l="-19444" r="-16667"/>
                  </a:stretch>
                </a:blipFill>
              </p:spPr>
              <p:txBody>
                <a:bodyPr/>
                <a:lstStyle/>
                <a:p>
                  <a:r>
                    <a:rPr lang="zh-TW" altLang="en-US">
                      <a:noFill/>
                    </a:rPr>
                    <a:t> </a:t>
                  </a:r>
                </a:p>
              </p:txBody>
            </p:sp>
          </mc:Fallback>
        </mc:AlternateContent>
      </p:grpSp>
      <p:grpSp>
        <p:nvGrpSpPr>
          <p:cNvPr id="55" name="群組 54"/>
          <p:cNvGrpSpPr/>
          <p:nvPr/>
        </p:nvGrpSpPr>
        <p:grpSpPr>
          <a:xfrm>
            <a:off x="3942100" y="2738582"/>
            <a:ext cx="438150" cy="438150"/>
            <a:chOff x="6656524" y="2699227"/>
            <a:chExt cx="438150" cy="438150"/>
          </a:xfrm>
        </p:grpSpPr>
        <p:sp>
          <p:nvSpPr>
            <p:cNvPr id="56" name="橢圓 55"/>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7" name="文字方塊 56"/>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5"/>
                  <a:stretch>
                    <a:fillRect l="-19565" r="-19565" b="-6522"/>
                  </a:stretch>
                </a:blipFill>
              </p:spPr>
              <p:txBody>
                <a:bodyPr/>
                <a:lstStyle/>
                <a:p>
                  <a:r>
                    <a:rPr lang="zh-TW" altLang="en-US">
                      <a:noFill/>
                    </a:rPr>
                    <a:t> </a:t>
                  </a:r>
                </a:p>
              </p:txBody>
            </p:sp>
          </mc:Fallback>
        </mc:AlternateContent>
      </p:grpSp>
      <p:grpSp>
        <p:nvGrpSpPr>
          <p:cNvPr id="58" name="群組 57"/>
          <p:cNvGrpSpPr/>
          <p:nvPr/>
        </p:nvGrpSpPr>
        <p:grpSpPr>
          <a:xfrm>
            <a:off x="5200862" y="2747033"/>
            <a:ext cx="438150" cy="438150"/>
            <a:chOff x="6656524" y="2699227"/>
            <a:chExt cx="438150" cy="438150"/>
          </a:xfrm>
        </p:grpSpPr>
        <p:sp>
          <p:nvSpPr>
            <p:cNvPr id="59" name="橢圓 58"/>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0" name="文字方塊 59"/>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6"/>
                  <a:stretch>
                    <a:fillRect l="-19444" r="-16667" b="-2222"/>
                  </a:stretch>
                </a:blipFill>
              </p:spPr>
              <p:txBody>
                <a:bodyPr/>
                <a:lstStyle/>
                <a:p>
                  <a:r>
                    <a:rPr lang="zh-TW" altLang="en-US">
                      <a:noFill/>
                    </a:rPr>
                    <a:t> </a:t>
                  </a:r>
                </a:p>
              </p:txBody>
            </p:sp>
          </mc:Fallback>
        </mc:AlternateContent>
      </p:grpSp>
      <p:sp>
        <p:nvSpPr>
          <p:cNvPr id="62" name="矩形 61"/>
          <p:cNvSpPr/>
          <p:nvPr/>
        </p:nvSpPr>
        <p:spPr>
          <a:xfrm>
            <a:off x="5062504"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63" name="文字方塊 62"/>
          <p:cNvSpPr txBox="1"/>
          <p:nvPr/>
        </p:nvSpPr>
        <p:spPr>
          <a:xfrm>
            <a:off x="4980932" y="1395098"/>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pic>
        <p:nvPicPr>
          <p:cNvPr id="133" name="圖片 132"/>
          <p:cNvPicPr>
            <a:picLocks noChangeAspect="1"/>
          </p:cNvPicPr>
          <p:nvPr/>
        </p:nvPicPr>
        <p:blipFill>
          <a:blip r:embed="rId7"/>
          <a:stretch>
            <a:fillRect/>
          </a:stretch>
        </p:blipFill>
        <p:spPr>
          <a:xfrm>
            <a:off x="3418219" y="3760796"/>
            <a:ext cx="371475" cy="371475"/>
          </a:xfrm>
          <a:prstGeom prst="rect">
            <a:avLst/>
          </a:prstGeom>
        </p:spPr>
      </p:pic>
      <p:pic>
        <p:nvPicPr>
          <p:cNvPr id="134" name="圖片 133"/>
          <p:cNvPicPr>
            <a:picLocks noChangeAspect="1"/>
          </p:cNvPicPr>
          <p:nvPr/>
        </p:nvPicPr>
        <p:blipFill>
          <a:blip r:embed="rId7"/>
          <a:stretch>
            <a:fillRect/>
          </a:stretch>
        </p:blipFill>
        <p:spPr>
          <a:xfrm>
            <a:off x="2554039" y="3757262"/>
            <a:ext cx="371475" cy="371475"/>
          </a:xfrm>
          <a:prstGeom prst="rect">
            <a:avLst/>
          </a:prstGeom>
        </p:spPr>
      </p:pic>
      <p:pic>
        <p:nvPicPr>
          <p:cNvPr id="135" name="圖片 134"/>
          <p:cNvPicPr>
            <a:picLocks noChangeAspect="1"/>
          </p:cNvPicPr>
          <p:nvPr/>
        </p:nvPicPr>
        <p:blipFill>
          <a:blip r:embed="rId7"/>
          <a:stretch>
            <a:fillRect/>
          </a:stretch>
        </p:blipFill>
        <p:spPr>
          <a:xfrm>
            <a:off x="5215644" y="3757261"/>
            <a:ext cx="371475" cy="371475"/>
          </a:xfrm>
          <a:prstGeom prst="rect">
            <a:avLst/>
          </a:prstGeom>
        </p:spPr>
      </p:pic>
      <p:pic>
        <p:nvPicPr>
          <p:cNvPr id="136" name="圖片 135"/>
          <p:cNvPicPr>
            <a:picLocks noChangeAspect="1"/>
          </p:cNvPicPr>
          <p:nvPr/>
        </p:nvPicPr>
        <p:blipFill>
          <a:blip r:embed="rId7"/>
          <a:stretch>
            <a:fillRect/>
          </a:stretch>
        </p:blipFill>
        <p:spPr>
          <a:xfrm>
            <a:off x="4639744" y="2764254"/>
            <a:ext cx="371475" cy="371475"/>
          </a:xfrm>
          <a:prstGeom prst="rect">
            <a:avLst/>
          </a:prstGeom>
        </p:spPr>
      </p:pic>
      <p:cxnSp>
        <p:nvCxnSpPr>
          <p:cNvPr id="139" name="直線單箭頭接點 138"/>
          <p:cNvCxnSpPr/>
          <p:nvPr/>
        </p:nvCxnSpPr>
        <p:spPr>
          <a:xfrm flipH="1" flipV="1">
            <a:off x="2737028" y="4138592"/>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H="1" flipV="1">
            <a:off x="2743190" y="316614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a:endCxn id="56" idx="2"/>
          </p:cNvCxnSpPr>
          <p:nvPr/>
        </p:nvCxnSpPr>
        <p:spPr>
          <a:xfrm flipV="1">
            <a:off x="2988256" y="2957657"/>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a:endCxn id="47" idx="4"/>
          </p:cNvCxnSpPr>
          <p:nvPr/>
        </p:nvCxnSpPr>
        <p:spPr>
          <a:xfrm flipH="1" flipV="1">
            <a:off x="4182189" y="4162074"/>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p:nvPr/>
        </p:nvCxnSpPr>
        <p:spPr>
          <a:xfrm flipH="1" flipV="1">
            <a:off x="3603955" y="412553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p:nvPr/>
        </p:nvCxnSpPr>
        <p:spPr>
          <a:xfrm flipH="1" flipV="1">
            <a:off x="4179227" y="311109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a:endCxn id="47" idx="2"/>
          </p:cNvCxnSpPr>
          <p:nvPr/>
        </p:nvCxnSpPr>
        <p:spPr>
          <a:xfrm>
            <a:off x="3766352" y="3929424"/>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56"/>
          <p:cNvCxnSpPr/>
          <p:nvPr/>
        </p:nvCxnSpPr>
        <p:spPr>
          <a:xfrm flipH="1" flipV="1">
            <a:off x="5405635" y="409815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p:cNvCxnSpPr/>
          <p:nvPr/>
        </p:nvCxnSpPr>
        <p:spPr>
          <a:xfrm flipH="1" flipV="1">
            <a:off x="5416960" y="318682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p:nvPr/>
        </p:nvCxnSpPr>
        <p:spPr>
          <a:xfrm>
            <a:off x="4420936" y="2949990"/>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p:cNvCxnSpPr/>
          <p:nvPr/>
        </p:nvCxnSpPr>
        <p:spPr>
          <a:xfrm>
            <a:off x="4979391" y="296228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向下箭號 161"/>
          <p:cNvSpPr/>
          <p:nvPr/>
        </p:nvSpPr>
        <p:spPr>
          <a:xfrm flipV="1">
            <a:off x="5215643"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163" name="向下箭號 162"/>
          <p:cNvSpPr/>
          <p:nvPr/>
        </p:nvSpPr>
        <p:spPr>
          <a:xfrm rot="2610135" flipV="1">
            <a:off x="4936627" y="5176513"/>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19634133" flipV="1">
            <a:off x="3546419" y="5197307"/>
            <a:ext cx="438150" cy="625209"/>
          </a:xfrm>
          <a:prstGeom prst="downArrow">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779305" flipV="1">
            <a:off x="4238297" y="5202696"/>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2772914" y="5165149"/>
            <a:ext cx="438150" cy="748396"/>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72" name="矩形 171"/>
          <p:cNvSpPr/>
          <p:nvPr/>
        </p:nvSpPr>
        <p:spPr>
          <a:xfrm>
            <a:off x="7828447" y="5922543"/>
            <a:ext cx="720000" cy="368770"/>
          </a:xfrm>
          <a:prstGeom prst="rect">
            <a:avLst/>
          </a:prstGeom>
          <a:solidFill>
            <a:srgbClr val="FFC000"/>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74" name="矩形 173"/>
          <p:cNvSpPr/>
          <p:nvPr/>
        </p:nvSpPr>
        <p:spPr>
          <a:xfrm>
            <a:off x="8210878" y="4736993"/>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175" name="矩形 174"/>
          <p:cNvSpPr/>
          <p:nvPr/>
        </p:nvSpPr>
        <p:spPr>
          <a:xfrm>
            <a:off x="7318032" y="4736993"/>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176" name="群組 175"/>
          <p:cNvGrpSpPr/>
          <p:nvPr/>
        </p:nvGrpSpPr>
        <p:grpSpPr>
          <a:xfrm>
            <a:off x="8012817" y="3726781"/>
            <a:ext cx="438150" cy="438150"/>
            <a:chOff x="6656524" y="2699227"/>
            <a:chExt cx="438150" cy="438150"/>
          </a:xfrm>
        </p:grpSpPr>
        <p:sp>
          <p:nvSpPr>
            <p:cNvPr id="177" name="橢圓 176"/>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78" name="文字方塊 17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10"/>
                  <a:stretch>
                    <a:fillRect l="-19444" r="-16667"/>
                  </a:stretch>
                </a:blipFill>
              </p:spPr>
              <p:txBody>
                <a:bodyPr/>
                <a:lstStyle/>
                <a:p>
                  <a:r>
                    <a:rPr lang="zh-TW" altLang="en-US">
                      <a:noFill/>
                    </a:rPr>
                    <a:t> </a:t>
                  </a:r>
                </a:p>
              </p:txBody>
            </p:sp>
          </mc:Fallback>
        </mc:AlternateContent>
      </p:grpSp>
      <p:sp>
        <p:nvSpPr>
          <p:cNvPr id="179" name="矩形 178"/>
          <p:cNvSpPr/>
          <p:nvPr/>
        </p:nvSpPr>
        <p:spPr>
          <a:xfrm>
            <a:off x="6433572" y="4736993"/>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80" name="矩形 179"/>
          <p:cNvSpPr/>
          <p:nvPr/>
        </p:nvSpPr>
        <p:spPr>
          <a:xfrm>
            <a:off x="9095338" y="4742189"/>
            <a:ext cx="720000" cy="432000"/>
          </a:xfrm>
          <a:prstGeom prst="rect">
            <a:avLst/>
          </a:prstGeom>
          <a:solidFill>
            <a:srgbClr val="00B050">
              <a:alpha val="73000"/>
            </a:srgb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181" name="群組 180"/>
          <p:cNvGrpSpPr/>
          <p:nvPr/>
        </p:nvGrpSpPr>
        <p:grpSpPr>
          <a:xfrm>
            <a:off x="6574497" y="2754657"/>
            <a:ext cx="438150" cy="438150"/>
            <a:chOff x="6656524" y="2699227"/>
            <a:chExt cx="438150" cy="438150"/>
          </a:xfrm>
        </p:grpSpPr>
        <p:sp>
          <p:nvSpPr>
            <p:cNvPr id="182" name="橢圓 181"/>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3" name="文字方塊 182"/>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3" name="文字方塊 182"/>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11"/>
                  <a:stretch>
                    <a:fillRect l="-20000" r="-20000" b="-2222"/>
                  </a:stretch>
                </a:blipFill>
              </p:spPr>
              <p:txBody>
                <a:bodyPr/>
                <a:lstStyle/>
                <a:p>
                  <a:r>
                    <a:rPr lang="zh-TW" altLang="en-US">
                      <a:noFill/>
                    </a:rPr>
                    <a:t> </a:t>
                  </a:r>
                </a:p>
              </p:txBody>
            </p:sp>
          </mc:Fallback>
        </mc:AlternateContent>
      </p:grpSp>
      <p:grpSp>
        <p:nvGrpSpPr>
          <p:cNvPr id="184" name="群組 183"/>
          <p:cNvGrpSpPr/>
          <p:nvPr/>
        </p:nvGrpSpPr>
        <p:grpSpPr>
          <a:xfrm>
            <a:off x="7991803" y="2741440"/>
            <a:ext cx="438150" cy="438150"/>
            <a:chOff x="6656524" y="2699227"/>
            <a:chExt cx="438150" cy="438150"/>
          </a:xfrm>
        </p:grpSpPr>
        <p:sp>
          <p:nvSpPr>
            <p:cNvPr id="185" name="橢圓 184"/>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6" name="文字方塊 185"/>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6" name="文字方塊 185"/>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12"/>
                  <a:stretch>
                    <a:fillRect l="-19149" r="-17021" b="-8889"/>
                  </a:stretch>
                </a:blipFill>
              </p:spPr>
              <p:txBody>
                <a:bodyPr/>
                <a:lstStyle/>
                <a:p>
                  <a:r>
                    <a:rPr lang="zh-TW" altLang="en-US">
                      <a:noFill/>
                    </a:rPr>
                    <a:t> </a:t>
                  </a:r>
                </a:p>
              </p:txBody>
            </p:sp>
          </mc:Fallback>
        </mc:AlternateContent>
      </p:grpSp>
      <p:grpSp>
        <p:nvGrpSpPr>
          <p:cNvPr id="187" name="群組 186"/>
          <p:cNvGrpSpPr/>
          <p:nvPr/>
        </p:nvGrpSpPr>
        <p:grpSpPr>
          <a:xfrm>
            <a:off x="9250565" y="2749891"/>
            <a:ext cx="438150" cy="438150"/>
            <a:chOff x="6656524" y="2699227"/>
            <a:chExt cx="438150" cy="438150"/>
          </a:xfrm>
        </p:grpSpPr>
        <p:sp>
          <p:nvSpPr>
            <p:cNvPr id="188" name="橢圓 187"/>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9" name="文字方塊 188"/>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189" name="文字方塊 188"/>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13"/>
                  <a:stretch>
                    <a:fillRect l="-20000" r="-20000" b="-2222"/>
                  </a:stretch>
                </a:blipFill>
              </p:spPr>
              <p:txBody>
                <a:bodyPr/>
                <a:lstStyle/>
                <a:p>
                  <a:r>
                    <a:rPr lang="zh-TW" altLang="en-US">
                      <a:noFill/>
                    </a:rPr>
                    <a:t> </a:t>
                  </a:r>
                </a:p>
              </p:txBody>
            </p:sp>
          </mc:Fallback>
        </mc:AlternateContent>
      </p:grpSp>
      <p:grpSp>
        <p:nvGrpSpPr>
          <p:cNvPr id="227" name="群組 226"/>
          <p:cNvGrpSpPr/>
          <p:nvPr/>
        </p:nvGrpSpPr>
        <p:grpSpPr>
          <a:xfrm>
            <a:off x="9057985" y="1397856"/>
            <a:ext cx="907572" cy="461665"/>
            <a:chOff x="7533985" y="1397855"/>
            <a:chExt cx="907572" cy="461665"/>
          </a:xfrm>
        </p:grpSpPr>
        <p:sp>
          <p:nvSpPr>
            <p:cNvPr id="190" name="矩形 189"/>
            <p:cNvSpPr/>
            <p:nvPr/>
          </p:nvSpPr>
          <p:spPr>
            <a:xfrm>
              <a:off x="7588207" y="1412344"/>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91" name="文字方塊 190"/>
            <p:cNvSpPr txBox="1"/>
            <p:nvPr/>
          </p:nvSpPr>
          <p:spPr>
            <a:xfrm>
              <a:off x="7533985" y="1397855"/>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grpSp>
      <p:pic>
        <p:nvPicPr>
          <p:cNvPr id="192" name="圖片 191"/>
          <p:cNvPicPr>
            <a:picLocks noChangeAspect="1"/>
          </p:cNvPicPr>
          <p:nvPr/>
        </p:nvPicPr>
        <p:blipFill>
          <a:blip r:embed="rId7"/>
          <a:stretch>
            <a:fillRect/>
          </a:stretch>
        </p:blipFill>
        <p:spPr>
          <a:xfrm>
            <a:off x="7467922" y="3763654"/>
            <a:ext cx="371475" cy="371475"/>
          </a:xfrm>
          <a:prstGeom prst="rect">
            <a:avLst/>
          </a:prstGeom>
        </p:spPr>
      </p:pic>
      <p:pic>
        <p:nvPicPr>
          <p:cNvPr id="193" name="圖片 192"/>
          <p:cNvPicPr>
            <a:picLocks noChangeAspect="1"/>
          </p:cNvPicPr>
          <p:nvPr/>
        </p:nvPicPr>
        <p:blipFill>
          <a:blip r:embed="rId7"/>
          <a:stretch>
            <a:fillRect/>
          </a:stretch>
        </p:blipFill>
        <p:spPr>
          <a:xfrm>
            <a:off x="6603742" y="3760120"/>
            <a:ext cx="371475" cy="371475"/>
          </a:xfrm>
          <a:prstGeom prst="rect">
            <a:avLst/>
          </a:prstGeom>
        </p:spPr>
      </p:pic>
      <p:pic>
        <p:nvPicPr>
          <p:cNvPr id="194" name="圖片 193"/>
          <p:cNvPicPr>
            <a:picLocks noChangeAspect="1"/>
          </p:cNvPicPr>
          <p:nvPr/>
        </p:nvPicPr>
        <p:blipFill>
          <a:blip r:embed="rId7"/>
          <a:stretch>
            <a:fillRect/>
          </a:stretch>
        </p:blipFill>
        <p:spPr>
          <a:xfrm>
            <a:off x="9265347" y="3760119"/>
            <a:ext cx="371475" cy="371475"/>
          </a:xfrm>
          <a:prstGeom prst="rect">
            <a:avLst/>
          </a:prstGeom>
        </p:spPr>
      </p:pic>
      <p:pic>
        <p:nvPicPr>
          <p:cNvPr id="195" name="圖片 194"/>
          <p:cNvPicPr>
            <a:picLocks noChangeAspect="1"/>
          </p:cNvPicPr>
          <p:nvPr/>
        </p:nvPicPr>
        <p:blipFill>
          <a:blip r:embed="rId7"/>
          <a:stretch>
            <a:fillRect/>
          </a:stretch>
        </p:blipFill>
        <p:spPr>
          <a:xfrm>
            <a:off x="8689447" y="2767112"/>
            <a:ext cx="371475" cy="371475"/>
          </a:xfrm>
          <a:prstGeom prst="rect">
            <a:avLst/>
          </a:prstGeom>
        </p:spPr>
      </p:pic>
      <p:cxnSp>
        <p:nvCxnSpPr>
          <p:cNvPr id="196" name="直線單箭頭接點 195"/>
          <p:cNvCxnSpPr/>
          <p:nvPr/>
        </p:nvCxnSpPr>
        <p:spPr>
          <a:xfrm flipH="1" flipV="1">
            <a:off x="6786731" y="4141450"/>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H="1" flipV="1">
            <a:off x="6792893" y="316900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單箭頭接點 197"/>
          <p:cNvCxnSpPr>
            <a:endCxn id="185" idx="2"/>
          </p:cNvCxnSpPr>
          <p:nvPr/>
        </p:nvCxnSpPr>
        <p:spPr>
          <a:xfrm flipV="1">
            <a:off x="7037959" y="2960515"/>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8"/>
          <p:cNvCxnSpPr>
            <a:endCxn id="177" idx="4"/>
          </p:cNvCxnSpPr>
          <p:nvPr/>
        </p:nvCxnSpPr>
        <p:spPr>
          <a:xfrm flipH="1" flipV="1">
            <a:off x="8231892" y="4164932"/>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p:nvPr/>
        </p:nvCxnSpPr>
        <p:spPr>
          <a:xfrm flipH="1" flipV="1">
            <a:off x="7653658" y="412839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p:nvPr/>
        </p:nvCxnSpPr>
        <p:spPr>
          <a:xfrm flipH="1" flipV="1">
            <a:off x="8228930" y="311395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endCxn id="177" idx="2"/>
          </p:cNvCxnSpPr>
          <p:nvPr/>
        </p:nvCxnSpPr>
        <p:spPr>
          <a:xfrm>
            <a:off x="7816055" y="3932282"/>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p:nvPr/>
        </p:nvCxnSpPr>
        <p:spPr>
          <a:xfrm flipH="1" flipV="1">
            <a:off x="9455338" y="4101014"/>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p:nvPr/>
        </p:nvCxnSpPr>
        <p:spPr>
          <a:xfrm flipH="1" flipV="1">
            <a:off x="9466663" y="3189685"/>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p:nvPr/>
        </p:nvCxnSpPr>
        <p:spPr>
          <a:xfrm>
            <a:off x="8470639" y="2952848"/>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9029094" y="2965146"/>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7" name="向下箭號 206"/>
          <p:cNvSpPr/>
          <p:nvPr/>
        </p:nvSpPr>
        <p:spPr>
          <a:xfrm flipV="1">
            <a:off x="9265346" y="1938435"/>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208" name="向下箭號 207"/>
          <p:cNvSpPr/>
          <p:nvPr/>
        </p:nvSpPr>
        <p:spPr>
          <a:xfrm rot="2610135" flipV="1">
            <a:off x="8986330" y="5179371"/>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209" name="向下箭號 208"/>
          <p:cNvSpPr/>
          <p:nvPr/>
        </p:nvSpPr>
        <p:spPr>
          <a:xfrm rot="19634133" flipV="1">
            <a:off x="7596122" y="5200165"/>
            <a:ext cx="438150" cy="625209"/>
          </a:xfrm>
          <a:prstGeom prst="downArrow">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10" name="向下箭號 209"/>
          <p:cNvSpPr/>
          <p:nvPr/>
        </p:nvSpPr>
        <p:spPr>
          <a:xfrm rot="1779305" flipV="1">
            <a:off x="8288000" y="5205554"/>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11" name="向下箭號 210"/>
          <p:cNvSpPr/>
          <p:nvPr/>
        </p:nvSpPr>
        <p:spPr>
          <a:xfrm rot="18851723" flipV="1">
            <a:off x="6822617" y="5168007"/>
            <a:ext cx="438150" cy="748396"/>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13" name="群組 212"/>
          <p:cNvGrpSpPr/>
          <p:nvPr/>
        </p:nvGrpSpPr>
        <p:grpSpPr>
          <a:xfrm>
            <a:off x="6950810" y="5885753"/>
            <a:ext cx="907572" cy="461665"/>
            <a:chOff x="4765592" y="6396335"/>
            <a:chExt cx="907572" cy="461665"/>
          </a:xfrm>
        </p:grpSpPr>
        <p:sp>
          <p:nvSpPr>
            <p:cNvPr id="214" name="矩形 213"/>
            <p:cNvSpPr/>
            <p:nvPr/>
          </p:nvSpPr>
          <p:spPr>
            <a:xfrm>
              <a:off x="4823114" y="6442783"/>
              <a:ext cx="720000" cy="368770"/>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15" name="文字方塊 214"/>
            <p:cNvSpPr txBox="1"/>
            <p:nvPr/>
          </p:nvSpPr>
          <p:spPr>
            <a:xfrm>
              <a:off x="4765592" y="6396335"/>
              <a:ext cx="907572" cy="461665"/>
            </a:xfrm>
            <a:prstGeom prst="rect">
              <a:avLst/>
            </a:prstGeom>
            <a:noFill/>
            <a:ln>
              <a:noFill/>
            </a:ln>
          </p:spPr>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grpSp>
        <p:nvGrpSpPr>
          <p:cNvPr id="220" name="群組 219"/>
          <p:cNvGrpSpPr/>
          <p:nvPr/>
        </p:nvGrpSpPr>
        <p:grpSpPr>
          <a:xfrm>
            <a:off x="2925513" y="5863538"/>
            <a:ext cx="907572" cy="461665"/>
            <a:chOff x="4765592" y="6396335"/>
            <a:chExt cx="907572" cy="461665"/>
          </a:xfrm>
        </p:grpSpPr>
        <p:sp>
          <p:nvSpPr>
            <p:cNvPr id="221" name="矩形 220"/>
            <p:cNvSpPr/>
            <p:nvPr/>
          </p:nvSpPr>
          <p:spPr>
            <a:xfrm>
              <a:off x="4823114" y="6442783"/>
              <a:ext cx="720000" cy="368770"/>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22" name="文字方塊 221"/>
            <p:cNvSpPr txBox="1"/>
            <p:nvPr/>
          </p:nvSpPr>
          <p:spPr>
            <a:xfrm>
              <a:off x="4765592" y="6396335"/>
              <a:ext cx="907572" cy="461665"/>
            </a:xfrm>
            <a:prstGeom prst="rect">
              <a:avLst/>
            </a:prstGeom>
            <a:noFill/>
            <a:ln>
              <a:noFill/>
            </a:ln>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106" name="手繪多邊形 105"/>
          <p:cNvSpPr/>
          <p:nvPr/>
        </p:nvSpPr>
        <p:spPr>
          <a:xfrm>
            <a:off x="9716590" y="2907527"/>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1465091" y="2943495"/>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110"/>
          <p:cNvSpPr/>
          <p:nvPr/>
        </p:nvSpPr>
        <p:spPr>
          <a:xfrm>
            <a:off x="5683580" y="3012158"/>
            <a:ext cx="1486237" cy="2920042"/>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4" name="群組 113"/>
          <p:cNvGrpSpPr/>
          <p:nvPr/>
        </p:nvGrpSpPr>
        <p:grpSpPr>
          <a:xfrm>
            <a:off x="1489667" y="2117510"/>
            <a:ext cx="907572" cy="461665"/>
            <a:chOff x="4775004" y="6396335"/>
            <a:chExt cx="907572" cy="46166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grpSp>
        <p:nvGrpSpPr>
          <p:cNvPr id="117" name="群組 116"/>
          <p:cNvGrpSpPr/>
          <p:nvPr/>
        </p:nvGrpSpPr>
        <p:grpSpPr>
          <a:xfrm>
            <a:off x="5679655" y="2078943"/>
            <a:ext cx="907572" cy="461665"/>
            <a:chOff x="4775004" y="6396335"/>
            <a:chExt cx="907572" cy="461665"/>
          </a:xfrm>
        </p:grpSpPr>
        <p:sp>
          <p:nvSpPr>
            <p:cNvPr id="118" name="矩形 117"/>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9" name="文字方塊 118"/>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tx1"/>
                  </a:solidFill>
                </a:rPr>
                <a:t>c</a:t>
              </a:r>
              <a:r>
                <a:rPr lang="en-US" altLang="zh-TW" sz="2400" baseline="30000" dirty="0" err="1">
                  <a:solidFill>
                    <a:schemeClr val="tx1"/>
                  </a:solidFill>
                </a:rPr>
                <a:t>t</a:t>
              </a:r>
              <a:endParaRPr lang="zh-TW" altLang="en-US" sz="2400" baseline="30000" dirty="0">
                <a:solidFill>
                  <a:schemeClr val="tx1"/>
                </a:solidFill>
              </a:endParaRPr>
            </a:p>
          </p:txBody>
        </p:sp>
      </p:grpSp>
      <p:grpSp>
        <p:nvGrpSpPr>
          <p:cNvPr id="120" name="群組 119"/>
          <p:cNvGrpSpPr/>
          <p:nvPr/>
        </p:nvGrpSpPr>
        <p:grpSpPr>
          <a:xfrm>
            <a:off x="9860918" y="2096101"/>
            <a:ext cx="907572" cy="461665"/>
            <a:chOff x="4775004" y="6396335"/>
            <a:chExt cx="907572" cy="461665"/>
          </a:xfrm>
        </p:grpSpPr>
        <p:sp>
          <p:nvSpPr>
            <p:cNvPr id="121" name="矩形 120"/>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2" name="文字方塊 121"/>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3" name="手繪多邊形 2"/>
          <p:cNvSpPr/>
          <p:nvPr/>
        </p:nvSpPr>
        <p:spPr>
          <a:xfrm>
            <a:off x="4180114" y="2335943"/>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手繪多邊形 122"/>
          <p:cNvSpPr/>
          <p:nvPr/>
        </p:nvSpPr>
        <p:spPr>
          <a:xfrm>
            <a:off x="8282538" y="2329104"/>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手繪多邊形 4"/>
          <p:cNvSpPr/>
          <p:nvPr/>
        </p:nvSpPr>
        <p:spPr>
          <a:xfrm>
            <a:off x="2278743"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124"/>
          <p:cNvSpPr/>
          <p:nvPr/>
        </p:nvSpPr>
        <p:spPr>
          <a:xfrm rot="523080">
            <a:off x="6409987" y="2356876"/>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872800" y="5914382"/>
            <a:ext cx="616066" cy="461665"/>
          </a:xfrm>
          <a:prstGeom prst="rect">
            <a:avLst/>
          </a:prstGeom>
        </p:spPr>
        <p:txBody>
          <a:bodyPr wrap="none">
            <a:spAutoFit/>
          </a:bodyPr>
          <a:lstStyle/>
          <a:p>
            <a:pPr algn="ctr"/>
            <a:r>
              <a:rPr lang="en-US" altLang="zh-CN" sz="2400" dirty="0">
                <a:solidFill>
                  <a:schemeClr val="bg1"/>
                </a:solidFill>
              </a:rPr>
              <a:t>x</a:t>
            </a:r>
            <a:r>
              <a:rPr lang="en-US" altLang="zh-TW" sz="2400" baseline="30000" dirty="0">
                <a:solidFill>
                  <a:schemeClr val="bg1"/>
                </a:solidFill>
              </a:rPr>
              <a:t>t</a:t>
            </a:r>
            <a:r>
              <a:rPr lang="en-US" altLang="zh-CN" sz="2400" baseline="30000" dirty="0">
                <a:solidFill>
                  <a:schemeClr val="bg1"/>
                </a:solidFill>
              </a:rPr>
              <a:t>+1</a:t>
            </a:r>
            <a:endParaRPr lang="zh-TW" altLang="en-US" sz="2400" baseline="30000" dirty="0">
              <a:solidFill>
                <a:schemeClr val="bg1"/>
              </a:solidFill>
            </a:endParaRPr>
          </a:p>
        </p:txBody>
      </p:sp>
    </p:spTree>
    <p:extLst>
      <p:ext uri="{BB962C8B-B14F-4D97-AF65-F5344CB8AC3E}">
        <p14:creationId xmlns:p14="http://schemas.microsoft.com/office/powerpoint/2010/main" val="13619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2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5" grpId="0" animBg="1"/>
      <p:bldP spid="179" grpId="0" animBg="1"/>
      <p:bldP spid="180" grpId="0" animBg="1"/>
      <p:bldP spid="207" grpId="0" animBg="1"/>
      <p:bldP spid="208" grpId="0" animBg="1"/>
      <p:bldP spid="209" grpId="0" animBg="1"/>
      <p:bldP spid="210" grpId="0" animBg="1"/>
      <p:bldP spid="211" grpId="0" animBg="1"/>
      <p:bldP spid="106" grpId="0" animBg="1"/>
      <p:bldP spid="107" grpId="0" animBg="1"/>
      <p:bldP spid="111" grpId="0" animBg="1"/>
      <p:bldP spid="3" grpId="0" animBg="1"/>
      <p:bldP spid="123" grpId="0" animBg="1"/>
      <p:bldP spid="12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1105874" y="1836792"/>
            <a:ext cx="3025637" cy="3808847"/>
            <a:chOff x="358577" y="2447461"/>
            <a:chExt cx="3025637" cy="3808847"/>
          </a:xfrm>
        </p:grpSpPr>
        <p:sp>
          <p:nvSpPr>
            <p:cNvPr id="23" name="矩形 22"/>
            <p:cNvSpPr/>
            <p:nvPr/>
          </p:nvSpPr>
          <p:spPr>
            <a:xfrm>
              <a:off x="1321808" y="3345165"/>
              <a:ext cx="1134533" cy="1997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LSTM</a:t>
              </a:r>
              <a:endParaRPr lang="zh-TW" altLang="en-US" sz="2800" dirty="0"/>
            </a:p>
          </p:txBody>
        </p:sp>
        <p:sp>
          <p:nvSpPr>
            <p:cNvPr id="24" name="矩形 23"/>
            <p:cNvSpPr/>
            <p:nvPr/>
          </p:nvSpPr>
          <p:spPr>
            <a:xfrm>
              <a:off x="402450" y="3345166"/>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800" baseline="30000" dirty="0"/>
            </a:p>
          </p:txBody>
        </p:sp>
        <p:sp>
          <p:nvSpPr>
            <p:cNvPr id="25" name="矩形 24"/>
            <p:cNvSpPr/>
            <p:nvPr/>
          </p:nvSpPr>
          <p:spPr>
            <a:xfrm>
              <a:off x="1408892" y="244746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err="1"/>
                <a:t>y</a:t>
              </a:r>
              <a:r>
                <a:rPr lang="en-US" altLang="zh-TW" sz="2800" baseline="30000" dirty="0" err="1"/>
                <a:t>t</a:t>
              </a:r>
              <a:endParaRPr lang="zh-TW" altLang="en-US" sz="2800" baseline="30000" dirty="0"/>
            </a:p>
          </p:txBody>
        </p:sp>
        <p:sp>
          <p:nvSpPr>
            <p:cNvPr id="26" name="矩形 25"/>
            <p:cNvSpPr/>
            <p:nvPr/>
          </p:nvSpPr>
          <p:spPr>
            <a:xfrm>
              <a:off x="1445701" y="5790641"/>
              <a:ext cx="931333" cy="465667"/>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err="1"/>
                <a:t>x</a:t>
              </a:r>
              <a:r>
                <a:rPr lang="en-US" altLang="zh-TW" sz="2800" baseline="30000" dirty="0" err="1"/>
                <a:t>t</a:t>
              </a:r>
              <a:endParaRPr lang="zh-TW" altLang="en-US" sz="2800" baseline="30000" dirty="0"/>
            </a:p>
          </p:txBody>
        </p:sp>
        <p:cxnSp>
          <p:nvCxnSpPr>
            <p:cNvPr id="27" name="直線單箭頭接點 19"/>
            <p:cNvCxnSpPr>
              <a:cxnSpLocks/>
            </p:cNvCxnSpPr>
            <p:nvPr/>
          </p:nvCxnSpPr>
          <p:spPr>
            <a:xfrm>
              <a:off x="910448" y="384295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1"/>
            <p:cNvCxnSpPr>
              <a:cxnSpLocks/>
            </p:cNvCxnSpPr>
            <p:nvPr/>
          </p:nvCxnSpPr>
          <p:spPr>
            <a:xfrm rot="16200000">
              <a:off x="1696756" y="312479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2"/>
            <p:cNvCxnSpPr>
              <a:cxnSpLocks/>
            </p:cNvCxnSpPr>
            <p:nvPr/>
          </p:nvCxnSpPr>
          <p:spPr>
            <a:xfrm rot="16200000">
              <a:off x="1733565" y="559458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410913" y="4411435"/>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sz="2800" baseline="30000" dirty="0"/>
            </a:p>
          </p:txBody>
        </p:sp>
        <p:cxnSp>
          <p:nvCxnSpPr>
            <p:cNvPr id="31" name="直線單箭頭接點 24"/>
            <p:cNvCxnSpPr>
              <a:cxnSpLocks/>
            </p:cNvCxnSpPr>
            <p:nvPr/>
          </p:nvCxnSpPr>
          <p:spPr>
            <a:xfrm>
              <a:off x="918911" y="493438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5"/>
            <p:cNvCxnSpPr>
              <a:cxnSpLocks/>
            </p:cNvCxnSpPr>
            <p:nvPr/>
          </p:nvCxnSpPr>
          <p:spPr>
            <a:xfrm>
              <a:off x="2447877" y="384295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26"/>
            <p:cNvCxnSpPr>
              <a:cxnSpLocks/>
            </p:cNvCxnSpPr>
            <p:nvPr/>
          </p:nvCxnSpPr>
          <p:spPr>
            <a:xfrm>
              <a:off x="2456340" y="493438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2867752" y="3370024"/>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800" dirty="0" err="1"/>
                <a:t>c</a:t>
              </a:r>
              <a:r>
                <a:rPr lang="en-US" altLang="zh-TW" sz="2800" baseline="30000" dirty="0" err="1"/>
                <a:t>t</a:t>
              </a:r>
              <a:endParaRPr lang="zh-TW" altLang="en-US" sz="2800" baseline="30000" dirty="0"/>
            </a:p>
          </p:txBody>
        </p:sp>
        <p:sp>
          <p:nvSpPr>
            <p:cNvPr id="35" name="矩形 34"/>
            <p:cNvSpPr/>
            <p:nvPr/>
          </p:nvSpPr>
          <p:spPr>
            <a:xfrm>
              <a:off x="2876215" y="4436293"/>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a:t>h</a:t>
              </a:r>
              <a:r>
                <a:rPr lang="en-US" altLang="zh-TW" sz="2800" baseline="30000" dirty="0" err="1"/>
                <a:t>t</a:t>
              </a:r>
              <a:endParaRPr lang="zh-TW" altLang="en-US" sz="2800" baseline="30000" dirty="0"/>
            </a:p>
          </p:txBody>
        </p:sp>
        <p:sp>
          <p:nvSpPr>
            <p:cNvPr id="36" name="矩形 35"/>
            <p:cNvSpPr/>
            <p:nvPr/>
          </p:nvSpPr>
          <p:spPr>
            <a:xfrm>
              <a:off x="377833" y="4640348"/>
              <a:ext cx="646203" cy="523220"/>
            </a:xfrm>
            <a:prstGeom prst="rect">
              <a:avLst/>
            </a:prstGeom>
          </p:spPr>
          <p:txBody>
            <a:bodyPr wrap="none">
              <a:spAutoFit/>
            </a:bodyPr>
            <a:lstStyle/>
            <a:p>
              <a:pPr algn="ctr"/>
              <a:r>
                <a:rPr lang="en-US" altLang="zh-TW" sz="2800" dirty="0">
                  <a:solidFill>
                    <a:schemeClr val="bg1"/>
                  </a:solidFill>
                </a:rPr>
                <a:t>h</a:t>
              </a:r>
              <a:r>
                <a:rPr lang="en-US" altLang="zh-TW" sz="2800" baseline="30000" dirty="0">
                  <a:solidFill>
                    <a:schemeClr val="bg1"/>
                  </a:solidFill>
                </a:rPr>
                <a:t>t-1</a:t>
              </a:r>
              <a:endParaRPr lang="zh-TW" altLang="en-US" sz="2800" baseline="30000" dirty="0">
                <a:solidFill>
                  <a:schemeClr val="bg1"/>
                </a:solidFill>
              </a:endParaRPr>
            </a:p>
          </p:txBody>
        </p:sp>
        <p:sp>
          <p:nvSpPr>
            <p:cNvPr id="37" name="矩形 36"/>
            <p:cNvSpPr/>
            <p:nvPr/>
          </p:nvSpPr>
          <p:spPr>
            <a:xfrm>
              <a:off x="358577" y="3574079"/>
              <a:ext cx="612668" cy="523220"/>
            </a:xfrm>
            <a:prstGeom prst="rect">
              <a:avLst/>
            </a:prstGeom>
          </p:spPr>
          <p:txBody>
            <a:bodyPr wrap="none">
              <a:spAutoFit/>
            </a:bodyPr>
            <a:lstStyle/>
            <a:p>
              <a:pPr algn="ctr"/>
              <a:r>
                <a:rPr lang="en-US" altLang="zh-TW" sz="2800" dirty="0"/>
                <a:t>c</a:t>
              </a:r>
              <a:r>
                <a:rPr lang="en-US" altLang="zh-TW" sz="2800" baseline="30000" dirty="0"/>
                <a:t>t-1</a:t>
              </a:r>
              <a:endParaRPr lang="zh-TW" altLang="en-US" sz="2800" baseline="30000" dirty="0"/>
            </a:p>
          </p:txBody>
        </p:sp>
      </p:grpSp>
      <p:sp>
        <p:nvSpPr>
          <p:cNvPr id="3" name="内容占位符 2">
            <a:extLst>
              <a:ext uri="{FF2B5EF4-FFF2-40B4-BE49-F238E27FC236}">
                <a16:creationId xmlns:a16="http://schemas.microsoft.com/office/drawing/2014/main" id="{AD914C2A-78AB-C665-8DED-40501260C150}"/>
              </a:ext>
            </a:extLst>
          </p:cNvPr>
          <p:cNvSpPr>
            <a:spLocks noGrp="1"/>
          </p:cNvSpPr>
          <p:nvPr>
            <p:ph sz="quarter" idx="10"/>
          </p:nvPr>
        </p:nvSpPr>
        <p:spPr/>
        <p:txBody>
          <a:bodyPr/>
          <a:lstStyle/>
          <a:p>
            <a:endParaRPr lang="zh-CN" altLang="en-US"/>
          </a:p>
        </p:txBody>
      </p:sp>
      <p:sp>
        <p:nvSpPr>
          <p:cNvPr id="40" name="标题 39"/>
          <p:cNvSpPr>
            <a:spLocks noGrp="1"/>
          </p:cNvSpPr>
          <p:nvPr>
            <p:ph type="title"/>
          </p:nvPr>
        </p:nvSpPr>
        <p:spPr/>
        <p:txBody>
          <a:bodyPr/>
          <a:lstStyle/>
          <a:p>
            <a:r>
              <a:rPr kumimoji="1" lang="en-US" altLang="zh-CN" dirty="0"/>
              <a:t>LSTM</a:t>
            </a:r>
            <a:endParaRPr kumimoji="1" lang="zh-CN" altLang="en-US" dirty="0"/>
          </a:p>
        </p:txBody>
      </p:sp>
    </p:spTree>
    <p:extLst>
      <p:ext uri="{BB962C8B-B14F-4D97-AF65-F5344CB8AC3E}">
        <p14:creationId xmlns:p14="http://schemas.microsoft.com/office/powerpoint/2010/main" val="50883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151577" y="2379784"/>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0" name="文字方塊 39"/>
          <p:cNvSpPr txBox="1"/>
          <p:nvPr/>
        </p:nvSpPr>
        <p:spPr>
          <a:xfrm>
            <a:off x="5074081" y="2347657"/>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sp>
        <p:nvSpPr>
          <p:cNvPr id="7" name="内容占位符 6">
            <a:extLst>
              <a:ext uri="{FF2B5EF4-FFF2-40B4-BE49-F238E27FC236}">
                <a16:creationId xmlns:a16="http://schemas.microsoft.com/office/drawing/2014/main" id="{77BA3135-2F07-1E0B-66E0-C6C858975E92}"/>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en-US" altLang="zh-TW" dirty="0"/>
              <a:t>GRU</a:t>
            </a:r>
            <a:r>
              <a:rPr lang="zh-CN" altLang="en-US" dirty="0"/>
              <a:t>（</a:t>
            </a:r>
            <a:r>
              <a:rPr lang="en-US" altLang="zh-CN" dirty="0"/>
              <a:t> Gated Recurrent Unit</a:t>
            </a:r>
            <a:r>
              <a:rPr lang="zh-CN" altLang="en-US" dirty="0"/>
              <a:t>）</a:t>
            </a:r>
            <a:endParaRPr lang="zh-TW" altLang="en-US" dirty="0"/>
          </a:p>
        </p:txBody>
      </p:sp>
      <p:sp>
        <p:nvSpPr>
          <p:cNvPr id="8" name="矩形 7"/>
          <p:cNvSpPr/>
          <p:nvPr/>
        </p:nvSpPr>
        <p:spPr>
          <a:xfrm>
            <a:off x="6042949" y="468685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a:t>
            </a:r>
            <a:endParaRPr lang="zh-TW" altLang="en-US" sz="2400" baseline="30000" dirty="0"/>
          </a:p>
        </p:txBody>
      </p:sp>
      <p:sp>
        <p:nvSpPr>
          <p:cNvPr id="13" name="矩形 12"/>
          <p:cNvSpPr/>
          <p:nvPr/>
        </p:nvSpPr>
        <p:spPr>
          <a:xfrm>
            <a:off x="7302823" y="471987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baseline="30000" dirty="0"/>
          </a:p>
        </p:txBody>
      </p:sp>
      <p:grpSp>
        <p:nvGrpSpPr>
          <p:cNvPr id="32" name="群組 31"/>
          <p:cNvGrpSpPr/>
          <p:nvPr/>
        </p:nvGrpSpPr>
        <p:grpSpPr>
          <a:xfrm>
            <a:off x="8598235" y="1033586"/>
            <a:ext cx="907572" cy="461665"/>
            <a:chOff x="3326306" y="1395097"/>
            <a:chExt cx="907572" cy="461665"/>
          </a:xfrm>
        </p:grpSpPr>
        <p:sp>
          <p:nvSpPr>
            <p:cNvPr id="23" name="矩形 22"/>
            <p:cNvSpPr/>
            <p:nvPr/>
          </p:nvSpPr>
          <p:spPr>
            <a:xfrm>
              <a:off x="3407878"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4" name="文字方塊 23"/>
            <p:cNvSpPr txBox="1"/>
            <p:nvPr/>
          </p:nvSpPr>
          <p:spPr>
            <a:xfrm>
              <a:off x="3326306" y="1395097"/>
              <a:ext cx="907572" cy="461665"/>
            </a:xfrm>
            <a:prstGeom prst="rect">
              <a:avLst/>
            </a:prstGeom>
            <a:noFill/>
          </p:spPr>
          <p:txBody>
            <a:bodyPr wrap="square" rtlCol="0">
              <a:spAutoFit/>
            </a:bodyPr>
            <a:lstStyle/>
            <a:p>
              <a:pPr algn="ctr"/>
              <a:r>
                <a:rPr lang="en-US" altLang="zh-TW" sz="2400" dirty="0" err="1">
                  <a:solidFill>
                    <a:schemeClr val="bg1"/>
                  </a:solidFill>
                </a:rPr>
                <a:t>y</a:t>
              </a:r>
              <a:r>
                <a:rPr lang="en-US" altLang="zh-TW" sz="2400" baseline="30000" dirty="0" err="1">
                  <a:solidFill>
                    <a:schemeClr val="bg1"/>
                  </a:solidFill>
                </a:rPr>
                <a:t>t</a:t>
              </a:r>
              <a:endParaRPr lang="zh-TW" altLang="en-US" sz="2400" baseline="30000" dirty="0">
                <a:solidFill>
                  <a:schemeClr val="bg1"/>
                </a:solidFill>
              </a:endParaRPr>
            </a:p>
          </p:txBody>
        </p:sp>
      </p:grpSp>
      <p:cxnSp>
        <p:nvCxnSpPr>
          <p:cNvPr id="25" name="直線單箭頭接點 24"/>
          <p:cNvCxnSpPr>
            <a:cxnSpLocks/>
            <a:endCxn id="86" idx="4"/>
          </p:cNvCxnSpPr>
          <p:nvPr/>
        </p:nvCxnSpPr>
        <p:spPr>
          <a:xfrm flipH="1" flipV="1">
            <a:off x="6357669" y="3405776"/>
            <a:ext cx="18804" cy="12579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a:endCxn id="118" idx="2"/>
          </p:cNvCxnSpPr>
          <p:nvPr/>
        </p:nvCxnSpPr>
        <p:spPr>
          <a:xfrm flipV="1">
            <a:off x="5859811" y="2570254"/>
            <a:ext cx="1591169" cy="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向下箭號 161"/>
          <p:cNvSpPr/>
          <p:nvPr/>
        </p:nvSpPr>
        <p:spPr>
          <a:xfrm flipV="1">
            <a:off x="8840439" y="1553134"/>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33" name="向下箭號 165"/>
          <p:cNvSpPr/>
          <p:nvPr/>
        </p:nvSpPr>
        <p:spPr>
          <a:xfrm rot="18993628" flipV="1">
            <a:off x="6466948" y="5087568"/>
            <a:ext cx="438150" cy="872768"/>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5" name="手繪多邊形 4"/>
          <p:cNvSpPr/>
          <p:nvPr/>
        </p:nvSpPr>
        <p:spPr>
          <a:xfrm>
            <a:off x="5892543" y="2580725"/>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1" name="直線單箭頭接點 80"/>
          <p:cNvCxnSpPr>
            <a:cxnSpLocks/>
          </p:cNvCxnSpPr>
          <p:nvPr/>
        </p:nvCxnSpPr>
        <p:spPr>
          <a:xfrm flipV="1">
            <a:off x="9034106" y="3907932"/>
            <a:ext cx="0" cy="9263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6227108" y="5933169"/>
            <a:ext cx="1720252" cy="480851"/>
            <a:chOff x="4853681" y="5907782"/>
            <a:chExt cx="1720252" cy="480851"/>
          </a:xfrm>
        </p:grpSpPr>
        <p:grpSp>
          <p:nvGrpSpPr>
            <p:cNvPr id="4" name="群組 3"/>
            <p:cNvGrpSpPr/>
            <p:nvPr/>
          </p:nvGrpSpPr>
          <p:grpSpPr>
            <a:xfrm>
              <a:off x="5666361" y="5926968"/>
              <a:ext cx="907572" cy="461665"/>
              <a:chOff x="4765592" y="6396335"/>
              <a:chExt cx="907572" cy="461665"/>
            </a:xfrm>
          </p:grpSpPr>
          <p:sp>
            <p:nvSpPr>
              <p:cNvPr id="5" name="矩形 4"/>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文字方塊 5"/>
              <p:cNvSpPr txBox="1"/>
              <p:nvPr/>
            </p:nvSpPr>
            <p:spPr>
              <a:xfrm>
                <a:off x="4765592" y="6396335"/>
                <a:ext cx="907572" cy="461665"/>
              </a:xfrm>
              <a:prstGeom prst="rect">
                <a:avLst/>
              </a:prstGeom>
              <a:solidFill>
                <a:srgbClr val="FFC000"/>
              </a:solid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98" name="矩形 97"/>
            <p:cNvSpPr/>
            <p:nvPr/>
          </p:nvSpPr>
          <p:spPr>
            <a:xfrm>
              <a:off x="4913487" y="5954231"/>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9" name="文字方塊 98"/>
            <p:cNvSpPr txBox="1"/>
            <p:nvPr/>
          </p:nvSpPr>
          <p:spPr>
            <a:xfrm>
              <a:off x="4853681" y="5907782"/>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cxnSp>
        <p:nvCxnSpPr>
          <p:cNvPr id="105" name="直線單箭頭接點 104"/>
          <p:cNvCxnSpPr>
            <a:cxnSpLocks/>
          </p:cNvCxnSpPr>
          <p:nvPr/>
        </p:nvCxnSpPr>
        <p:spPr>
          <a:xfrm flipV="1">
            <a:off x="5557253" y="2814675"/>
            <a:ext cx="0" cy="3323941"/>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a:blip r:embed="rId3"/>
          <a:stretch>
            <a:fillRect/>
          </a:stretch>
        </p:blipFill>
        <p:spPr>
          <a:xfrm>
            <a:off x="649772" y="1147763"/>
            <a:ext cx="1927419" cy="1722631"/>
          </a:xfrm>
          <a:prstGeom prst="rect">
            <a:avLst/>
          </a:prstGeom>
        </p:spPr>
      </p:pic>
      <p:sp>
        <p:nvSpPr>
          <p:cNvPr id="83" name="矩形 82"/>
          <p:cNvSpPr/>
          <p:nvPr/>
        </p:nvSpPr>
        <p:spPr>
          <a:xfrm>
            <a:off x="8699514" y="472682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h'</a:t>
            </a:r>
            <a:endParaRPr lang="zh-TW" altLang="en-US" sz="2400" baseline="30000" dirty="0"/>
          </a:p>
        </p:txBody>
      </p:sp>
      <p:cxnSp>
        <p:nvCxnSpPr>
          <p:cNvPr id="84" name="直線單箭頭接點 83"/>
          <p:cNvCxnSpPr>
            <a:cxnSpLocks/>
          </p:cNvCxnSpPr>
          <p:nvPr/>
        </p:nvCxnSpPr>
        <p:spPr>
          <a:xfrm flipV="1">
            <a:off x="5583536" y="6145819"/>
            <a:ext cx="69108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85" name="群組 84"/>
          <p:cNvGrpSpPr/>
          <p:nvPr/>
        </p:nvGrpSpPr>
        <p:grpSpPr>
          <a:xfrm>
            <a:off x="6138594" y="2967626"/>
            <a:ext cx="438150" cy="438150"/>
            <a:chOff x="6656524" y="2699227"/>
            <a:chExt cx="438150" cy="438150"/>
          </a:xfrm>
        </p:grpSpPr>
        <p:sp>
          <p:nvSpPr>
            <p:cNvPr id="86" name="橢圓 85"/>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4"/>
                  <a:stretch>
                    <a:fillRect l="-25455" r="-25455" b="-18333"/>
                  </a:stretch>
                </a:blipFill>
              </p:spPr>
              <p:txBody>
                <a:bodyPr/>
                <a:lstStyle/>
                <a:p>
                  <a:r>
                    <a:rPr lang="zh-TW" altLang="en-US">
                      <a:noFill/>
                    </a:rPr>
                    <a:t> </a:t>
                  </a:r>
                </a:p>
              </p:txBody>
            </p:sp>
          </mc:Fallback>
        </mc:AlternateContent>
      </p:grpSp>
      <p:grpSp>
        <p:nvGrpSpPr>
          <p:cNvPr id="88" name="群組 87"/>
          <p:cNvGrpSpPr/>
          <p:nvPr/>
        </p:nvGrpSpPr>
        <p:grpSpPr>
          <a:xfrm>
            <a:off x="8649110" y="5915859"/>
            <a:ext cx="907572" cy="461665"/>
            <a:chOff x="4765592" y="6396335"/>
            <a:chExt cx="907572" cy="461665"/>
          </a:xfrm>
        </p:grpSpPr>
        <p:sp>
          <p:nvSpPr>
            <p:cNvPr id="89" name="矩形 88"/>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0" name="文字方塊 89"/>
            <p:cNvSpPr txBox="1"/>
            <p:nvPr/>
          </p:nvSpPr>
          <p:spPr>
            <a:xfrm>
              <a:off x="4765592" y="6396335"/>
              <a:ext cx="907572" cy="461665"/>
            </a:xfrm>
            <a:prstGeom prst="rect">
              <a:avLst/>
            </a:prstGeom>
            <a:solidFill>
              <a:srgbClr val="FFC000"/>
            </a:solid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91" name="向下箭號 162"/>
          <p:cNvSpPr/>
          <p:nvPr/>
        </p:nvSpPr>
        <p:spPr>
          <a:xfrm flipV="1">
            <a:off x="8832946" y="5274596"/>
            <a:ext cx="438150" cy="55070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2" name="向下箭號 162"/>
          <p:cNvSpPr/>
          <p:nvPr/>
        </p:nvSpPr>
        <p:spPr>
          <a:xfrm rot="7262412" flipV="1">
            <a:off x="7446150" y="2971452"/>
            <a:ext cx="290229" cy="2589734"/>
          </a:xfrm>
          <a:prstGeom prst="downArrow">
            <a:avLst/>
          </a:prstGeom>
          <a:solidFill>
            <a:srgbClr val="FFC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cxnSp>
        <p:nvCxnSpPr>
          <p:cNvPr id="115" name="直線單箭頭接點 114"/>
          <p:cNvCxnSpPr>
            <a:cxnSpLocks/>
            <a:endCxn id="119" idx="2"/>
          </p:cNvCxnSpPr>
          <p:nvPr/>
        </p:nvCxnSpPr>
        <p:spPr>
          <a:xfrm flipV="1">
            <a:off x="7644147" y="2744309"/>
            <a:ext cx="0" cy="1959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cxnSpLocks/>
          </p:cNvCxnSpPr>
          <p:nvPr/>
        </p:nvCxnSpPr>
        <p:spPr>
          <a:xfrm>
            <a:off x="7692650" y="3676497"/>
            <a:ext cx="1068342" cy="8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群組 116"/>
          <p:cNvGrpSpPr/>
          <p:nvPr/>
        </p:nvGrpSpPr>
        <p:grpSpPr>
          <a:xfrm>
            <a:off x="7450979" y="2351179"/>
            <a:ext cx="438150" cy="438150"/>
            <a:chOff x="6656524" y="2699227"/>
            <a:chExt cx="438150" cy="438150"/>
          </a:xfrm>
        </p:grpSpPr>
        <p:sp>
          <p:nvSpPr>
            <p:cNvPr id="118" name="橢圓 117"/>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9" name="文字方塊 118"/>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5"/>
                  <a:stretch>
                    <a:fillRect l="-23636" r="-27273" b="-18333"/>
                  </a:stretch>
                </a:blipFill>
              </p:spPr>
              <p:txBody>
                <a:bodyPr/>
                <a:lstStyle/>
                <a:p>
                  <a:r>
                    <a:rPr lang="zh-TW" altLang="en-US">
                      <a:noFill/>
                    </a:rPr>
                    <a:t> </a:t>
                  </a:r>
                </a:p>
              </p:txBody>
            </p:sp>
          </mc:Fallback>
        </mc:AlternateContent>
      </p:grpSp>
      <p:grpSp>
        <p:nvGrpSpPr>
          <p:cNvPr id="120" name="群組 119"/>
          <p:cNvGrpSpPr/>
          <p:nvPr/>
        </p:nvGrpSpPr>
        <p:grpSpPr>
          <a:xfrm>
            <a:off x="8815031" y="3445312"/>
            <a:ext cx="438150" cy="438150"/>
            <a:chOff x="6656524" y="2699227"/>
            <a:chExt cx="438150" cy="438150"/>
          </a:xfrm>
        </p:grpSpPr>
        <p:sp>
          <p:nvSpPr>
            <p:cNvPr id="121" name="橢圓 120"/>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2" name="文字方塊 121"/>
                <p:cNvSpPr txBox="1"/>
                <p:nvPr/>
              </p:nvSpPr>
              <p:spPr>
                <a:xfrm>
                  <a:off x="6710937" y="2723025"/>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6710937" y="2723025"/>
                  <a:ext cx="336631" cy="369332"/>
                </a:xfrm>
                <a:prstGeom prst="rect">
                  <a:avLst/>
                </a:prstGeom>
                <a:blipFill>
                  <a:blip r:embed="rId6"/>
                  <a:stretch>
                    <a:fillRect l="-25455" r="-25455" b="-18033"/>
                  </a:stretch>
                </a:blipFill>
              </p:spPr>
              <p:txBody>
                <a:bodyPr/>
                <a:lstStyle/>
                <a:p>
                  <a:r>
                    <a:rPr lang="zh-TW" altLang="en-US">
                      <a:noFill/>
                    </a:rPr>
                    <a:t> </a:t>
                  </a:r>
                </a:p>
              </p:txBody>
            </p:sp>
          </mc:Fallback>
        </mc:AlternateContent>
      </p:grpSp>
      <p:sp>
        <p:nvSpPr>
          <p:cNvPr id="29" name="文字方塊 28"/>
          <p:cNvSpPr txBox="1"/>
          <p:nvPr/>
        </p:nvSpPr>
        <p:spPr>
          <a:xfrm>
            <a:off x="8145630" y="3198251"/>
            <a:ext cx="705603" cy="461665"/>
          </a:xfrm>
          <a:prstGeom prst="rect">
            <a:avLst/>
          </a:prstGeom>
          <a:noFill/>
        </p:spPr>
        <p:txBody>
          <a:bodyPr wrap="square" rtlCol="0">
            <a:spAutoFit/>
          </a:bodyPr>
          <a:lstStyle/>
          <a:p>
            <a:r>
              <a:rPr lang="en-US" altLang="zh-TW" sz="2400" dirty="0"/>
              <a:t>1-</a:t>
            </a:r>
            <a:endParaRPr lang="zh-TW" altLang="en-US" sz="2400" dirty="0"/>
          </a:p>
        </p:txBody>
      </p:sp>
      <p:grpSp>
        <p:nvGrpSpPr>
          <p:cNvPr id="123" name="群組 122"/>
          <p:cNvGrpSpPr/>
          <p:nvPr/>
        </p:nvGrpSpPr>
        <p:grpSpPr>
          <a:xfrm>
            <a:off x="8818279" y="2359414"/>
            <a:ext cx="438150" cy="438150"/>
            <a:chOff x="6656524" y="2699227"/>
            <a:chExt cx="438150" cy="438150"/>
          </a:xfrm>
        </p:grpSpPr>
        <p:sp>
          <p:nvSpPr>
            <p:cNvPr id="124" name="橢圓 123"/>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5" name="文字方塊 124"/>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tx1"/>
                            </a:solidFill>
                            <a:latin typeface="Cambria Math" panose="02040503050406030204" pitchFamily="18" charset="0"/>
                            <a:ea typeface="Cambria Math" panose="02040503050406030204" pitchFamily="18" charset="0"/>
                          </a:rPr>
                          <m:t>＋</m:t>
                        </m:r>
                      </m:oMath>
                    </m:oMathPara>
                  </a14:m>
                  <a:endParaRPr lang="zh-TW" altLang="en-US" dirty="0">
                    <a:solidFill>
                      <a:schemeClr val="tx1"/>
                    </a:solidFill>
                  </a:endParaRPr>
                </a:p>
              </p:txBody>
            </p:sp>
          </mc:Choice>
          <mc:Fallback xmlns="">
            <p:sp>
              <p:nvSpPr>
                <p:cNvPr id="125" name="文字方塊 124"/>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a:blip r:embed="rId7"/>
                  <a:stretch>
                    <a:fillRect l="-19565" r="-19565" b="-8889"/>
                  </a:stretch>
                </a:blipFill>
              </p:spPr>
              <p:txBody>
                <a:bodyPr/>
                <a:lstStyle/>
                <a:p>
                  <a:r>
                    <a:rPr lang="zh-TW" altLang="en-US">
                      <a:noFill/>
                    </a:rPr>
                    <a:t> </a:t>
                  </a:r>
                </a:p>
              </p:txBody>
            </p:sp>
          </mc:Fallback>
        </mc:AlternateContent>
      </p:grpSp>
      <p:pic>
        <p:nvPicPr>
          <p:cNvPr id="9" name="圖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038" y="3256426"/>
            <a:ext cx="3445367" cy="3155791"/>
          </a:xfrm>
          <a:prstGeom prst="rect">
            <a:avLst/>
          </a:prstGeom>
        </p:spPr>
      </p:pic>
      <p:cxnSp>
        <p:nvCxnSpPr>
          <p:cNvPr id="93" name="直線單箭頭接點 92"/>
          <p:cNvCxnSpPr>
            <a:cxnSpLocks/>
            <a:stCxn id="90" idx="1"/>
          </p:cNvCxnSpPr>
          <p:nvPr/>
        </p:nvCxnSpPr>
        <p:spPr>
          <a:xfrm flipH="1">
            <a:off x="7873900" y="6146691"/>
            <a:ext cx="775210" cy="486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0" name="向下箭號 165"/>
          <p:cNvSpPr/>
          <p:nvPr/>
        </p:nvSpPr>
        <p:spPr>
          <a:xfrm rot="2321610" flipV="1">
            <a:off x="7225334" y="5104334"/>
            <a:ext cx="438150" cy="82069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101" name="直線單箭頭接點 100"/>
          <p:cNvCxnSpPr>
            <a:cxnSpLocks/>
          </p:cNvCxnSpPr>
          <p:nvPr/>
        </p:nvCxnSpPr>
        <p:spPr>
          <a:xfrm>
            <a:off x="7943438" y="2580725"/>
            <a:ext cx="84662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cxnSpLocks/>
          </p:cNvCxnSpPr>
          <p:nvPr/>
        </p:nvCxnSpPr>
        <p:spPr>
          <a:xfrm flipV="1">
            <a:off x="9022694" y="2811957"/>
            <a:ext cx="0" cy="6019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群組 34"/>
          <p:cNvGrpSpPr/>
          <p:nvPr/>
        </p:nvGrpSpPr>
        <p:grpSpPr>
          <a:xfrm>
            <a:off x="9299958" y="2335778"/>
            <a:ext cx="1368043" cy="461665"/>
            <a:chOff x="7775957" y="2350291"/>
            <a:chExt cx="1368043" cy="461665"/>
          </a:xfrm>
        </p:grpSpPr>
        <p:grpSp>
          <p:nvGrpSpPr>
            <p:cNvPr id="96" name="群組 95"/>
            <p:cNvGrpSpPr/>
            <p:nvPr/>
          </p:nvGrpSpPr>
          <p:grpSpPr>
            <a:xfrm>
              <a:off x="8236428" y="2350291"/>
              <a:ext cx="907572" cy="461665"/>
              <a:chOff x="4440136" y="3005198"/>
              <a:chExt cx="907572" cy="461665"/>
            </a:xfrm>
          </p:grpSpPr>
          <p:sp>
            <p:nvSpPr>
              <p:cNvPr id="94" name="矩形 93"/>
              <p:cNvSpPr/>
              <p:nvPr/>
            </p:nvSpPr>
            <p:spPr>
              <a:xfrm>
                <a:off x="4488246" y="3051646"/>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5" name="文字方塊 94"/>
              <p:cNvSpPr txBox="1"/>
              <p:nvPr/>
            </p:nvSpPr>
            <p:spPr>
              <a:xfrm>
                <a:off x="4440136" y="3005198"/>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cxnSp>
          <p:nvCxnSpPr>
            <p:cNvPr id="104" name="直線單箭頭接點 103"/>
            <p:cNvCxnSpPr>
              <a:cxnSpLocks/>
            </p:cNvCxnSpPr>
            <p:nvPr/>
          </p:nvCxnSpPr>
          <p:spPr>
            <a:xfrm>
              <a:off x="7775957" y="2607264"/>
              <a:ext cx="5134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5573176" y="4248367"/>
            <a:ext cx="800219" cy="461665"/>
          </a:xfrm>
          <a:prstGeom prst="rect">
            <a:avLst/>
          </a:prstGeom>
        </p:spPr>
        <p:txBody>
          <a:bodyPr wrap="none">
            <a:spAutoFit/>
          </a:bodyPr>
          <a:lstStyle/>
          <a:p>
            <a:r>
              <a:rPr lang="zh-CN" altLang="en-US" sz="2400" dirty="0">
                <a:solidFill>
                  <a:srgbClr val="C00000"/>
                </a:solidFill>
                <a:latin typeface="Microsoft YaHei" charset="-122"/>
                <a:ea typeface="Microsoft YaHei" charset="-122"/>
                <a:cs typeface="Microsoft YaHei" charset="-122"/>
              </a:rPr>
              <a:t>重置</a:t>
            </a:r>
            <a:endParaRPr lang="zh-TW" altLang="en-US" sz="2400" dirty="0">
              <a:solidFill>
                <a:srgbClr val="C00000"/>
              </a:solidFill>
              <a:latin typeface="Microsoft YaHei" charset="-122"/>
              <a:ea typeface="Microsoft YaHei" charset="-122"/>
              <a:cs typeface="Microsoft YaHei" charset="-122"/>
            </a:endParaRPr>
          </a:p>
        </p:txBody>
      </p:sp>
      <p:sp>
        <p:nvSpPr>
          <p:cNvPr id="108" name="矩形 107"/>
          <p:cNvSpPr/>
          <p:nvPr/>
        </p:nvSpPr>
        <p:spPr>
          <a:xfrm>
            <a:off x="6884663" y="4265161"/>
            <a:ext cx="800219" cy="461665"/>
          </a:xfrm>
          <a:prstGeom prst="rect">
            <a:avLst/>
          </a:prstGeom>
        </p:spPr>
        <p:txBody>
          <a:bodyPr wrap="none">
            <a:spAutoFit/>
          </a:bodyPr>
          <a:lstStyle/>
          <a:p>
            <a:r>
              <a:rPr lang="zh-CN" altLang="en-US" sz="2400" dirty="0">
                <a:solidFill>
                  <a:srgbClr val="C00000"/>
                </a:solidFill>
                <a:latin typeface="Microsoft YaHei" charset="-122"/>
                <a:ea typeface="Microsoft YaHei" charset="-122"/>
                <a:cs typeface="Microsoft YaHei" charset="-122"/>
              </a:rPr>
              <a:t>更新</a:t>
            </a:r>
            <a:endParaRPr lang="zh-TW" altLang="en-US" sz="2400" dirty="0">
              <a:solidFill>
                <a:srgbClr val="C0000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09" name="文字方塊 108"/>
              <p:cNvSpPr txBox="1"/>
              <p:nvPr/>
            </p:nvSpPr>
            <p:spPr>
              <a:xfrm>
                <a:off x="4382782" y="992461"/>
                <a:ext cx="42243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𝑡</m:t>
                          </m:r>
                        </m:sup>
                      </m:sSup>
                      <m:r>
                        <a:rPr lang="en-US" altLang="zh-TW" sz="2800" i="1">
                          <a:latin typeface="Cambria Math" panose="02040503050406030204" pitchFamily="18" charset="0"/>
                        </a:rPr>
                        <m:t>=</m:t>
                      </m:r>
                      <m:r>
                        <a:rPr lang="en-US" altLang="zh-TW" sz="2800" i="1" smtClean="0">
                          <a:latin typeface="Cambria Math" panose="02040503050406030204" pitchFamily="18" charset="0"/>
                        </a:rPr>
                        <m:t>𝑧</m:t>
                      </m:r>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𝑡</m:t>
                          </m:r>
                          <m:r>
                            <a:rPr lang="en-US" altLang="zh-CN" sz="2800" b="0" i="1" smtClean="0">
                              <a:latin typeface="Cambria Math" charset="0"/>
                            </a:rPr>
                            <m:t>−1</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en-US" altLang="zh-TW" sz="2800" i="1">
                              <a:latin typeface="Cambria Math" panose="02040503050406030204" pitchFamily="18" charset="0"/>
                            </a:rPr>
                            <m:t>𝑧</m:t>
                          </m:r>
                        </m:e>
                      </m:d>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m:t>
                          </m:r>
                        </m:sup>
                      </m:sSup>
                    </m:oMath>
                  </m:oMathPara>
                </a14:m>
                <a:endParaRPr lang="zh-TW" altLang="en-US" sz="28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4382782" y="992461"/>
                <a:ext cx="4224362" cy="430887"/>
              </a:xfrm>
              <a:prstGeom prst="rect">
                <a:avLst/>
              </a:prstGeom>
              <a:blipFill rotWithShape="0">
                <a:blip r:embed="rId9"/>
                <a:stretch>
                  <a:fillRect/>
                </a:stretch>
              </a:blipFill>
            </p:spPr>
            <p:txBody>
              <a:bodyPr/>
              <a:lstStyle/>
              <a:p>
                <a:r>
                  <a:rPr lang="zh-CN" altLang="en-US">
                    <a:noFill/>
                  </a:rPr>
                  <a:t> </a:t>
                </a:r>
              </a:p>
            </p:txBody>
          </p:sp>
        </mc:Fallback>
      </mc:AlternateContent>
      <p:sp>
        <p:nvSpPr>
          <p:cNvPr id="11" name="矩形 10"/>
          <p:cNvSpPr/>
          <p:nvPr/>
        </p:nvSpPr>
        <p:spPr>
          <a:xfrm>
            <a:off x="9523184" y="4664030"/>
            <a:ext cx="2740956" cy="707886"/>
          </a:xfrm>
          <a:prstGeom prst="rect">
            <a:avLst/>
          </a:prstGeom>
        </p:spPr>
        <p:txBody>
          <a:bodyPr wrap="square">
            <a:spAutoFit/>
          </a:bodyPr>
          <a:lstStyle/>
          <a:p>
            <a:r>
              <a:rPr lang="zh-CN" altLang="en-US" sz="2000" dirty="0">
                <a:solidFill>
                  <a:srgbClr val="09405E"/>
                </a:solidFill>
                <a:latin typeface="Microsoft YaHei" charset="-122"/>
                <a:ea typeface="Microsoft YaHei" charset="-122"/>
                <a:cs typeface="Microsoft YaHei" charset="-122"/>
              </a:rPr>
              <a:t>使用</a:t>
            </a:r>
            <a:r>
              <a:rPr lang="en-US" altLang="zh-CN" sz="2000" dirty="0">
                <a:solidFill>
                  <a:srgbClr val="09405E"/>
                </a:solidFill>
                <a:latin typeface="Microsoft YaHei" charset="-122"/>
                <a:ea typeface="Microsoft YaHei" charset="-122"/>
                <a:cs typeface="Microsoft YaHei" charset="-122"/>
              </a:rPr>
              <a:t>reset</a:t>
            </a:r>
            <a:r>
              <a:rPr lang="zh-CN" altLang="en-US" sz="2000" dirty="0">
                <a:solidFill>
                  <a:srgbClr val="09405E"/>
                </a:solidFill>
                <a:latin typeface="Microsoft YaHei" charset="-122"/>
                <a:ea typeface="Microsoft YaHei" charset="-122"/>
                <a:cs typeface="Microsoft YaHei" charset="-122"/>
              </a:rPr>
              <a:t>门控来得到“重置”之后的数据。</a:t>
            </a:r>
          </a:p>
        </p:txBody>
      </p:sp>
      <mc:AlternateContent xmlns:mc="http://schemas.openxmlformats.org/markup-compatibility/2006" xmlns:a14="http://schemas.microsoft.com/office/drawing/2010/main">
        <mc:Choice Requires="a14">
          <p:sp>
            <p:nvSpPr>
              <p:cNvPr id="12" name="Rectangle 3"/>
              <p:cNvSpPr>
                <a:spLocks noChangeArrowheads="1"/>
              </p:cNvSpPr>
              <p:nvPr/>
            </p:nvSpPr>
            <p:spPr bwMode="auto">
              <a:xfrm>
                <a:off x="4095405" y="1415506"/>
                <a:ext cx="466558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a:r>
                  <a:rPr lang="zh-CN" altLang="zh-CN" sz="2000" dirty="0">
                    <a:solidFill>
                      <a:srgbClr val="09405E"/>
                    </a:solidFill>
                    <a:latin typeface="Microsoft YaHei" charset="-122"/>
                    <a:ea typeface="Microsoft YaHei" charset="-122"/>
                    <a:cs typeface="Microsoft YaHei" charset="-122"/>
                  </a:rPr>
                  <a:t>同一个门控</a:t>
                </a:r>
                <a14:m>
                  <m:oMath xmlns:m="http://schemas.openxmlformats.org/officeDocument/2006/math">
                    <m:r>
                      <a:rPr lang="en-US" altLang="zh-TW" sz="2000">
                        <a:solidFill>
                          <a:srgbClr val="09405E"/>
                        </a:solidFill>
                        <a:latin typeface="Cambria Math" charset="0"/>
                        <a:ea typeface="Microsoft YaHei" charset="-122"/>
                        <a:cs typeface="Microsoft YaHei" charset="-122"/>
                      </a:rPr>
                      <m:t>𝑧</m:t>
                    </m:r>
                    <m:r>
                      <a:rPr lang="en-US" altLang="zh-TW" sz="2000">
                        <a:solidFill>
                          <a:srgbClr val="09405E"/>
                        </a:solidFill>
                        <a:latin typeface="Cambria Math" charset="0"/>
                        <a:ea typeface="Microsoft YaHei" charset="-122"/>
                        <a:cs typeface="Microsoft YaHei" charset="-122"/>
                      </a:rPr>
                      <m:t> </m:t>
                    </m:r>
                  </m:oMath>
                </a14:m>
                <a:r>
                  <a:rPr lang="zh-CN" altLang="zh-CN" sz="2000" dirty="0">
                    <a:solidFill>
                      <a:srgbClr val="09405E"/>
                    </a:solidFill>
                    <a:latin typeface="Microsoft YaHei" charset="-122"/>
                    <a:ea typeface="Microsoft YaHei" charset="-122"/>
                    <a:cs typeface="Microsoft YaHei" charset="-122"/>
                  </a:rPr>
                  <a:t>同时</a:t>
                </a:r>
                <a:r>
                  <a:rPr lang="zh-CN" altLang="en-US" sz="2000" dirty="0">
                    <a:solidFill>
                      <a:srgbClr val="09405E"/>
                    </a:solidFill>
                    <a:latin typeface="Microsoft YaHei" charset="-122"/>
                    <a:ea typeface="Microsoft YaHei" charset="-122"/>
                    <a:cs typeface="Microsoft YaHei" charset="-122"/>
                  </a:rPr>
                  <a:t>控制</a:t>
                </a:r>
                <a:r>
                  <a:rPr lang="zh-CN" altLang="zh-CN" sz="2000" dirty="0">
                    <a:solidFill>
                      <a:srgbClr val="09405E"/>
                    </a:solidFill>
                    <a:latin typeface="Microsoft YaHei" charset="-122"/>
                    <a:ea typeface="Microsoft YaHei" charset="-122"/>
                    <a:cs typeface="Microsoft YaHei" charset="-122"/>
                  </a:rPr>
                  <a:t>遗忘</a:t>
                </a:r>
                <a:r>
                  <a:rPr lang="zh-CN" altLang="en-US" sz="2000" dirty="0">
                    <a:solidFill>
                      <a:srgbClr val="09405E"/>
                    </a:solidFill>
                    <a:latin typeface="Microsoft YaHei" charset="-122"/>
                    <a:ea typeface="Microsoft YaHei" charset="-122"/>
                    <a:cs typeface="Microsoft YaHei" charset="-122"/>
                  </a:rPr>
                  <a:t>多少旧信息</a:t>
                </a:r>
                <a:r>
                  <a:rPr lang="zh-CN" altLang="en-US" sz="2000" dirty="0">
                    <a:solidFill>
                      <a:srgbClr val="09405E"/>
                    </a:solidFill>
                    <a:latin typeface="Cambria Math" charset="0"/>
                    <a:ea typeface="Microsoft YaHei" charset="-122"/>
                    <a:cs typeface="Microsoft YaHei" charset="-122"/>
                  </a:rPr>
                  <a:t>（</a:t>
                </a:r>
                <a14:m>
                  <m:oMath xmlns:m="http://schemas.openxmlformats.org/officeDocument/2006/math">
                    <m:sSup>
                      <m:sSupPr>
                        <m:ctrlPr>
                          <a:rPr lang="en-US" altLang="zh-TW" sz="2000" i="1">
                            <a:solidFill>
                              <a:srgbClr val="09405E"/>
                            </a:solidFill>
                            <a:latin typeface="Cambria Math" panose="02040503050406030204" pitchFamily="18" charset="0"/>
                            <a:ea typeface="Microsoft YaHei" charset="-122"/>
                            <a:cs typeface="Microsoft YaHei" charset="-122"/>
                          </a:rPr>
                        </m:ctrlPr>
                      </m:sSupPr>
                      <m:e>
                        <m:r>
                          <a:rPr lang="en-US" altLang="zh-TW" sz="2000">
                            <a:solidFill>
                              <a:srgbClr val="09405E"/>
                            </a:solidFill>
                            <a:latin typeface="Cambria Math" charset="0"/>
                            <a:ea typeface="Microsoft YaHei" charset="-122"/>
                            <a:cs typeface="Microsoft YaHei" charset="-122"/>
                          </a:rPr>
                          <m:t>h</m:t>
                        </m:r>
                      </m:e>
                      <m:sup>
                        <m:r>
                          <a:rPr lang="en-US" altLang="zh-TW" sz="2000">
                            <a:solidFill>
                              <a:srgbClr val="09405E"/>
                            </a:solidFill>
                            <a:latin typeface="Cambria Math" charset="0"/>
                            <a:ea typeface="Microsoft YaHei" charset="-122"/>
                            <a:cs typeface="Microsoft YaHei" charset="-122"/>
                          </a:rPr>
                          <m:t>𝑡</m:t>
                        </m:r>
                        <m:r>
                          <a:rPr lang="en-US" altLang="zh-CN" sz="2000">
                            <a:solidFill>
                              <a:srgbClr val="09405E"/>
                            </a:solidFill>
                            <a:latin typeface="Cambria Math" charset="0"/>
                            <a:ea typeface="Microsoft YaHei" charset="-122"/>
                            <a:cs typeface="Microsoft YaHei" charset="-122"/>
                          </a:rPr>
                          <m:t>−1</m:t>
                        </m:r>
                      </m:sup>
                    </m:sSup>
                  </m:oMath>
                </a14:m>
                <a:r>
                  <a:rPr lang="zh-CN" altLang="en-US" sz="2000" dirty="0">
                    <a:solidFill>
                      <a:srgbClr val="09405E"/>
                    </a:solidFill>
                    <a:latin typeface="Cambria Math" charset="0"/>
                    <a:ea typeface="Microsoft YaHei" charset="-122"/>
                    <a:cs typeface="Microsoft YaHei" charset="-122"/>
                  </a:rPr>
                  <a:t>）</a:t>
                </a:r>
                <a:r>
                  <a:rPr lang="zh-CN" altLang="zh-CN" sz="2000" dirty="0">
                    <a:solidFill>
                      <a:srgbClr val="09405E"/>
                    </a:solidFill>
                    <a:latin typeface="Cambria Math" charset="0"/>
                    <a:ea typeface="Microsoft YaHei" charset="-122"/>
                    <a:cs typeface="Microsoft YaHei" charset="-122"/>
                  </a:rPr>
                  <a:t>和记忆</a:t>
                </a:r>
                <a:r>
                  <a:rPr lang="zh-CN" altLang="en-US" sz="2000" dirty="0">
                    <a:solidFill>
                      <a:srgbClr val="09405E"/>
                    </a:solidFill>
                    <a:latin typeface="Cambria Math" charset="0"/>
                    <a:ea typeface="Microsoft YaHei" charset="-122"/>
                    <a:cs typeface="Microsoft YaHei" charset="-122"/>
                  </a:rPr>
                  <a:t>多少新信息（</a:t>
                </a:r>
                <a14:m>
                  <m:oMath xmlns:m="http://schemas.openxmlformats.org/officeDocument/2006/math">
                    <m:sSup>
                      <m:sSupPr>
                        <m:ctrlPr>
                          <a:rPr lang="en-US" altLang="zh-TW" sz="2000" i="1">
                            <a:solidFill>
                              <a:srgbClr val="09405E"/>
                            </a:solidFill>
                            <a:latin typeface="Cambria Math" panose="02040503050406030204" pitchFamily="18" charset="0"/>
                            <a:ea typeface="Microsoft YaHei" charset="-122"/>
                            <a:cs typeface="Microsoft YaHei" charset="-122"/>
                          </a:rPr>
                        </m:ctrlPr>
                      </m:sSupPr>
                      <m:e>
                        <m:r>
                          <a:rPr lang="en-US" altLang="zh-TW" sz="2000">
                            <a:solidFill>
                              <a:srgbClr val="09405E"/>
                            </a:solidFill>
                            <a:latin typeface="Cambria Math" charset="0"/>
                            <a:ea typeface="Microsoft YaHei" charset="-122"/>
                            <a:cs typeface="Microsoft YaHei" charset="-122"/>
                          </a:rPr>
                          <m:t>h</m:t>
                        </m:r>
                      </m:e>
                      <m:sup>
                        <m:r>
                          <a:rPr lang="en-US" altLang="zh-TW" sz="2000">
                            <a:solidFill>
                              <a:srgbClr val="09405E"/>
                            </a:solidFill>
                            <a:latin typeface="Cambria Math" charset="0"/>
                            <a:ea typeface="Microsoft YaHei" charset="-122"/>
                            <a:cs typeface="Microsoft YaHei" charset="-122"/>
                          </a:rPr>
                          <m:t>′</m:t>
                        </m:r>
                      </m:sup>
                    </m:sSup>
                  </m:oMath>
                </a14:m>
                <a:r>
                  <a:rPr lang="zh-CN" altLang="en-US" sz="2000" dirty="0">
                    <a:solidFill>
                      <a:srgbClr val="09405E"/>
                    </a:solidFill>
                    <a:latin typeface="Cambria Math" charset="0"/>
                    <a:ea typeface="Microsoft YaHei" charset="-122"/>
                    <a:cs typeface="Microsoft YaHei" charset="-122"/>
                  </a:rPr>
                  <a:t>）</a:t>
                </a:r>
                <a:endParaRPr lang="zh-CN" altLang="zh-CN" sz="2000" dirty="0">
                  <a:solidFill>
                    <a:srgbClr val="09405E"/>
                  </a:solidFill>
                  <a:latin typeface="Cambria Math" charset="0"/>
                  <a:ea typeface="Microsoft YaHei" charset="-122"/>
                  <a:cs typeface="Microsoft YaHei" charset="-122"/>
                </a:endParaRPr>
              </a:p>
            </p:txBody>
          </p:sp>
        </mc:Choice>
        <mc:Fallback xmlns="">
          <p:sp>
            <p:nvSpPr>
              <p:cNvPr id="12" name="Rectangle 3"/>
              <p:cNvSpPr>
                <a:spLocks noRot="1" noChangeAspect="1" noMove="1" noResize="1" noEditPoints="1" noAdjustHandles="1" noChangeArrowheads="1" noChangeShapeType="1" noTextEdit="1"/>
              </p:cNvSpPr>
              <p:nvPr/>
            </p:nvSpPr>
            <p:spPr bwMode="auto">
              <a:xfrm>
                <a:off x="4095405" y="1415506"/>
                <a:ext cx="4665588" cy="707886"/>
              </a:xfrm>
              <a:prstGeom prst="rect">
                <a:avLst/>
              </a:prstGeom>
              <a:blipFill rotWithShape="0">
                <a:blip r:embed="rId10"/>
                <a:stretch>
                  <a:fillRect l="-1438" t="-55172" b="-29310"/>
                </a:stretch>
              </a:blipFill>
              <a:ln>
                <a:noFill/>
              </a:ln>
              <a:effectLst/>
            </p:spPr>
            <p:txBody>
              <a:bodyPr/>
              <a:lstStyle/>
              <a:p>
                <a:r>
                  <a:rPr lang="zh-CN" altLang="en-US">
                    <a:noFill/>
                  </a:rPr>
                  <a:t> </a:t>
                </a:r>
              </a:p>
            </p:txBody>
          </p:sp>
        </mc:Fallback>
      </mc:AlternateContent>
      <p:sp>
        <p:nvSpPr>
          <p:cNvPr id="15" name="AutoShape 4" descr="https://www.zhihu.com/equation?tex=z"/>
          <p:cNvSpPr>
            <a:spLocks noChangeAspect="1" noChangeArrowheads="1"/>
          </p:cNvSpPr>
          <p:nvPr/>
        </p:nvSpPr>
        <p:spPr bwMode="auto">
          <a:xfrm>
            <a:off x="4461019" y="1590328"/>
            <a:ext cx="133145" cy="289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icrosoft YaHei" charset="-122"/>
              <a:ea typeface="Microsoft YaHei" charset="-122"/>
              <a:cs typeface="Microsoft YaHei" charset="-122"/>
            </a:endParaRPr>
          </a:p>
        </p:txBody>
      </p:sp>
      <p:sp>
        <p:nvSpPr>
          <p:cNvPr id="63" name="矩形 62"/>
          <p:cNvSpPr/>
          <p:nvPr/>
        </p:nvSpPr>
        <p:spPr>
          <a:xfrm>
            <a:off x="4116108" y="6234856"/>
            <a:ext cx="7654660" cy="707886"/>
          </a:xfrm>
          <a:prstGeom prst="rect">
            <a:avLst/>
          </a:prstGeom>
        </p:spPr>
        <p:txBody>
          <a:bodyPr wrap="none">
            <a:spAutoFit/>
          </a:bodyPr>
          <a:lstStyle/>
          <a:p>
            <a:r>
              <a:rPr lang="zh-CN" altLang="en-US" sz="2000" dirty="0">
                <a:solidFill>
                  <a:srgbClr val="09405E"/>
                </a:solidFill>
                <a:latin typeface="Microsoft YaHei" charset="-122"/>
                <a:ea typeface="Microsoft YaHei" charset="-122"/>
                <a:cs typeface="Microsoft YaHei" charset="-122"/>
              </a:rPr>
              <a:t>重置门：历史信息保留多少，有助于捕获序列中的短期依赖关系</a:t>
            </a:r>
            <a:endParaRPr lang="en-US" altLang="zh-CN" sz="2000" dirty="0">
              <a:solidFill>
                <a:srgbClr val="09405E"/>
              </a:solidFill>
              <a:latin typeface="Microsoft YaHei" charset="-122"/>
              <a:ea typeface="Microsoft YaHei" charset="-122"/>
              <a:cs typeface="Microsoft YaHei" charset="-122"/>
            </a:endParaRPr>
          </a:p>
          <a:p>
            <a:r>
              <a:rPr lang="zh-CN" altLang="en-US" sz="2000" dirty="0">
                <a:solidFill>
                  <a:srgbClr val="09405E"/>
                </a:solidFill>
                <a:latin typeface="Microsoft YaHei" charset="-122"/>
                <a:ea typeface="Microsoft YaHei" charset="-122"/>
                <a:cs typeface="Microsoft YaHei" charset="-122"/>
              </a:rPr>
              <a:t>更新门：有助于捕获序列中的长期依赖关系</a:t>
            </a:r>
            <a:endParaRPr lang="zh-TW" altLang="en-US" sz="20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886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8" grpId="0" animBg="1"/>
      <p:bldP spid="13" grpId="0" animBg="1"/>
      <p:bldP spid="30" grpId="0" animBg="1"/>
      <p:bldP spid="33" grpId="0" animBg="1"/>
      <p:bldP spid="45" grpId="0" animBg="1"/>
      <p:bldP spid="83" grpId="0" animBg="1"/>
      <p:bldP spid="91" grpId="0" animBg="1"/>
      <p:bldP spid="92" grpId="0" animBg="1"/>
      <p:bldP spid="29" grpId="0"/>
      <p:bldP spid="100" grpId="0" animBg="1"/>
      <p:bldP spid="36" grpId="0"/>
      <p:bldP spid="108" grpId="0"/>
      <p:bldP spid="109" grpId="0"/>
      <p:bldP spid="6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EC30E919-F209-D69A-EAB0-CD355BF22BCD}"/>
              </a:ext>
            </a:extLst>
          </p:cNvPr>
          <p:cNvSpPr>
            <a:spLocks noGrp="1"/>
          </p:cNvSpPr>
          <p:nvPr>
            <p:ph sz="quarter" idx="10"/>
          </p:nvPr>
        </p:nvSpPr>
        <p:spPr/>
        <p:txBody>
          <a:bodyPr/>
          <a:lstStyle/>
          <a:p>
            <a:endParaRPr lang="zh-CN" altLang="en-US"/>
          </a:p>
        </p:txBody>
      </p:sp>
      <p:sp>
        <p:nvSpPr>
          <p:cNvPr id="3" name="标题 2"/>
          <p:cNvSpPr>
            <a:spLocks noGrp="1"/>
          </p:cNvSpPr>
          <p:nvPr>
            <p:ph type="title"/>
          </p:nvPr>
        </p:nvSpPr>
        <p:spPr/>
        <p:txBody>
          <a:bodyPr/>
          <a:lstStyle/>
          <a:p>
            <a:r>
              <a:rPr kumimoji="1" lang="zh-CN" altLang="en-US" dirty="0"/>
              <a:t>但训练</a:t>
            </a:r>
            <a:r>
              <a:rPr kumimoji="1" lang="en-US" altLang="zh-CN" dirty="0"/>
              <a:t>RNN</a:t>
            </a:r>
            <a:r>
              <a:rPr kumimoji="1" lang="zh-CN" altLang="en-US" dirty="0"/>
              <a:t>通常不是很好训练</a:t>
            </a:r>
          </a:p>
        </p:txBody>
      </p:sp>
      <p:pic>
        <p:nvPicPr>
          <p:cNvPr id="5" name="圖片 3"/>
          <p:cNvPicPr>
            <a:picLocks noChangeAspect="1"/>
          </p:cNvPicPr>
          <p:nvPr/>
        </p:nvPicPr>
        <p:blipFill>
          <a:blip r:embed="rId3"/>
          <a:stretch>
            <a:fillRect/>
          </a:stretch>
        </p:blipFill>
        <p:spPr>
          <a:xfrm>
            <a:off x="1775761" y="1513532"/>
            <a:ext cx="7384702" cy="4035551"/>
          </a:xfrm>
          <a:prstGeom prst="rect">
            <a:avLst/>
          </a:prstGeom>
        </p:spPr>
      </p:pic>
      <p:sp>
        <p:nvSpPr>
          <p:cNvPr id="6" name="文字方塊 7"/>
          <p:cNvSpPr txBox="1"/>
          <p:nvPr/>
        </p:nvSpPr>
        <p:spPr>
          <a:xfrm>
            <a:off x="3742586" y="1120816"/>
            <a:ext cx="5559251"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语言建模上的实验结果</a:t>
            </a:r>
            <a:endParaRPr lang="zh-TW" altLang="en-US" sz="2400" dirty="0">
              <a:latin typeface="Microsoft YaHei" charset="-122"/>
              <a:ea typeface="Microsoft YaHei" charset="-122"/>
              <a:cs typeface="Microsoft YaHei" charset="-122"/>
            </a:endParaRPr>
          </a:p>
        </p:txBody>
      </p:sp>
      <p:sp>
        <p:nvSpPr>
          <p:cNvPr id="7" name="文字方塊 8"/>
          <p:cNvSpPr txBox="1"/>
          <p:nvPr/>
        </p:nvSpPr>
        <p:spPr>
          <a:xfrm>
            <a:off x="7694900" y="3523129"/>
            <a:ext cx="962973"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2400" dirty="0">
                <a:latin typeface="Microsoft YaHei" charset="-122"/>
                <a:ea typeface="Microsoft YaHei" charset="-122"/>
                <a:cs typeface="Microsoft YaHei" charset="-122"/>
              </a:rPr>
              <a:t>幸运</a:t>
            </a:r>
            <a:endParaRPr lang="zh-TW" altLang="en-US" sz="2400" dirty="0">
              <a:latin typeface="Microsoft YaHei" charset="-122"/>
              <a:ea typeface="Microsoft YaHei" charset="-122"/>
              <a:cs typeface="Microsoft YaHei" charset="-122"/>
            </a:endParaRPr>
          </a:p>
        </p:txBody>
      </p:sp>
      <p:sp>
        <p:nvSpPr>
          <p:cNvPr id="8" name="文字方塊 9"/>
          <p:cNvSpPr txBox="1"/>
          <p:nvPr/>
        </p:nvSpPr>
        <p:spPr>
          <a:xfrm>
            <a:off x="6760242" y="2499830"/>
            <a:ext cx="159356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zh-CN" altLang="en-US" sz="2400" dirty="0">
                <a:latin typeface="Microsoft YaHei" charset="-122"/>
                <a:ea typeface="Microsoft YaHei" charset="-122"/>
                <a:cs typeface="Microsoft YaHei" charset="-122"/>
              </a:rPr>
              <a:t>有时</a:t>
            </a:r>
            <a:endParaRPr lang="zh-TW" altLang="en-US" sz="2400" dirty="0">
              <a:latin typeface="Microsoft YaHei" charset="-122"/>
              <a:ea typeface="Microsoft YaHei" charset="-122"/>
              <a:cs typeface="Microsoft YaHei" charset="-122"/>
            </a:endParaRPr>
          </a:p>
        </p:txBody>
      </p:sp>
      <p:sp>
        <p:nvSpPr>
          <p:cNvPr id="9" name="向下箭號 10"/>
          <p:cNvSpPr/>
          <p:nvPr/>
        </p:nvSpPr>
        <p:spPr>
          <a:xfrm>
            <a:off x="7897176" y="4023276"/>
            <a:ext cx="580836" cy="3411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1"/>
          <p:cNvSpPr/>
          <p:nvPr/>
        </p:nvSpPr>
        <p:spPr>
          <a:xfrm rot="5400000">
            <a:off x="6231794" y="2586025"/>
            <a:ext cx="580836" cy="34119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文字方塊 4"/>
          <p:cNvSpPr txBox="1"/>
          <p:nvPr/>
        </p:nvSpPr>
        <p:spPr>
          <a:xfrm rot="16200000">
            <a:off x="1230500" y="2934953"/>
            <a:ext cx="1484993" cy="461665"/>
          </a:xfrm>
          <a:prstGeom prst="rect">
            <a:avLst/>
          </a:prstGeom>
          <a:solidFill>
            <a:schemeClr val="bg1"/>
          </a:solidFill>
        </p:spPr>
        <p:txBody>
          <a:bodyPr wrap="square" rtlCol="0">
            <a:spAutoFit/>
          </a:bodyPr>
          <a:lstStyle/>
          <a:p>
            <a:r>
              <a:rPr lang="en-US" altLang="zh-TW" sz="2400" dirty="0"/>
              <a:t>Total Loss</a:t>
            </a:r>
            <a:endParaRPr lang="zh-TW" altLang="en-US" sz="2400" dirty="0"/>
          </a:p>
        </p:txBody>
      </p:sp>
      <p:sp>
        <p:nvSpPr>
          <p:cNvPr id="4" name="矩形 3"/>
          <p:cNvSpPr/>
          <p:nvPr/>
        </p:nvSpPr>
        <p:spPr>
          <a:xfrm>
            <a:off x="1742164" y="5943212"/>
            <a:ext cx="5304594" cy="523220"/>
          </a:xfrm>
          <a:prstGeom prst="rect">
            <a:avLst/>
          </a:prstGeom>
        </p:spPr>
        <p:txBody>
          <a:bodyPr wrap="none">
            <a:spAutoFit/>
          </a:bodyPr>
          <a:lstStyle/>
          <a:p>
            <a:r>
              <a:rPr lang="en-US" altLang="zh-CN" sz="2800" dirty="0" err="1">
                <a:solidFill>
                  <a:srgbClr val="C00000"/>
                </a:solidFill>
                <a:latin typeface="Microsoft YaHei" charset="-122"/>
                <a:ea typeface="Microsoft YaHei" charset="-122"/>
                <a:cs typeface="Microsoft YaHei" charset="-122"/>
              </a:rPr>
              <a:t>B</a:t>
            </a:r>
            <a:r>
              <a:rPr lang="en-US" altLang="zh-CN" sz="2800" dirty="0" err="1">
                <a:solidFill>
                  <a:srgbClr val="292929"/>
                </a:solidFill>
                <a:latin typeface="Microsoft YaHei" charset="-122"/>
                <a:ea typeface="Microsoft YaHei" charset="-122"/>
                <a:cs typeface="Microsoft YaHei" charset="-122"/>
              </a:rPr>
              <a:t>ack</a:t>
            </a:r>
            <a:r>
              <a:rPr lang="en-US" altLang="zh-CN" sz="2800" dirty="0" err="1">
                <a:solidFill>
                  <a:srgbClr val="C00000"/>
                </a:solidFill>
                <a:latin typeface="Microsoft YaHei" charset="-122"/>
                <a:ea typeface="Microsoft YaHei" charset="-122"/>
                <a:cs typeface="Microsoft YaHei" charset="-122"/>
              </a:rPr>
              <a:t>p</a:t>
            </a:r>
            <a:r>
              <a:rPr lang="en-US" altLang="zh-CN" sz="2800" dirty="0" err="1">
                <a:solidFill>
                  <a:srgbClr val="292929"/>
                </a:solidFill>
                <a:latin typeface="Microsoft YaHei" charset="-122"/>
                <a:ea typeface="Microsoft YaHei" charset="-122"/>
                <a:cs typeface="Microsoft YaHei" charset="-122"/>
              </a:rPr>
              <a:t>ropogate</a:t>
            </a:r>
            <a:r>
              <a:rPr lang="en-US" altLang="zh-CN" sz="2800" dirty="0">
                <a:solidFill>
                  <a:srgbClr val="292929"/>
                </a:solidFill>
                <a:latin typeface="Microsoft YaHei" charset="-122"/>
                <a:ea typeface="Microsoft YaHei" charset="-122"/>
                <a:cs typeface="Microsoft YaHei" charset="-122"/>
              </a:rPr>
              <a:t> </a:t>
            </a:r>
            <a:r>
              <a:rPr lang="en-US" altLang="zh-CN" sz="2800" dirty="0">
                <a:solidFill>
                  <a:srgbClr val="C00000"/>
                </a:solidFill>
                <a:latin typeface="Microsoft YaHei" charset="-122"/>
                <a:ea typeface="Microsoft YaHei" charset="-122"/>
                <a:cs typeface="Microsoft YaHei" charset="-122"/>
              </a:rPr>
              <a:t>T</a:t>
            </a:r>
            <a:r>
              <a:rPr lang="en-US" altLang="zh-CN" sz="2800" dirty="0">
                <a:solidFill>
                  <a:srgbClr val="292929"/>
                </a:solidFill>
                <a:latin typeface="Microsoft YaHei" charset="-122"/>
                <a:ea typeface="Microsoft YaHei" charset="-122"/>
                <a:cs typeface="Microsoft YaHei" charset="-122"/>
              </a:rPr>
              <a:t>hrough </a:t>
            </a:r>
            <a:r>
              <a:rPr lang="en-US" altLang="zh-CN" sz="2800" dirty="0">
                <a:solidFill>
                  <a:srgbClr val="C00000"/>
                </a:solidFill>
                <a:latin typeface="Microsoft YaHei" charset="-122"/>
                <a:ea typeface="Microsoft YaHei" charset="-122"/>
                <a:cs typeface="Microsoft YaHei" charset="-122"/>
              </a:rPr>
              <a:t>T</a:t>
            </a:r>
            <a:r>
              <a:rPr lang="en-US" altLang="zh-CN" sz="2800" dirty="0">
                <a:solidFill>
                  <a:srgbClr val="292929"/>
                </a:solidFill>
                <a:latin typeface="Microsoft YaHei" charset="-122"/>
                <a:ea typeface="Microsoft YaHei" charset="-122"/>
                <a:cs typeface="Microsoft YaHei" charset="-122"/>
              </a:rPr>
              <a:t>ime</a:t>
            </a:r>
            <a:endParaRPr lang="en-US" altLang="zh-CN" sz="2800" b="0" i="0" dirty="0">
              <a:solidFill>
                <a:srgbClr val="292929"/>
              </a:solidFill>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7867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激活函数</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lang="en-US" altLang="zh-CN" dirty="0"/>
                  <a:t>Sigmoid</a:t>
                </a:r>
                <a:r>
                  <a:rPr lang="zh-CN" altLang="zh-CN" dirty="0"/>
                  <a:t>函数</a:t>
                </a:r>
                <a:r>
                  <a:rPr lang="zh-CN" altLang="en-US" dirty="0"/>
                  <a:t>：</a:t>
                </a:r>
                <a14:m>
                  <m:oMath xmlns:m="http://schemas.openxmlformats.org/officeDocument/2006/math">
                    <m:r>
                      <m:rPr>
                        <m:sty m:val="p"/>
                      </m:rPr>
                      <a:rPr lang="en-US" altLang="zh-CN" i="0" dirty="0">
                        <a:latin typeface="Cambria Math" charset="0"/>
                      </a:rPr>
                      <m:t>sigmoid</m:t>
                    </m:r>
                    <m:r>
                      <a:rPr lang="en-US" altLang="zh-CN" i="1" dirty="0">
                        <a:latin typeface="Cambria Math" charset="0"/>
                      </a:rPr>
                      <m:t>(</m:t>
                    </m:r>
                    <m:r>
                      <a:rPr lang="en-US" altLang="zh-CN" i="1" dirty="0">
                        <a:latin typeface="Cambria Math" charset="0"/>
                      </a:rPr>
                      <m:t>𝑥</m:t>
                    </m:r>
                    <m:r>
                      <a:rPr lang="en-US" altLang="zh-CN" i="1" dirty="0">
                        <a:latin typeface="Cambria Math" charset="0"/>
                      </a:rPr>
                      <m:t>)=</m:t>
                    </m:r>
                    <m:f>
                      <m:fPr>
                        <m:ctrlPr>
                          <a:rPr lang="zh-CN" altLang="zh-CN" i="1" dirty="0">
                            <a:latin typeface="Cambria Math" panose="02040503050406030204" pitchFamily="18" charset="0"/>
                          </a:rPr>
                        </m:ctrlPr>
                      </m:fPr>
                      <m:num>
                        <m:r>
                          <a:rPr lang="en-US" altLang="zh-CN" i="1" dirty="0">
                            <a:latin typeface="Cambria Math" charset="0"/>
                          </a:rPr>
                          <m:t>1</m:t>
                        </m:r>
                      </m:num>
                      <m:den>
                        <m:r>
                          <a:rPr lang="en-US" altLang="zh-CN" i="1" dirty="0">
                            <a:latin typeface="Cambria Math" charset="0"/>
                          </a:rPr>
                          <m:t>(1+</m:t>
                        </m:r>
                        <m:sSup>
                          <m:sSupPr>
                            <m:ctrlPr>
                              <a:rPr lang="zh-CN" altLang="zh-CN" i="1" dirty="0">
                                <a:latin typeface="Cambria Math" panose="02040503050406030204" pitchFamily="18" charset="0"/>
                              </a:rPr>
                            </m:ctrlPr>
                          </m:sSupPr>
                          <m:e>
                            <m:r>
                              <a:rPr lang="en-US" altLang="zh-CN" i="1" dirty="0">
                                <a:latin typeface="Cambria Math" charset="0"/>
                              </a:rPr>
                              <m:t>𝑒</m:t>
                            </m:r>
                          </m:e>
                          <m:sup>
                            <m:r>
                              <a:rPr lang="en-US" altLang="zh-CN" i="1" dirty="0">
                                <a:latin typeface="Cambria Math" charset="0"/>
                              </a:rPr>
                              <m:t>−</m:t>
                            </m:r>
                            <m:r>
                              <a:rPr lang="en-US" altLang="zh-CN" i="1" dirty="0">
                                <a:latin typeface="Cambria Math" charset="0"/>
                              </a:rPr>
                              <m:t>𝑥</m:t>
                            </m:r>
                          </m:sup>
                        </m:sSup>
                        <m:r>
                          <a:rPr lang="en-US" altLang="zh-CN" i="1" dirty="0">
                            <a:latin typeface="Cambria Math" charset="0"/>
                          </a:rPr>
                          <m:t>)</m:t>
                        </m:r>
                      </m:den>
                    </m:f>
                  </m:oMath>
                </a14:m>
                <a:r>
                  <a:rPr lang="zh-CN" altLang="zh-CN" dirty="0">
                    <a:effectLst/>
                  </a:rPr>
                  <a:t> </a:t>
                </a:r>
                <a:r>
                  <a:rPr lang="zh-CN" altLang="zh-CN" dirty="0"/>
                  <a:t> </a:t>
                </a: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l="-943"/>
                </a:stretch>
              </a:blipFill>
            </p:spPr>
            <p:txBody>
              <a:bodyPr/>
              <a:lstStyle/>
              <a:p>
                <a:r>
                  <a:rPr lang="zh-CN" altLang="en-US">
                    <a:noFill/>
                  </a:rPr>
                  <a:t> </a:t>
                </a:r>
              </a:p>
            </p:txBody>
          </p:sp>
        </mc:Fallback>
      </mc:AlternateContent>
      <p:pic>
        <p:nvPicPr>
          <p:cNvPr id="4" name="Picture"/>
          <p:cNvPicPr/>
          <p:nvPr/>
        </p:nvPicPr>
        <p:blipFill>
          <a:blip r:embed="rId3"/>
          <a:stretch>
            <a:fillRect/>
          </a:stretch>
        </p:blipFill>
        <p:spPr bwMode="auto">
          <a:xfrm>
            <a:off x="630237" y="1934012"/>
            <a:ext cx="5475600" cy="3664771"/>
          </a:xfrm>
          <a:prstGeom prst="rect">
            <a:avLst/>
          </a:prstGeom>
          <a:noFill/>
          <a:ln w="9525">
            <a:noFill/>
            <a:headEnd/>
            <a:tailEnd/>
          </a:ln>
        </p:spPr>
      </p:pic>
      <p:sp>
        <p:nvSpPr>
          <p:cNvPr id="5" name="矩形 4"/>
          <p:cNvSpPr/>
          <p:nvPr/>
        </p:nvSpPr>
        <p:spPr>
          <a:xfrm>
            <a:off x="6096000" y="2502331"/>
            <a:ext cx="6096000" cy="3970318"/>
          </a:xfrm>
          <a:prstGeom prst="rect">
            <a:avLst/>
          </a:prstGeom>
        </p:spPr>
        <p:txBody>
          <a:bodyPr wrap="square">
            <a:spAutoFit/>
          </a:bodyPr>
          <a:lstStyle/>
          <a:p>
            <a:r>
              <a:rPr lang="zh-CN" altLang="zh-CN" sz="2800" dirty="0">
                <a:solidFill>
                  <a:srgbClr val="09405E"/>
                </a:solidFill>
                <a:latin typeface="微软雅黑" panose="020B0503020204020204" pitchFamily="34" charset="-122"/>
                <a:ea typeface="微软雅黑" panose="020B0503020204020204" pitchFamily="34" charset="-122"/>
              </a:rPr>
              <a:t>在早期的神经网络中较为普遍</a:t>
            </a:r>
            <a:endParaRPr lang="en-US" altLang="zh-CN" sz="2800" dirty="0">
              <a:solidFill>
                <a:srgbClr val="09405E"/>
              </a:solidFill>
              <a:latin typeface="微软雅黑" panose="020B0503020204020204" pitchFamily="34" charset="-122"/>
              <a:ea typeface="微软雅黑" panose="020B0503020204020204" pitchFamily="34" charset="-122"/>
            </a:endParaRPr>
          </a:p>
          <a:p>
            <a:r>
              <a:rPr lang="zh-CN" altLang="zh-CN" sz="2800" dirty="0">
                <a:solidFill>
                  <a:srgbClr val="09405E"/>
                </a:solidFill>
                <a:latin typeface="微软雅黑" panose="020B0503020204020204" pitchFamily="34" charset="-122"/>
                <a:ea typeface="微软雅黑" panose="020B0503020204020204" pitchFamily="34" charset="-122"/>
              </a:rPr>
              <a:t>逐渐被更简单的</a:t>
            </a:r>
            <a:r>
              <a:rPr lang="en-US" altLang="zh-CN" sz="2800" dirty="0" err="1">
                <a:solidFill>
                  <a:srgbClr val="09405E"/>
                </a:solidFill>
                <a:latin typeface="微软雅黑" panose="020B0503020204020204" pitchFamily="34" charset="-122"/>
                <a:ea typeface="微软雅黑" panose="020B0503020204020204" pitchFamily="34" charset="-122"/>
              </a:rPr>
              <a:t>ReLU</a:t>
            </a:r>
            <a:r>
              <a:rPr lang="zh-CN" altLang="zh-CN" sz="2800" dirty="0">
                <a:solidFill>
                  <a:srgbClr val="09405E"/>
                </a:solidFill>
                <a:latin typeface="微软雅黑" panose="020B0503020204020204" pitchFamily="34" charset="-122"/>
                <a:ea typeface="微软雅黑" panose="020B0503020204020204" pitchFamily="34" charset="-122"/>
              </a:rPr>
              <a:t>函数取代</a:t>
            </a:r>
            <a:endParaRPr lang="en-US" altLang="zh-CN" sz="2800" dirty="0">
              <a:solidFill>
                <a:srgbClr val="09405E"/>
              </a:solidFill>
              <a:latin typeface="微软雅黑" panose="020B0503020204020204" pitchFamily="34" charset="-122"/>
              <a:ea typeface="微软雅黑" panose="020B0503020204020204" pitchFamily="34" charset="-122"/>
            </a:endParaRPr>
          </a:p>
          <a:p>
            <a:endParaRPr lang="en-US" altLang="zh-CN" sz="2800" dirty="0">
              <a:solidFill>
                <a:srgbClr val="09405E"/>
              </a:solidFill>
              <a:latin typeface="微软雅黑" panose="020B0503020204020204" pitchFamily="34" charset="-122"/>
              <a:ea typeface="微软雅黑" panose="020B0503020204020204" pitchFamily="34" charset="-122"/>
            </a:endParaRPr>
          </a:p>
          <a:p>
            <a:r>
              <a:rPr lang="zh-CN" altLang="en-US" sz="2800" dirty="0">
                <a:solidFill>
                  <a:srgbClr val="09405E"/>
                </a:solidFill>
                <a:latin typeface="微软雅黑" panose="020B0503020204020204" pitchFamily="34" charset="-122"/>
                <a:ea typeface="微软雅黑" panose="020B0503020204020204" pitchFamily="34" charset="-122"/>
              </a:rPr>
              <a:t>容易导致梯度消失问题：</a:t>
            </a:r>
            <a:endParaRPr lang="en-US" altLang="zh-CN" sz="2800" dirty="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charset="2"/>
              <a:buChar char="l"/>
            </a:pPr>
            <a:r>
              <a:rPr lang="zh-CN" altLang="zh-CN" sz="2800" dirty="0">
                <a:solidFill>
                  <a:srgbClr val="09405E"/>
                </a:solidFill>
                <a:latin typeface="微软雅黑" panose="020B0503020204020204" pitchFamily="34" charset="-122"/>
                <a:ea typeface="微软雅黑" panose="020B0503020204020204" pitchFamily="34" charset="-122"/>
              </a:rPr>
              <a:t>导数最大值为</a:t>
            </a:r>
            <a:r>
              <a:rPr lang="en-US" altLang="zh-CN" sz="2800" dirty="0">
                <a:solidFill>
                  <a:srgbClr val="09405E"/>
                </a:solidFill>
                <a:latin typeface="微软雅黑" panose="020B0503020204020204" pitchFamily="34" charset="-122"/>
                <a:ea typeface="微软雅黑" panose="020B0503020204020204" pitchFamily="34" charset="-122"/>
              </a:rPr>
              <a:t>0.25</a:t>
            </a:r>
            <a:r>
              <a:rPr lang="zh-CN" altLang="en-US" sz="2800" dirty="0">
                <a:solidFill>
                  <a:srgbClr val="09405E"/>
                </a:solidFill>
                <a:latin typeface="微软雅黑" panose="020B0503020204020204" pitchFamily="34" charset="-122"/>
                <a:ea typeface="微软雅黑" panose="020B0503020204020204" pitchFamily="34" charset="-122"/>
              </a:rPr>
              <a:t>：</a:t>
            </a:r>
            <a:r>
              <a:rPr lang="zh-CN" altLang="zh-CN" sz="2800" dirty="0">
                <a:solidFill>
                  <a:srgbClr val="09405E"/>
                </a:solidFill>
                <a:latin typeface="微软雅黑" panose="020B0503020204020204" pitchFamily="34" charset="-122"/>
                <a:ea typeface="微软雅黑" panose="020B0503020204020204" pitchFamily="34" charset="-122"/>
              </a:rPr>
              <a:t>反向传播时，返回网络的误差将会在每一层收缩至少</a:t>
            </a:r>
            <a:r>
              <a:rPr lang="en-US" altLang="zh-CN" sz="2800" dirty="0">
                <a:solidFill>
                  <a:srgbClr val="09405E"/>
                </a:solidFill>
                <a:latin typeface="微软雅黑" panose="020B0503020204020204" pitchFamily="34" charset="-122"/>
                <a:ea typeface="微软雅黑" panose="020B0503020204020204" pitchFamily="34" charset="-122"/>
              </a:rPr>
              <a:t>75%</a:t>
            </a:r>
          </a:p>
          <a:p>
            <a:pPr marL="342900" indent="-342900">
              <a:buSzPct val="80000"/>
              <a:buFont typeface="Wingdings" charset="2"/>
              <a:buChar char="l"/>
            </a:pPr>
            <a:r>
              <a:rPr lang="zh-CN" altLang="zh-CN" sz="2800" dirty="0">
                <a:solidFill>
                  <a:srgbClr val="09405E"/>
                </a:solidFill>
                <a:latin typeface="微软雅黑" panose="020B0503020204020204" pitchFamily="34" charset="-122"/>
                <a:ea typeface="微软雅黑" panose="020B0503020204020204" pitchFamily="34" charset="-122"/>
              </a:rPr>
              <a:t>尾部是饱和的，对应的梯度接近</a:t>
            </a:r>
            <a:r>
              <a:rPr lang="en-US" altLang="zh-CN" sz="2800" dirty="0">
                <a:solidFill>
                  <a:srgbClr val="09405E"/>
                </a:solidFill>
                <a:latin typeface="微软雅黑" panose="020B0503020204020204" pitchFamily="34" charset="-122"/>
                <a:ea typeface="微软雅黑" panose="020B0503020204020204" pitchFamily="34" charset="-122"/>
              </a:rPr>
              <a:t>0</a:t>
            </a:r>
            <a:r>
              <a:rPr lang="zh-CN" altLang="zh-CN" sz="2800" dirty="0">
                <a:solidFill>
                  <a:srgbClr val="09405E"/>
                </a:solidFill>
                <a:latin typeface="微软雅黑" panose="020B0503020204020204" pitchFamily="34" charset="-122"/>
                <a:ea typeface="微软雅黑" panose="020B0503020204020204" pitchFamily="34" charset="-122"/>
              </a:rPr>
              <a:t>，导致消失梯度问题  </a:t>
            </a:r>
            <a:endParaRPr lang="zh-CN" altLang="en-US" sz="2800" dirty="0">
              <a:solidFill>
                <a:srgbClr val="09405E"/>
              </a:solidFill>
              <a:latin typeface="微软雅黑" panose="020B0503020204020204" pitchFamily="34" charset="-122"/>
              <a:ea typeface="微软雅黑" panose="020B0503020204020204" pitchFamily="34" charset="-122"/>
            </a:endParaRPr>
          </a:p>
        </p:txBody>
      </p:sp>
      <p:sp>
        <p:nvSpPr>
          <p:cNvPr id="6" name="矩形 5"/>
          <p:cNvSpPr/>
          <p:nvPr/>
        </p:nvSpPr>
        <p:spPr>
          <a:xfrm>
            <a:off x="630237" y="6061866"/>
            <a:ext cx="6096000" cy="646331"/>
          </a:xfrm>
          <a:prstGeom prst="rect">
            <a:avLst/>
          </a:prstGeom>
        </p:spPr>
        <p:txBody>
          <a:bodyPr>
            <a:spAutoFit/>
          </a:bodyPr>
          <a:lstStyle/>
          <a:p>
            <a:r>
              <a:rPr lang="zh-CN" altLang="zh-CN" dirty="0">
                <a:solidFill>
                  <a:srgbClr val="4F81BD"/>
                </a:solidFill>
                <a:latin typeface="Times New Roman" charset="0"/>
                <a:ea typeface="宋体" charset="-122"/>
                <a:cs typeface="Times New Roman" charset="0"/>
              </a:rPr>
              <a:t>神经网络中激活函数的可视化，</a:t>
            </a:r>
            <a:r>
              <a:rPr lang="en-US" altLang="zh-CN" dirty="0">
                <a:solidFill>
                  <a:srgbClr val="4F81BD"/>
                </a:solidFill>
                <a:latin typeface="Times New Roman" charset="0"/>
                <a:ea typeface="宋体" charset="-122"/>
                <a:hlinkClick r:id="rId4"/>
              </a:rPr>
              <a:t>https://www.jithub.cn/fileserver/activationfunctionallinone.html</a:t>
            </a:r>
            <a:r>
              <a:rPr lang="zh-CN" altLang="zh-CN" dirty="0"/>
              <a:t> </a:t>
            </a:r>
            <a:endParaRPr lang="zh-CN" altLang="en-US" dirty="0"/>
          </a:p>
        </p:txBody>
      </p:sp>
      <p:sp>
        <p:nvSpPr>
          <p:cNvPr id="7" name="文本框 6"/>
          <p:cNvSpPr txBox="1"/>
          <p:nvPr/>
        </p:nvSpPr>
        <p:spPr>
          <a:xfrm>
            <a:off x="746125" y="4663440"/>
            <a:ext cx="2236510" cy="400110"/>
          </a:xfrm>
          <a:prstGeom prst="rect">
            <a:avLst/>
          </a:prstGeom>
          <a:noFill/>
        </p:spPr>
        <p:txBody>
          <a:bodyPr wrap="none" rtlCol="0">
            <a:spAutoFit/>
          </a:bodyPr>
          <a:lstStyle/>
          <a:p>
            <a:r>
              <a:rPr lang="zh-CN" altLang="en-US" sz="2000" dirty="0">
                <a:solidFill>
                  <a:srgbClr val="09405E"/>
                </a:solidFill>
                <a:latin typeface="微软雅黑" panose="020B0503020204020204" pitchFamily="34" charset="-122"/>
                <a:ea typeface="微软雅黑" panose="020B0503020204020204" pitchFamily="34" charset="-122"/>
              </a:rPr>
              <a:t>尾部饱和，梯度小</a:t>
            </a:r>
          </a:p>
        </p:txBody>
      </p:sp>
      <p:cxnSp>
        <p:nvCxnSpPr>
          <p:cNvPr id="9" name="直线箭头连接符 8"/>
          <p:cNvCxnSpPr>
            <a:stCxn id="7" idx="0"/>
          </p:cNvCxnSpPr>
          <p:nvPr/>
        </p:nvCxnSpPr>
        <p:spPr bwMode="auto">
          <a:xfrm flipH="1" flipV="1">
            <a:off x="1280173" y="4025826"/>
            <a:ext cx="584207" cy="63761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线箭头连接符 9"/>
          <p:cNvCxnSpPr>
            <a:stCxn id="7" idx="0"/>
          </p:cNvCxnSpPr>
          <p:nvPr/>
        </p:nvCxnSpPr>
        <p:spPr bwMode="auto">
          <a:xfrm flipV="1">
            <a:off x="1864380" y="3951510"/>
            <a:ext cx="2010164" cy="71193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22969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err="1">
                <a:solidFill>
                  <a:srgbClr val="C00000"/>
                </a:solidFill>
              </a:rPr>
              <a:t>B</a:t>
            </a:r>
            <a:r>
              <a:rPr lang="en-US" altLang="zh-CN" dirty="0" err="1">
                <a:solidFill>
                  <a:srgbClr val="292929"/>
                </a:solidFill>
              </a:rPr>
              <a:t>ack</a:t>
            </a:r>
            <a:r>
              <a:rPr lang="en-US" altLang="zh-CN" dirty="0" err="1">
                <a:solidFill>
                  <a:srgbClr val="C00000"/>
                </a:solidFill>
              </a:rPr>
              <a:t>p</a:t>
            </a:r>
            <a:r>
              <a:rPr lang="en-US" altLang="zh-CN" dirty="0" err="1">
                <a:solidFill>
                  <a:srgbClr val="292929"/>
                </a:solidFill>
              </a:rPr>
              <a:t>ropogate</a:t>
            </a:r>
            <a:r>
              <a:rPr lang="en-US" altLang="zh-CN" dirty="0">
                <a:solidFill>
                  <a:srgbClr val="292929"/>
                </a:solidFill>
              </a:rPr>
              <a:t> </a:t>
            </a:r>
            <a:r>
              <a:rPr lang="en-US" altLang="zh-CN" dirty="0">
                <a:solidFill>
                  <a:srgbClr val="C00000"/>
                </a:solidFill>
              </a:rPr>
              <a:t>T</a:t>
            </a:r>
            <a:r>
              <a:rPr lang="en-US" altLang="zh-CN" dirty="0">
                <a:solidFill>
                  <a:srgbClr val="292929"/>
                </a:solidFill>
              </a:rPr>
              <a:t>hrough </a:t>
            </a:r>
            <a:r>
              <a:rPr lang="en-US" altLang="zh-CN" dirty="0">
                <a:solidFill>
                  <a:srgbClr val="C00000"/>
                </a:solidFill>
              </a:rPr>
              <a:t>T</a:t>
            </a:r>
            <a:r>
              <a:rPr lang="en-US" altLang="zh-CN" dirty="0">
                <a:solidFill>
                  <a:srgbClr val="292929"/>
                </a:solidFill>
              </a:rPr>
              <a:t>ime</a:t>
            </a:r>
          </a:p>
        </p:txBody>
      </p:sp>
      <p:sp>
        <p:nvSpPr>
          <p:cNvPr id="3" name="标题 2"/>
          <p:cNvSpPr>
            <a:spLocks noGrp="1"/>
          </p:cNvSpPr>
          <p:nvPr>
            <p:ph type="title"/>
          </p:nvPr>
        </p:nvSpPr>
        <p:spPr/>
        <p:txBody>
          <a:bodyPr/>
          <a:lstStyle/>
          <a:p>
            <a:r>
              <a:rPr kumimoji="1" lang="en-US" altLang="zh-CN" dirty="0"/>
              <a:t>RNN</a:t>
            </a:r>
            <a:r>
              <a:rPr kumimoji="1" lang="zh-CN" altLang="en-US" dirty="0"/>
              <a:t>模型训练</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843" y="2030592"/>
            <a:ext cx="7129484" cy="4541432"/>
          </a:xfrm>
          <a:prstGeom prst="rect">
            <a:avLst/>
          </a:prstGeom>
        </p:spPr>
      </p:pic>
    </p:spTree>
    <p:extLst>
      <p:ext uri="{BB962C8B-B14F-4D97-AF65-F5344CB8AC3E}">
        <p14:creationId xmlns:p14="http://schemas.microsoft.com/office/powerpoint/2010/main" val="9064748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a:extLst>
              <a:ext uri="{FF2B5EF4-FFF2-40B4-BE49-F238E27FC236}">
                <a16:creationId xmlns:a16="http://schemas.microsoft.com/office/drawing/2014/main" id="{7231FD00-A630-DA36-BFDF-3CC61B0E15F6}"/>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zh-CN" altLang="en-US" dirty="0"/>
              <a:t>误差表面很粗糙</a:t>
            </a:r>
            <a:endParaRPr lang="zh-TW" altLang="en-US" dirty="0"/>
          </a:p>
        </p:txBody>
      </p:sp>
      <p:pic>
        <p:nvPicPr>
          <p:cNvPr id="6" name="圖片 5"/>
          <p:cNvPicPr>
            <a:picLocks noChangeAspect="1"/>
          </p:cNvPicPr>
          <p:nvPr/>
        </p:nvPicPr>
        <p:blipFill>
          <a:blip r:embed="rId3"/>
          <a:stretch>
            <a:fillRect/>
          </a:stretch>
        </p:blipFill>
        <p:spPr>
          <a:xfrm>
            <a:off x="2541213" y="1690690"/>
            <a:ext cx="6842875" cy="4633669"/>
          </a:xfrm>
          <a:prstGeom prst="rect">
            <a:avLst/>
          </a:prstGeom>
        </p:spPr>
      </p:pic>
      <p:sp>
        <p:nvSpPr>
          <p:cNvPr id="7" name="文字方塊 6"/>
          <p:cNvSpPr txBox="1"/>
          <p:nvPr/>
        </p:nvSpPr>
        <p:spPr>
          <a:xfrm>
            <a:off x="5791200" y="6036579"/>
            <a:ext cx="977900"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8" name="文字方塊 7"/>
          <p:cNvSpPr txBox="1"/>
          <p:nvPr/>
        </p:nvSpPr>
        <p:spPr>
          <a:xfrm>
            <a:off x="2314733" y="5372644"/>
            <a:ext cx="977900"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9" name="文字方塊 8"/>
          <p:cNvSpPr txBox="1"/>
          <p:nvPr/>
        </p:nvSpPr>
        <p:spPr>
          <a:xfrm rot="5400000">
            <a:off x="8573654" y="3967881"/>
            <a:ext cx="1509662" cy="461665"/>
          </a:xfrm>
          <a:prstGeom prst="rect">
            <a:avLst/>
          </a:prstGeom>
          <a:noFill/>
        </p:spPr>
        <p:txBody>
          <a:bodyPr wrap="square" rtlCol="0">
            <a:spAutoFit/>
          </a:bodyPr>
          <a:lstStyle/>
          <a:p>
            <a:pPr algn="ctr"/>
            <a:r>
              <a:rPr lang="en-US" altLang="zh-TW" sz="2400" dirty="0"/>
              <a:t>Cost</a:t>
            </a:r>
            <a:endParaRPr lang="zh-TW" altLang="en-US" sz="2400" baseline="30000" dirty="0"/>
          </a:p>
        </p:txBody>
      </p:sp>
      <p:pic>
        <p:nvPicPr>
          <p:cNvPr id="14" name="圖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80659">
            <a:off x="6883401" y="3081728"/>
            <a:ext cx="958851" cy="958851"/>
          </a:xfrm>
          <a:prstGeom prst="rect">
            <a:avLst/>
          </a:prstGeom>
        </p:spPr>
      </p:pic>
      <p:sp>
        <p:nvSpPr>
          <p:cNvPr id="3" name="橢圓 2"/>
          <p:cNvSpPr/>
          <p:nvPr/>
        </p:nvSpPr>
        <p:spPr>
          <a:xfrm>
            <a:off x="5962649" y="4437350"/>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3" name="橢圓 12"/>
          <p:cNvSpPr/>
          <p:nvPr/>
        </p:nvSpPr>
        <p:spPr>
          <a:xfrm>
            <a:off x="5486399" y="460899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5" name="橢圓 14"/>
          <p:cNvSpPr/>
          <p:nvPr/>
        </p:nvSpPr>
        <p:spPr>
          <a:xfrm>
            <a:off x="4953105" y="4759674"/>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2" name="橢圓 11"/>
          <p:cNvSpPr/>
          <p:nvPr/>
        </p:nvSpPr>
        <p:spPr>
          <a:xfrm>
            <a:off x="4479828" y="259044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 name="手繪多邊形 4"/>
          <p:cNvSpPr/>
          <p:nvPr/>
        </p:nvSpPr>
        <p:spPr>
          <a:xfrm rot="21409801">
            <a:off x="4679829" y="2693104"/>
            <a:ext cx="815340" cy="1935480"/>
          </a:xfrm>
          <a:custGeom>
            <a:avLst/>
            <a:gdLst>
              <a:gd name="connsiteX0" fmla="*/ 815340 w 815340"/>
              <a:gd name="connsiteY0" fmla="*/ 1935480 h 1935480"/>
              <a:gd name="connsiteX1" fmla="*/ 670560 w 815340"/>
              <a:gd name="connsiteY1" fmla="*/ 982980 h 1935480"/>
              <a:gd name="connsiteX2" fmla="*/ 0 w 815340"/>
              <a:gd name="connsiteY2" fmla="*/ 0 h 1935480"/>
            </a:gdLst>
            <a:ahLst/>
            <a:cxnLst>
              <a:cxn ang="0">
                <a:pos x="connsiteX0" y="connsiteY0"/>
              </a:cxn>
              <a:cxn ang="0">
                <a:pos x="connsiteX1" y="connsiteY1"/>
              </a:cxn>
              <a:cxn ang="0">
                <a:pos x="connsiteX2" y="connsiteY2"/>
              </a:cxn>
            </a:cxnLst>
            <a:rect l="l" t="t" r="r" b="b"/>
            <a:pathLst>
              <a:path w="815340" h="1935480">
                <a:moveTo>
                  <a:pt x="815340" y="1935480"/>
                </a:moveTo>
                <a:cubicBezTo>
                  <a:pt x="810895" y="1620520"/>
                  <a:pt x="806450" y="1305560"/>
                  <a:pt x="670560" y="982980"/>
                </a:cubicBezTo>
                <a:cubicBezTo>
                  <a:pt x="534670" y="660400"/>
                  <a:pt x="267335" y="330200"/>
                  <a:pt x="0" y="0"/>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6755471" y="4646218"/>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7" name="橢圓 16"/>
          <p:cNvSpPr/>
          <p:nvPr/>
        </p:nvSpPr>
        <p:spPr>
          <a:xfrm>
            <a:off x="6279221" y="4817865"/>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橢圓 17"/>
          <p:cNvSpPr/>
          <p:nvPr/>
        </p:nvSpPr>
        <p:spPr>
          <a:xfrm>
            <a:off x="5745927" y="4968542"/>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文字方塊 10"/>
          <p:cNvSpPr txBox="1"/>
          <p:nvPr/>
        </p:nvSpPr>
        <p:spPr>
          <a:xfrm>
            <a:off x="5829168" y="3711039"/>
            <a:ext cx="939932"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dirty="0"/>
              <a:t>Clipping </a:t>
            </a:r>
            <a:endParaRPr lang="zh-TW" altLang="en-US" dirty="0"/>
          </a:p>
        </p:txBody>
      </p:sp>
      <p:sp>
        <p:nvSpPr>
          <p:cNvPr id="19" name="矩形 18"/>
          <p:cNvSpPr/>
          <p:nvPr/>
        </p:nvSpPr>
        <p:spPr>
          <a:xfrm>
            <a:off x="7192070" y="6125664"/>
            <a:ext cx="3124573" cy="369332"/>
          </a:xfrm>
          <a:prstGeom prst="rect">
            <a:avLst/>
          </a:prstGeom>
        </p:spPr>
        <p:txBody>
          <a:bodyPr wrap="none">
            <a:spAutoFit/>
          </a:bodyPr>
          <a:lstStyle/>
          <a:p>
            <a:pPr lvl="1"/>
            <a:r>
              <a:rPr lang="en-US" altLang="zh-TW" dirty="0">
                <a:solidFill>
                  <a:srgbClr val="0000FF"/>
                </a:solidFill>
              </a:rPr>
              <a:t>[Razvan Pascanu, ICML’13]</a:t>
            </a:r>
            <a:endParaRPr lang="zh-TW" altLang="en-US" dirty="0">
              <a:solidFill>
                <a:srgbClr val="0000FF"/>
              </a:solidFill>
            </a:endParaRPr>
          </a:p>
        </p:txBody>
      </p:sp>
      <p:sp>
        <p:nvSpPr>
          <p:cNvPr id="20" name="文字方塊 19"/>
          <p:cNvSpPr txBox="1"/>
          <p:nvPr/>
        </p:nvSpPr>
        <p:spPr>
          <a:xfrm rot="5400000" flipH="1">
            <a:off x="8614684" y="4067181"/>
            <a:ext cx="1484993" cy="461665"/>
          </a:xfrm>
          <a:prstGeom prst="rect">
            <a:avLst/>
          </a:prstGeom>
          <a:solidFill>
            <a:schemeClr val="bg1"/>
          </a:solidFill>
        </p:spPr>
        <p:txBody>
          <a:bodyPr wrap="square" rtlCol="0">
            <a:spAutoFit/>
          </a:bodyPr>
          <a:lstStyle/>
          <a:p>
            <a:r>
              <a:rPr lang="en-US" altLang="zh-TW" sz="2400" dirty="0"/>
              <a:t>Total Loss</a:t>
            </a:r>
            <a:endParaRPr lang="zh-TW" altLang="en-US" sz="2400" dirty="0"/>
          </a:p>
        </p:txBody>
      </p:sp>
      <p:sp>
        <p:nvSpPr>
          <p:cNvPr id="21" name="矩形 20"/>
          <p:cNvSpPr/>
          <p:nvPr/>
        </p:nvSpPr>
        <p:spPr>
          <a:xfrm>
            <a:off x="5486399" y="1507921"/>
            <a:ext cx="3233311" cy="830997"/>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误差表面要么很平滑、要么很陡峭。</a:t>
            </a:r>
          </a:p>
        </p:txBody>
      </p:sp>
    </p:spTree>
    <p:extLst>
      <p:ext uri="{BB962C8B-B14F-4D97-AF65-F5344CB8AC3E}">
        <p14:creationId xmlns:p14="http://schemas.microsoft.com/office/powerpoint/2010/main" val="119553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13" grpId="0" animBg="1"/>
      <p:bldP spid="15" grpId="0" animBg="1"/>
      <p:bldP spid="12" grpId="0" animBg="1"/>
      <p:bldP spid="12" grpId="1" animBg="1"/>
      <p:bldP spid="5" grpId="0" animBg="1"/>
      <p:bldP spid="5" grpId="1" animBg="1"/>
      <p:bldP spid="16" grpId="0" animBg="1"/>
      <p:bldP spid="17" grpId="0" animBg="1"/>
      <p:bldP spid="18" grpId="0" animBg="1"/>
      <p:bldP spid="1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p:cNvSpPr/>
          <p:nvPr/>
        </p:nvSpPr>
        <p:spPr>
          <a:xfrm>
            <a:off x="1941655" y="2476946"/>
            <a:ext cx="4557416" cy="8734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1926200" y="1480894"/>
            <a:ext cx="4572870" cy="8734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 name="内容占位符 7">
            <a:extLst>
              <a:ext uri="{FF2B5EF4-FFF2-40B4-BE49-F238E27FC236}">
                <a16:creationId xmlns:a16="http://schemas.microsoft.com/office/drawing/2014/main" id="{DCBABBFD-07CB-E147-D5AF-B0AC079B6724}"/>
              </a:ext>
            </a:extLst>
          </p:cNvPr>
          <p:cNvSpPr>
            <a:spLocks noGrp="1"/>
          </p:cNvSpPr>
          <p:nvPr>
            <p:ph sz="quarter" idx="10"/>
          </p:nvPr>
        </p:nvSpPr>
        <p:spPr/>
        <p:txBody>
          <a:bodyPr/>
          <a:lstStyle/>
          <a:p>
            <a:endParaRPr lang="zh-CN" altLang="en-US"/>
          </a:p>
        </p:txBody>
      </p:sp>
      <p:sp>
        <p:nvSpPr>
          <p:cNvPr id="2" name="標題 1"/>
          <p:cNvSpPr>
            <a:spLocks noGrp="1"/>
          </p:cNvSpPr>
          <p:nvPr>
            <p:ph type="title"/>
          </p:nvPr>
        </p:nvSpPr>
        <p:spPr/>
        <p:txBody>
          <a:bodyPr/>
          <a:lstStyle/>
          <a:p>
            <a:r>
              <a:rPr lang="en-US" altLang="zh-TW" dirty="0"/>
              <a:t>Why? </a:t>
            </a:r>
            <a:endParaRPr lang="zh-TW" altLang="en-US" dirty="0"/>
          </a:p>
        </p:txBody>
      </p:sp>
      <p:sp>
        <p:nvSpPr>
          <p:cNvPr id="5" name="橢圓 4"/>
          <p:cNvSpPr/>
          <p:nvPr/>
        </p:nvSpPr>
        <p:spPr>
          <a:xfrm>
            <a:off x="4025930" y="498898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 name="矩形 5"/>
          <p:cNvSpPr/>
          <p:nvPr/>
        </p:nvSpPr>
        <p:spPr>
          <a:xfrm>
            <a:off x="4190501" y="6139310"/>
            <a:ext cx="390525" cy="4028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7" name="文字方塊 6"/>
          <p:cNvSpPr txBox="1"/>
          <p:nvPr/>
        </p:nvSpPr>
        <p:spPr>
          <a:xfrm>
            <a:off x="4306917" y="565468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9" name="文字方塊 8"/>
          <p:cNvSpPr txBox="1"/>
          <p:nvPr/>
        </p:nvSpPr>
        <p:spPr>
          <a:xfrm>
            <a:off x="4137321" y="3951190"/>
            <a:ext cx="514350" cy="461665"/>
          </a:xfrm>
          <a:prstGeom prst="rect">
            <a:avLst/>
          </a:prstGeom>
          <a:noFill/>
        </p:spPr>
        <p:txBody>
          <a:bodyPr wrap="square" rtlCol="0">
            <a:spAutoFit/>
          </a:bodyPr>
          <a:lstStyle/>
          <a:p>
            <a:pPr algn="ctr"/>
            <a:r>
              <a:rPr lang="en-US" altLang="zh-TW" sz="2400" dirty="0"/>
              <a:t>y</a:t>
            </a:r>
            <a:r>
              <a:rPr lang="en-US" altLang="zh-TW" sz="2400" baseline="30000" dirty="0"/>
              <a:t>1</a:t>
            </a:r>
            <a:endParaRPr lang="zh-TW" altLang="en-US" sz="2400" baseline="30000" dirty="0"/>
          </a:p>
        </p:txBody>
      </p:sp>
      <p:cxnSp>
        <p:nvCxnSpPr>
          <p:cNvPr id="28" name="直線單箭頭接點 27"/>
          <p:cNvCxnSpPr/>
          <p:nvPr/>
        </p:nvCxnSpPr>
        <p:spPr>
          <a:xfrm rot="16200000">
            <a:off x="4102270" y="586084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4351245" y="439862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33"/>
          <p:cNvSpPr/>
          <p:nvPr/>
        </p:nvSpPr>
        <p:spPr>
          <a:xfrm>
            <a:off x="5601258" y="498898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5" name="矩形 34"/>
          <p:cNvSpPr/>
          <p:nvPr/>
        </p:nvSpPr>
        <p:spPr>
          <a:xfrm>
            <a:off x="5765829" y="6139310"/>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36" name="文字方塊 35"/>
          <p:cNvSpPr txBox="1"/>
          <p:nvPr/>
        </p:nvSpPr>
        <p:spPr>
          <a:xfrm>
            <a:off x="5882245" y="565468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37" name="文字方塊 36"/>
          <p:cNvSpPr txBox="1"/>
          <p:nvPr/>
        </p:nvSpPr>
        <p:spPr>
          <a:xfrm>
            <a:off x="4936891" y="5240632"/>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38" name="文字方塊 37"/>
          <p:cNvSpPr txBox="1"/>
          <p:nvPr/>
        </p:nvSpPr>
        <p:spPr>
          <a:xfrm>
            <a:off x="5712649" y="3951190"/>
            <a:ext cx="514350" cy="461665"/>
          </a:xfrm>
          <a:prstGeom prst="rect">
            <a:avLst/>
          </a:prstGeom>
          <a:noFill/>
        </p:spPr>
        <p:txBody>
          <a:bodyPr wrap="square" rtlCol="0">
            <a:spAutoFit/>
          </a:bodyPr>
          <a:lstStyle/>
          <a:p>
            <a:pPr algn="ctr"/>
            <a:r>
              <a:rPr lang="en-US" altLang="zh-TW" sz="2400" dirty="0"/>
              <a:t>y</a:t>
            </a:r>
            <a:r>
              <a:rPr lang="en-US" altLang="zh-TW" sz="2400" baseline="30000" dirty="0"/>
              <a:t>2</a:t>
            </a:r>
            <a:endParaRPr lang="zh-TW" altLang="en-US" sz="2400" baseline="30000" dirty="0"/>
          </a:p>
        </p:txBody>
      </p:sp>
      <p:cxnSp>
        <p:nvCxnSpPr>
          <p:cNvPr id="39" name="直線單箭頭接點 38"/>
          <p:cNvCxnSpPr/>
          <p:nvPr/>
        </p:nvCxnSpPr>
        <p:spPr>
          <a:xfrm>
            <a:off x="4754593" y="5320239"/>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rot="16200000">
            <a:off x="5677598" y="586084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5926573" y="439862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橢圓 42"/>
          <p:cNvSpPr/>
          <p:nvPr/>
        </p:nvSpPr>
        <p:spPr>
          <a:xfrm>
            <a:off x="7142184" y="497159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4" name="矩形 43"/>
          <p:cNvSpPr/>
          <p:nvPr/>
        </p:nvSpPr>
        <p:spPr>
          <a:xfrm>
            <a:off x="7306755" y="612192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45" name="文字方塊 44"/>
          <p:cNvSpPr txBox="1"/>
          <p:nvPr/>
        </p:nvSpPr>
        <p:spPr>
          <a:xfrm>
            <a:off x="7423171" y="5637300"/>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46" name="文字方塊 45"/>
          <p:cNvSpPr txBox="1"/>
          <p:nvPr/>
        </p:nvSpPr>
        <p:spPr>
          <a:xfrm>
            <a:off x="6477817" y="5223245"/>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47" name="文字方塊 46"/>
          <p:cNvSpPr txBox="1"/>
          <p:nvPr/>
        </p:nvSpPr>
        <p:spPr>
          <a:xfrm>
            <a:off x="7253575" y="3933803"/>
            <a:ext cx="514350" cy="461665"/>
          </a:xfrm>
          <a:prstGeom prst="rect">
            <a:avLst/>
          </a:prstGeom>
          <a:noFill/>
        </p:spPr>
        <p:txBody>
          <a:bodyPr wrap="square" rtlCol="0">
            <a:spAutoFit/>
          </a:bodyPr>
          <a:lstStyle/>
          <a:p>
            <a:pPr algn="ctr"/>
            <a:r>
              <a:rPr lang="en-US" altLang="zh-TW" sz="2400" dirty="0"/>
              <a:t>y</a:t>
            </a:r>
            <a:r>
              <a:rPr lang="en-US" altLang="zh-TW" sz="2400" baseline="30000" dirty="0"/>
              <a:t>3</a:t>
            </a:r>
            <a:endParaRPr lang="zh-TW" altLang="en-US" sz="2400" baseline="30000" dirty="0"/>
          </a:p>
        </p:txBody>
      </p:sp>
      <p:cxnSp>
        <p:nvCxnSpPr>
          <p:cNvPr id="48" name="直線單箭頭接點 47"/>
          <p:cNvCxnSpPr/>
          <p:nvPr/>
        </p:nvCxnSpPr>
        <p:spPr>
          <a:xfrm>
            <a:off x="6295519" y="530285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rot="16200000">
            <a:off x="7218524" y="584345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V="1">
            <a:off x="7467499" y="438123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p:cNvSpPr/>
          <p:nvPr/>
        </p:nvSpPr>
        <p:spPr>
          <a:xfrm>
            <a:off x="9242446" y="497159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3" name="矩形 52"/>
          <p:cNvSpPr/>
          <p:nvPr/>
        </p:nvSpPr>
        <p:spPr>
          <a:xfrm>
            <a:off x="9407017" y="612192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54" name="文字方塊 53"/>
          <p:cNvSpPr txBox="1"/>
          <p:nvPr/>
        </p:nvSpPr>
        <p:spPr>
          <a:xfrm>
            <a:off x="9523433" y="5637300"/>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55" name="文字方塊 54"/>
          <p:cNvSpPr txBox="1"/>
          <p:nvPr/>
        </p:nvSpPr>
        <p:spPr>
          <a:xfrm>
            <a:off x="8578079" y="5223245"/>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56" name="文字方塊 55"/>
          <p:cNvSpPr txBox="1"/>
          <p:nvPr/>
        </p:nvSpPr>
        <p:spPr>
          <a:xfrm>
            <a:off x="9270293" y="3933803"/>
            <a:ext cx="997870" cy="461665"/>
          </a:xfrm>
          <a:prstGeom prst="rect">
            <a:avLst/>
          </a:prstGeom>
          <a:noFill/>
        </p:spPr>
        <p:txBody>
          <a:bodyPr wrap="square" rtlCol="0">
            <a:spAutoFit/>
          </a:bodyPr>
          <a:lstStyle/>
          <a:p>
            <a:pPr algn="ctr"/>
            <a:r>
              <a:rPr lang="en-US" altLang="zh-TW" sz="2400" dirty="0"/>
              <a:t>y</a:t>
            </a:r>
            <a:r>
              <a:rPr lang="en-US" altLang="zh-TW" sz="2400" baseline="30000" dirty="0"/>
              <a:t>1000</a:t>
            </a:r>
            <a:endParaRPr lang="zh-TW" altLang="en-US" sz="2400" baseline="30000" dirty="0"/>
          </a:p>
        </p:txBody>
      </p:sp>
      <p:cxnSp>
        <p:nvCxnSpPr>
          <p:cNvPr id="57" name="直線單箭頭接點 56"/>
          <p:cNvCxnSpPr/>
          <p:nvPr/>
        </p:nvCxnSpPr>
        <p:spPr>
          <a:xfrm>
            <a:off x="8395781" y="530285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rot="16200000">
            <a:off x="9318786" y="584345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9567761" y="438123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7680347" y="4971595"/>
            <a:ext cx="828937"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68" name="文字方塊 67"/>
              <p:cNvSpPr txBox="1"/>
              <p:nvPr/>
            </p:nvSpPr>
            <p:spPr>
              <a:xfrm>
                <a:off x="2127574" y="1473757"/>
                <a:ext cx="87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=1</m:t>
                      </m:r>
                    </m:oMath>
                  </m:oMathPara>
                </a14:m>
                <a:endParaRPr lang="zh-TW" altLang="en-US" sz="2400" dirty="0"/>
              </a:p>
            </p:txBody>
          </p:sp>
        </mc:Choice>
        <mc:Fallback xmlns="">
          <p:sp>
            <p:nvSpPr>
              <p:cNvPr id="68" name="文字方塊 67"/>
              <p:cNvSpPr txBox="1">
                <a:spLocks noRot="1" noChangeAspect="1" noMove="1" noResize="1" noEditPoints="1" noAdjustHandles="1" noChangeArrowheads="1" noChangeShapeType="1" noTextEdit="1"/>
              </p:cNvSpPr>
              <p:nvPr/>
            </p:nvSpPr>
            <p:spPr>
              <a:xfrm>
                <a:off x="603574" y="1473757"/>
                <a:ext cx="875688" cy="369332"/>
              </a:xfrm>
              <a:prstGeom prst="rect">
                <a:avLst/>
              </a:prstGeom>
              <a:blipFill rotWithShape="0">
                <a:blip r:embed="rId3"/>
                <a:stretch>
                  <a:fillRect l="-4167" r="-8333"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p:cNvSpPr txBox="1"/>
              <p:nvPr/>
            </p:nvSpPr>
            <p:spPr>
              <a:xfrm>
                <a:off x="2129371" y="195051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=1.01</m:t>
                      </m:r>
                    </m:oMath>
                  </m:oMathPara>
                </a14:m>
                <a:endParaRPr lang="zh-TW" altLang="en-US" sz="2400" dirty="0"/>
              </a:p>
            </p:txBody>
          </p:sp>
        </mc:Choice>
        <mc:Fallback xmlns="">
          <p:sp>
            <p:nvSpPr>
              <p:cNvPr id="69" name="文字方塊 68"/>
              <p:cNvSpPr txBox="1">
                <a:spLocks noRot="1" noChangeAspect="1" noMove="1" noResize="1" noEditPoints="1" noAdjustHandles="1" noChangeArrowheads="1" noChangeShapeType="1" noTextEdit="1"/>
              </p:cNvSpPr>
              <p:nvPr/>
            </p:nvSpPr>
            <p:spPr>
              <a:xfrm>
                <a:off x="605371" y="1950512"/>
                <a:ext cx="1278042" cy="369332"/>
              </a:xfrm>
              <a:prstGeom prst="rect">
                <a:avLst/>
              </a:prstGeom>
              <a:blipFill rotWithShape="0">
                <a:blip r:embed="rId4"/>
                <a:stretch>
                  <a:fillRect l="-2381" r="-5714" b="-4918"/>
                </a:stretch>
              </a:blipFill>
            </p:spPr>
            <p:txBody>
              <a:bodyPr/>
              <a:lstStyle/>
              <a:p>
                <a:r>
                  <a:rPr lang="zh-TW" altLang="en-US">
                    <a:noFill/>
                  </a:rPr>
                  <a:t> </a:t>
                </a:r>
              </a:p>
            </p:txBody>
          </p:sp>
        </mc:Fallback>
      </mc:AlternateContent>
      <p:sp>
        <p:nvSpPr>
          <p:cNvPr id="10" name="向右箭號 9"/>
          <p:cNvSpPr/>
          <p:nvPr/>
        </p:nvSpPr>
        <p:spPr>
          <a:xfrm>
            <a:off x="3634083" y="1567547"/>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向右箭號 69"/>
          <p:cNvSpPr/>
          <p:nvPr/>
        </p:nvSpPr>
        <p:spPr>
          <a:xfrm>
            <a:off x="3639342" y="2055676"/>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1" name="文字方塊 70"/>
              <p:cNvSpPr txBox="1"/>
              <p:nvPr/>
            </p:nvSpPr>
            <p:spPr>
              <a:xfrm>
                <a:off x="4482836" y="1469277"/>
                <a:ext cx="13510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1</m:t>
                      </m:r>
                    </m:oMath>
                  </m:oMathPara>
                </a14:m>
                <a:endParaRPr lang="zh-TW" altLang="en-US" sz="24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2958835" y="1469277"/>
                <a:ext cx="1351075" cy="369332"/>
              </a:xfrm>
              <a:prstGeom prst="rect">
                <a:avLst/>
              </a:prstGeom>
              <a:blipFill rotWithShape="0">
                <a:blip r:embed="rId5"/>
                <a:stretch>
                  <a:fillRect l="-4955" r="-4955" b="-24590"/>
                </a:stretch>
              </a:blipFill>
            </p:spPr>
            <p:txBody>
              <a:bodyPr/>
              <a:lstStyle/>
              <a:p>
                <a:r>
                  <a:rPr lang="zh-TW" altLang="en-US">
                    <a:noFill/>
                  </a:rPr>
                  <a:t> </a:t>
                </a:r>
              </a:p>
            </p:txBody>
          </p:sp>
        </mc:Fallback>
      </mc:AlternateContent>
      <p:cxnSp>
        <p:nvCxnSpPr>
          <p:cNvPr id="12" name="直線接點 11"/>
          <p:cNvCxnSpPr/>
          <p:nvPr/>
        </p:nvCxnSpPr>
        <p:spPr>
          <a:xfrm flipH="1">
            <a:off x="4146531" y="5108408"/>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flipH="1">
            <a:off x="5744135" y="5118123"/>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flipH="1">
            <a:off x="7260086" y="5072084"/>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flipH="1">
            <a:off x="9393130" y="5080811"/>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文字方塊 74"/>
              <p:cNvSpPr txBox="1"/>
              <p:nvPr/>
            </p:nvSpPr>
            <p:spPr>
              <a:xfrm>
                <a:off x="4471528" y="1930488"/>
                <a:ext cx="20275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m:t>
                      </m:r>
                      <m:r>
                        <a:rPr lang="en-US" altLang="zh-TW" sz="2400">
                          <a:latin typeface="Cambria Math" panose="02040503050406030204" pitchFamily="18" charset="0"/>
                          <a:ea typeface="Cambria Math" panose="02040503050406030204" pitchFamily="18" charset="0"/>
                        </a:rPr>
                        <m:t>20000</m:t>
                      </m:r>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2947527" y="1930488"/>
                <a:ext cx="2027543" cy="369332"/>
              </a:xfrm>
              <a:prstGeom prst="rect">
                <a:avLst/>
              </a:prstGeom>
              <a:blipFill rotWithShape="0">
                <a:blip r:embed="rId6"/>
                <a:stretch>
                  <a:fillRect l="-3313" t="-1667" r="-3313"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2144827" y="248211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=0.99</m:t>
                      </m:r>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620827" y="2482112"/>
                <a:ext cx="1278042" cy="369332"/>
              </a:xfrm>
              <a:prstGeom prst="rect">
                <a:avLst/>
              </a:prstGeom>
              <a:blipFill rotWithShape="0">
                <a:blip r:embed="rId7"/>
                <a:stretch>
                  <a:fillRect l="-2871" r="-5742"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2163877" y="2977917"/>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r>
                        <a:rPr lang="en-US" altLang="zh-TW" sz="2400" i="1">
                          <a:latin typeface="Cambria Math" panose="02040503050406030204" pitchFamily="18" charset="0"/>
                        </a:rPr>
                        <m:t>=0.01</m:t>
                      </m:r>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39877" y="2977917"/>
                <a:ext cx="1278042" cy="369332"/>
              </a:xfrm>
              <a:prstGeom prst="rect">
                <a:avLst/>
              </a:prstGeom>
              <a:blipFill rotWithShape="0">
                <a:blip r:embed="rId8"/>
                <a:stretch>
                  <a:fillRect l="-2857" r="-5238" b="-6667"/>
                </a:stretch>
              </a:blipFill>
            </p:spPr>
            <p:txBody>
              <a:bodyPr/>
              <a:lstStyle/>
              <a:p>
                <a:r>
                  <a:rPr lang="zh-TW" altLang="en-US">
                    <a:noFill/>
                  </a:rPr>
                  <a:t> </a:t>
                </a:r>
              </a:p>
            </p:txBody>
          </p:sp>
        </mc:Fallback>
      </mc:AlternateContent>
      <p:sp>
        <p:nvSpPr>
          <p:cNvPr id="78" name="向右箭號 77"/>
          <p:cNvSpPr/>
          <p:nvPr/>
        </p:nvSpPr>
        <p:spPr>
          <a:xfrm>
            <a:off x="3668589" y="2575902"/>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向右箭號 78"/>
          <p:cNvSpPr/>
          <p:nvPr/>
        </p:nvSpPr>
        <p:spPr>
          <a:xfrm>
            <a:off x="3673848" y="3083081"/>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0" name="文字方塊 79"/>
              <p:cNvSpPr txBox="1"/>
              <p:nvPr/>
            </p:nvSpPr>
            <p:spPr>
              <a:xfrm>
                <a:off x="4472022" y="2458107"/>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2948021" y="2458107"/>
                <a:ext cx="1347869" cy="369332"/>
              </a:xfrm>
              <a:prstGeom prst="rect">
                <a:avLst/>
              </a:prstGeom>
              <a:blipFill rotWithShape="0">
                <a:blip r:embed="rId9"/>
                <a:stretch>
                  <a:fillRect l="-4977" r="-497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4471528" y="2992399"/>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81" name="文字方塊 80"/>
              <p:cNvSpPr txBox="1">
                <a:spLocks noRot="1" noChangeAspect="1" noMove="1" noResize="1" noEditPoints="1" noAdjustHandles="1" noChangeArrowheads="1" noChangeShapeType="1" noTextEdit="1"/>
              </p:cNvSpPr>
              <p:nvPr/>
            </p:nvSpPr>
            <p:spPr>
              <a:xfrm>
                <a:off x="2947527" y="2992399"/>
                <a:ext cx="1347869" cy="369332"/>
              </a:xfrm>
              <a:prstGeom prst="rect">
                <a:avLst/>
              </a:prstGeom>
              <a:blipFill rotWithShape="0">
                <a:blip r:embed="rId10"/>
                <a:stretch>
                  <a:fillRect l="-4977" r="-4977" b="-26667"/>
                </a:stretch>
              </a:blipFill>
            </p:spPr>
            <p:txBody>
              <a:bodyPr/>
              <a:lstStyle/>
              <a:p>
                <a:r>
                  <a:rPr lang="zh-TW" altLang="en-US">
                    <a:noFill/>
                  </a:rPr>
                  <a:t> </a:t>
                </a:r>
              </a:p>
            </p:txBody>
          </p:sp>
        </mc:Fallback>
      </mc:AlternateContent>
      <p:sp>
        <p:nvSpPr>
          <p:cNvPr id="60" name="文字方塊 59"/>
          <p:cNvSpPr txBox="1"/>
          <p:nvPr/>
        </p:nvSpPr>
        <p:spPr>
          <a:xfrm>
            <a:off x="4270585" y="4517804"/>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63" name="文字方塊 62"/>
          <p:cNvSpPr txBox="1"/>
          <p:nvPr/>
        </p:nvSpPr>
        <p:spPr>
          <a:xfrm>
            <a:off x="5845913" y="4517804"/>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64" name="文字方塊 63"/>
          <p:cNvSpPr txBox="1"/>
          <p:nvPr/>
        </p:nvSpPr>
        <p:spPr>
          <a:xfrm>
            <a:off x="7386839" y="450041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82" name="文字方塊 81"/>
          <p:cNvSpPr txBox="1"/>
          <p:nvPr/>
        </p:nvSpPr>
        <p:spPr>
          <a:xfrm>
            <a:off x="9487101" y="4500417"/>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mc:AlternateContent xmlns:mc="http://schemas.openxmlformats.org/markup-compatibility/2006" xmlns:a14="http://schemas.microsoft.com/office/drawing/2010/main">
        <mc:Choice Requires="a14">
          <p:sp>
            <p:nvSpPr>
              <p:cNvPr id="15" name="文字方塊 14"/>
              <p:cNvSpPr txBox="1"/>
              <p:nvPr/>
            </p:nvSpPr>
            <p:spPr>
              <a:xfrm>
                <a:off x="6656707" y="1481061"/>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f>
                        <m:fPr>
                          <m:type m:val="lin"/>
                          <m:ctrlPr>
                            <a:rPr lang="zh-TW" altLang="en-US" sz="2400" i="1">
                              <a:latin typeface="Cambria Math" panose="02040503050406030204" pitchFamily="18" charset="0"/>
                              <a:ea typeface="Microsoft YaHei" charset="-122"/>
                              <a:cs typeface="Microsoft YaHei" charset="-122"/>
                            </a:rPr>
                          </m:ctrlPr>
                        </m:fPr>
                        <m:num>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𝐿</m:t>
                          </m:r>
                        </m:num>
                        <m:den>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𝑤</m:t>
                          </m:r>
                        </m:den>
                      </m:f>
                    </m:oMath>
                  </m:oMathPara>
                </a14:m>
                <a:endParaRPr lang="en-US" altLang="zh-TW" sz="2400" dirty="0">
                  <a:latin typeface="Microsoft YaHei" charset="-122"/>
                  <a:ea typeface="Microsoft YaHei" charset="-122"/>
                  <a:cs typeface="Microsoft YaHei" charset="-122"/>
                </a:endParaRPr>
              </a:p>
              <a:p>
                <a:pPr algn="ctr"/>
                <a:r>
                  <a:rPr lang="zh-CN" altLang="en-US" sz="2400" dirty="0">
                    <a:latin typeface="Microsoft YaHei" charset="-122"/>
                    <a:ea typeface="Microsoft YaHei" charset="-122"/>
                    <a:cs typeface="Microsoft YaHei" charset="-122"/>
                  </a:rPr>
                  <a:t>很大</a:t>
                </a:r>
                <a:endParaRPr lang="zh-TW" altLang="en-US" sz="2400" dirty="0">
                  <a:latin typeface="Microsoft YaHei" charset="-122"/>
                  <a:ea typeface="Microsoft YaHei" charset="-122"/>
                  <a:cs typeface="Microsoft YaHei" charset="-122"/>
                </a:endParaRPr>
              </a:p>
            </p:txBody>
          </p:sp>
        </mc:Choice>
        <mc:Fallback xmlns="">
          <p:sp>
            <p:nvSpPr>
              <p:cNvPr id="15" name="文字方塊 14"/>
              <p:cNvSpPr txBox="1">
                <a:spLocks noRot="1" noChangeAspect="1" noMove="1" noResize="1" noEditPoints="1" noAdjustHandles="1" noChangeArrowheads="1" noChangeShapeType="1" noTextEdit="1"/>
              </p:cNvSpPr>
              <p:nvPr/>
            </p:nvSpPr>
            <p:spPr>
              <a:xfrm>
                <a:off x="6656707" y="1481061"/>
                <a:ext cx="1428171" cy="830997"/>
              </a:xfrm>
              <a:prstGeom prst="rect">
                <a:avLst/>
              </a:prstGeom>
              <a:blipFill rotWithShape="0">
                <a:blip r:embed="rId11"/>
                <a:stretch>
                  <a:fillRect/>
                </a:stretch>
              </a:blipFill>
            </p:spPr>
            <p:txBody>
              <a:bodyPr/>
              <a:lstStyle/>
              <a:p>
                <a:r>
                  <a:rPr lang="zh-CN" altLang="en-US">
                    <a:noFill/>
                  </a:rPr>
                  <a:t> </a:t>
                </a:r>
              </a:p>
            </p:txBody>
          </p:sp>
        </mc:Fallback>
      </mc:AlternateContent>
      <p:sp>
        <p:nvSpPr>
          <p:cNvPr id="84" name="文字方塊 83"/>
          <p:cNvSpPr txBox="1"/>
          <p:nvPr/>
        </p:nvSpPr>
        <p:spPr>
          <a:xfrm>
            <a:off x="8582715" y="1647439"/>
            <a:ext cx="2373025" cy="46166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2400" dirty="0">
                <a:latin typeface="Microsoft YaHei" charset="-122"/>
                <a:ea typeface="Microsoft YaHei" charset="-122"/>
                <a:cs typeface="Microsoft YaHei" charset="-122"/>
              </a:rPr>
              <a:t>小的学习率</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5" name="文字方塊 84"/>
              <p:cNvSpPr txBox="1"/>
              <p:nvPr/>
            </p:nvSpPr>
            <p:spPr>
              <a:xfrm>
                <a:off x="6609001" y="2519326"/>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f>
                        <m:fPr>
                          <m:type m:val="lin"/>
                          <m:ctrlPr>
                            <a:rPr lang="zh-TW" altLang="en-US" sz="2400" i="1">
                              <a:latin typeface="Cambria Math" panose="02040503050406030204" pitchFamily="18" charset="0"/>
                              <a:ea typeface="Microsoft YaHei" charset="-122"/>
                              <a:cs typeface="Microsoft YaHei" charset="-122"/>
                            </a:rPr>
                          </m:ctrlPr>
                        </m:fPr>
                        <m:num>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𝐿</m:t>
                          </m:r>
                        </m:num>
                        <m:den>
                          <m:r>
                            <a:rPr lang="zh-TW" altLang="en-US" sz="2400" i="1">
                              <a:latin typeface="Cambria Math" charset="0"/>
                              <a:ea typeface="Microsoft YaHei" charset="-122"/>
                              <a:cs typeface="Microsoft YaHei" charset="-122"/>
                            </a:rPr>
                            <m:t>𝜕</m:t>
                          </m:r>
                          <m:r>
                            <a:rPr lang="en-US" altLang="zh-TW" sz="2400" i="1">
                              <a:latin typeface="Cambria Math" charset="0"/>
                              <a:ea typeface="Microsoft YaHei" charset="-122"/>
                              <a:cs typeface="Microsoft YaHei" charset="-122"/>
                            </a:rPr>
                            <m:t>𝑤</m:t>
                          </m:r>
                        </m:den>
                      </m:f>
                    </m:oMath>
                  </m:oMathPara>
                </a14:m>
                <a:endParaRPr lang="en-US" altLang="zh-TW" sz="2400" dirty="0">
                  <a:latin typeface="Microsoft YaHei" charset="-122"/>
                  <a:ea typeface="Microsoft YaHei" charset="-122"/>
                  <a:cs typeface="Microsoft YaHei" charset="-122"/>
                </a:endParaRPr>
              </a:p>
              <a:p>
                <a:pPr algn="ctr"/>
                <a:r>
                  <a:rPr lang="zh-CN" altLang="en-US" sz="2400" dirty="0">
                    <a:latin typeface="Microsoft YaHei" charset="-122"/>
                    <a:ea typeface="Microsoft YaHei" charset="-122"/>
                    <a:cs typeface="Microsoft YaHei" charset="-122"/>
                  </a:rPr>
                  <a:t>很小</a:t>
                </a:r>
                <a:endParaRPr lang="zh-TW" altLang="en-US" sz="2400" dirty="0">
                  <a:latin typeface="Microsoft YaHei" charset="-122"/>
                  <a:ea typeface="Microsoft YaHei" charset="-122"/>
                  <a:cs typeface="Microsoft YaHei" charset="-122"/>
                </a:endParaRPr>
              </a:p>
            </p:txBody>
          </p:sp>
        </mc:Choice>
        <mc:Fallback xmlns="">
          <p:sp>
            <p:nvSpPr>
              <p:cNvPr id="85" name="文字方塊 84"/>
              <p:cNvSpPr txBox="1">
                <a:spLocks noRot="1" noChangeAspect="1" noMove="1" noResize="1" noEditPoints="1" noAdjustHandles="1" noChangeArrowheads="1" noChangeShapeType="1" noTextEdit="1"/>
              </p:cNvSpPr>
              <p:nvPr/>
            </p:nvSpPr>
            <p:spPr>
              <a:xfrm>
                <a:off x="6609001" y="2519326"/>
                <a:ext cx="1428171" cy="830997"/>
              </a:xfrm>
              <a:prstGeom prst="rect">
                <a:avLst/>
              </a:prstGeom>
              <a:blipFill rotWithShape="0">
                <a:blip r:embed="rId12"/>
                <a:stretch>
                  <a:fillRect/>
                </a:stretch>
              </a:blipFill>
            </p:spPr>
            <p:txBody>
              <a:bodyPr/>
              <a:lstStyle/>
              <a:p>
                <a:r>
                  <a:rPr lang="zh-CN" altLang="en-US">
                    <a:noFill/>
                  </a:rPr>
                  <a:t> </a:t>
                </a:r>
              </a:p>
            </p:txBody>
          </p:sp>
        </mc:Fallback>
      </mc:AlternateContent>
      <p:sp>
        <p:nvSpPr>
          <p:cNvPr id="86" name="文字方塊 85"/>
          <p:cNvSpPr txBox="1"/>
          <p:nvPr/>
        </p:nvSpPr>
        <p:spPr>
          <a:xfrm>
            <a:off x="8522653" y="2699675"/>
            <a:ext cx="2515909" cy="46166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zh-CN" altLang="en-US" sz="2400" dirty="0">
                <a:latin typeface="Microsoft YaHei" charset="-122"/>
                <a:ea typeface="Microsoft YaHei" charset="-122"/>
                <a:cs typeface="Microsoft YaHei" charset="-122"/>
              </a:rPr>
              <a:t>大的学习率</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
        <p:nvSpPr>
          <p:cNvPr id="16" name="向右箭號 15"/>
          <p:cNvSpPr/>
          <p:nvPr/>
        </p:nvSpPr>
        <p:spPr>
          <a:xfrm>
            <a:off x="8084877" y="172249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7" name="向右箭號 86"/>
          <p:cNvSpPr/>
          <p:nvPr/>
        </p:nvSpPr>
        <p:spPr>
          <a:xfrm>
            <a:off x="8038755" y="276940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 name="矩形 2"/>
          <p:cNvSpPr/>
          <p:nvPr/>
        </p:nvSpPr>
        <p:spPr>
          <a:xfrm>
            <a:off x="1909575" y="4182021"/>
            <a:ext cx="2039020" cy="523220"/>
          </a:xfrm>
          <a:prstGeom prst="rect">
            <a:avLst/>
          </a:prstGeom>
        </p:spPr>
        <p:txBody>
          <a:bodyPr wrap="none">
            <a:spAutoFit/>
          </a:bodyPr>
          <a:lstStyle/>
          <a:p>
            <a:r>
              <a:rPr lang="en-US" altLang="zh-TW" sz="2800" b="1" i="1" u="sng" dirty="0"/>
              <a:t>Toy Example</a:t>
            </a:r>
            <a:endParaRPr lang="zh-TW" altLang="en-US" sz="2800" b="1" i="1" u="sng" dirty="0"/>
          </a:p>
        </p:txBody>
      </p:sp>
      <p:sp>
        <p:nvSpPr>
          <p:cNvPr id="65" name="文字方塊 64"/>
          <p:cNvSpPr txBox="1"/>
          <p:nvPr/>
        </p:nvSpPr>
        <p:spPr>
          <a:xfrm>
            <a:off x="9281673" y="3498949"/>
            <a:ext cx="997870" cy="461665"/>
          </a:xfrm>
          <a:prstGeom prst="rect">
            <a:avLst/>
          </a:prstGeom>
          <a:noFill/>
        </p:spPr>
        <p:txBody>
          <a:bodyPr wrap="square" rtlCol="0">
            <a:spAutoFit/>
          </a:bodyPr>
          <a:lstStyle/>
          <a:p>
            <a:pPr algn="ctr"/>
            <a:r>
              <a:rPr lang="en-US" altLang="zh-TW" sz="2400" dirty="0">
                <a:solidFill>
                  <a:srgbClr val="0000FF"/>
                </a:solidFill>
              </a:rPr>
              <a:t>=w</a:t>
            </a:r>
            <a:r>
              <a:rPr lang="en-US" altLang="zh-TW" sz="2400" baseline="30000" dirty="0">
                <a:solidFill>
                  <a:srgbClr val="0000FF"/>
                </a:solidFill>
              </a:rPr>
              <a:t>999</a:t>
            </a:r>
            <a:endParaRPr lang="zh-TW" altLang="en-US" sz="2400" baseline="30000" dirty="0">
              <a:solidFill>
                <a:srgbClr val="0000FF"/>
              </a:solidFill>
            </a:endParaRPr>
          </a:p>
        </p:txBody>
      </p:sp>
    </p:spTree>
    <p:extLst>
      <p:ext uri="{BB962C8B-B14F-4D97-AF65-F5344CB8AC3E}">
        <p14:creationId xmlns:p14="http://schemas.microsoft.com/office/powerpoint/2010/main" val="5570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14" grpId="0" animBg="1"/>
      <p:bldP spid="68" grpId="0"/>
      <p:bldP spid="69" grpId="0"/>
      <p:bldP spid="10" grpId="0" animBg="1"/>
      <p:bldP spid="70" grpId="0" animBg="1"/>
      <p:bldP spid="71" grpId="0"/>
      <p:bldP spid="75" grpId="0"/>
      <p:bldP spid="76" grpId="0"/>
      <p:bldP spid="77" grpId="0"/>
      <p:bldP spid="78" grpId="0" animBg="1"/>
      <p:bldP spid="79" grpId="0" animBg="1"/>
      <p:bldP spid="80" grpId="0"/>
      <p:bldP spid="81" grpId="0"/>
      <p:bldP spid="15" grpId="0" animBg="1"/>
      <p:bldP spid="84" grpId="0" animBg="1"/>
      <p:bldP spid="85" grpId="0" animBg="1"/>
      <p:bldP spid="86" grpId="0" animBg="1"/>
      <p:bldP spid="16" grpId="0" animBg="1"/>
      <p:bldP spid="87" grpId="0" animBg="1"/>
      <p:bldP spid="6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a:t> </a:t>
            </a:r>
            <a:r>
              <a:rPr lang="zh-CN" altLang="en-US" dirty="0"/>
              <a:t>循环神经网络在时间维度上非常深！</a:t>
            </a:r>
            <a:endParaRPr lang="en-US" altLang="zh-CN" dirty="0"/>
          </a:p>
          <a:p>
            <a:pPr marL="914400" lvl="1" indent="-457200">
              <a:buFont typeface="Wingdings" charset="2"/>
              <a:buChar char="n"/>
            </a:pPr>
            <a:r>
              <a:rPr lang="en-US" altLang="zh-CN" sz="2800" dirty="0"/>
              <a:t> </a:t>
            </a:r>
            <a:r>
              <a:rPr lang="zh-CN" altLang="en-US" sz="2800" dirty="0"/>
              <a:t>梯度消失或梯度爆炸</a:t>
            </a:r>
            <a:endParaRPr lang="en-US" altLang="zh-CN" sz="2800" dirty="0"/>
          </a:p>
          <a:p>
            <a:pPr lvl="1"/>
            <a:endParaRPr lang="en-US" altLang="zh-CN" sz="2800" dirty="0"/>
          </a:p>
          <a:p>
            <a:r>
              <a:rPr lang="en-US" altLang="zh-CN" dirty="0"/>
              <a:t> </a:t>
            </a:r>
            <a:r>
              <a:rPr lang="zh-CN" altLang="en-US" dirty="0"/>
              <a:t>如何改进？</a:t>
            </a:r>
            <a:endParaRPr lang="en-US" altLang="zh-CN" dirty="0"/>
          </a:p>
          <a:p>
            <a:pPr marL="914400" lvl="1" indent="-457200">
              <a:buFont typeface="Wingdings" charset="2"/>
              <a:buChar char="n"/>
            </a:pPr>
            <a:r>
              <a:rPr lang="en-US" altLang="zh-CN" sz="2800" dirty="0"/>
              <a:t> </a:t>
            </a:r>
            <a:r>
              <a:rPr lang="zh-CN" altLang="en-US" sz="2800" dirty="0"/>
              <a:t>梯度爆炸问题</a:t>
            </a:r>
            <a:endParaRPr lang="en-US" altLang="zh-CN" sz="2800" dirty="0"/>
          </a:p>
          <a:p>
            <a:pPr marL="1371600" lvl="2" indent="-457200">
              <a:buFont typeface="Wingdings" charset="2"/>
              <a:buChar char="n"/>
            </a:pPr>
            <a:r>
              <a:rPr lang="zh-CN" altLang="en-US" sz="2800" kern="1200" dirty="0">
                <a:solidFill>
                  <a:srgbClr val="09405E"/>
                </a:solidFill>
                <a:latin typeface="微软雅黑" panose="020B0503020204020204" pitchFamily="34" charset="-122"/>
                <a:ea typeface="微软雅黑" panose="020B0503020204020204" pitchFamily="34" charset="-122"/>
                <a:cs typeface="+mn-cs"/>
              </a:rPr>
              <a:t>梯度截断</a:t>
            </a:r>
            <a:endParaRPr lang="en-US" altLang="zh-CN" sz="2800" kern="1200" dirty="0">
              <a:solidFill>
                <a:srgbClr val="09405E"/>
              </a:solidFill>
              <a:latin typeface="微软雅黑" panose="020B0503020204020204" pitchFamily="34" charset="-122"/>
              <a:ea typeface="微软雅黑" panose="020B0503020204020204" pitchFamily="34" charset="-122"/>
              <a:cs typeface="+mn-cs"/>
            </a:endParaRPr>
          </a:p>
          <a:p>
            <a:pPr lvl="2"/>
            <a:endParaRPr lang="en-US" altLang="zh-CN" sz="2800" dirty="0"/>
          </a:p>
          <a:p>
            <a:pPr marL="914400" lvl="1" indent="-457200">
              <a:buFont typeface="Wingdings" charset="2"/>
              <a:buChar char="n"/>
            </a:pPr>
            <a:r>
              <a:rPr lang="en-US" altLang="zh-CN" sz="2800" dirty="0"/>
              <a:t> </a:t>
            </a:r>
            <a:r>
              <a:rPr lang="zh-CN" altLang="en-US" sz="2800" dirty="0"/>
              <a:t>梯度消失问题</a:t>
            </a:r>
            <a:endParaRPr lang="en-US" altLang="zh-CN" sz="2800" dirty="0"/>
          </a:p>
          <a:p>
            <a:pPr marL="1371600" lvl="2" indent="-457200">
              <a:buFont typeface="Wingdings" charset="2"/>
              <a:buChar char="n"/>
            </a:pPr>
            <a:r>
              <a:rPr lang="zh-CN" altLang="en-US" sz="2800" kern="1200" dirty="0">
                <a:solidFill>
                  <a:srgbClr val="09405E"/>
                </a:solidFill>
                <a:latin typeface="微软雅黑" panose="020B0503020204020204" pitchFamily="34" charset="-122"/>
                <a:ea typeface="微软雅黑" panose="020B0503020204020204" pitchFamily="34" charset="-122"/>
                <a:cs typeface="+mn-cs"/>
              </a:rPr>
              <a:t>改进模型：</a:t>
            </a:r>
            <a:r>
              <a:rPr lang="en-US" altLang="zh-CN" sz="2800" kern="1200" dirty="0">
                <a:solidFill>
                  <a:srgbClr val="09405E"/>
                </a:solidFill>
                <a:latin typeface="微软雅黑" panose="020B0503020204020204" pitchFamily="34" charset="-122"/>
                <a:ea typeface="微软雅黑" panose="020B0503020204020204" pitchFamily="34" charset="-122"/>
                <a:cs typeface="+mn-cs"/>
              </a:rPr>
              <a:t>LSTM</a:t>
            </a:r>
            <a:r>
              <a:rPr lang="zh-CN" altLang="en-US" sz="2800" kern="1200" dirty="0">
                <a:solidFill>
                  <a:srgbClr val="09405E"/>
                </a:solidFill>
                <a:latin typeface="微软雅黑" panose="020B0503020204020204" pitchFamily="34" charset="-122"/>
                <a:ea typeface="微软雅黑" panose="020B0503020204020204" pitchFamily="34" charset="-122"/>
                <a:cs typeface="+mn-cs"/>
              </a:rPr>
              <a:t>，</a:t>
            </a:r>
            <a:r>
              <a:rPr lang="en-US" altLang="zh-CN" sz="2800" kern="1200" dirty="0">
                <a:solidFill>
                  <a:srgbClr val="09405E"/>
                </a:solidFill>
                <a:latin typeface="微软雅黑" panose="020B0503020204020204" pitchFamily="34" charset="-122"/>
                <a:ea typeface="微软雅黑" panose="020B0503020204020204" pitchFamily="34" charset="-122"/>
                <a:cs typeface="+mn-cs"/>
              </a:rPr>
              <a:t>GRU</a:t>
            </a:r>
          </a:p>
          <a:p>
            <a:endParaRPr kumimoji="1" lang="zh-CN" altLang="en-US" dirty="0"/>
          </a:p>
        </p:txBody>
      </p:sp>
      <p:sp>
        <p:nvSpPr>
          <p:cNvPr id="2" name="标题 1"/>
          <p:cNvSpPr>
            <a:spLocks noGrp="1"/>
          </p:cNvSpPr>
          <p:nvPr>
            <p:ph type="title"/>
          </p:nvPr>
        </p:nvSpPr>
        <p:spPr/>
        <p:txBody>
          <a:bodyPr/>
          <a:lstStyle/>
          <a:p>
            <a:r>
              <a:rPr lang="zh-CN" altLang="en-US" dirty="0"/>
              <a:t>长期依赖问题</a:t>
            </a:r>
            <a:endParaRPr kumimoji="1" lang="zh-CN" altLang="en-US" dirty="0"/>
          </a:p>
        </p:txBody>
      </p:sp>
      <p:pic>
        <p:nvPicPr>
          <p:cNvPr id="1026" name="Picture 2" descr="https://stanford.edu/~shervine/teaching/cs-230/illustrations/gradient-clipping-en.png?6c3de441dc56aad634dc1a91accb48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344" y="1938528"/>
            <a:ext cx="5797296" cy="248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959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56592" y="1882375"/>
            <a:ext cx="5074685" cy="366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为什么要用深度模型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自注意力</a:t>
            </a:r>
            <a:endParaRPr kumimoji="1" lang="en-US" altLang="zh-CN" sz="2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8989467"/>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TW" altLang="en-US" dirty="0"/>
              <a:t>输入是一个向量</a:t>
            </a:r>
            <a:endParaRPr lang="en-US" altLang="zh-TW" dirty="0"/>
          </a:p>
          <a:p>
            <a:endParaRPr lang="en-US" altLang="zh-CN" dirty="0"/>
          </a:p>
          <a:p>
            <a:endParaRPr lang="en-US" altLang="zh-TW" dirty="0"/>
          </a:p>
          <a:p>
            <a:r>
              <a:rPr lang="zh-TW" altLang="en-US" dirty="0"/>
              <a:t>输入是</a:t>
            </a:r>
            <a:r>
              <a:rPr lang="zh-TW" altLang="en-US" dirty="0">
                <a:solidFill>
                  <a:srgbClr val="C00000"/>
                </a:solidFill>
              </a:rPr>
              <a:t>一系列向量</a:t>
            </a:r>
            <a:endParaRPr lang="en-US" altLang="zh-CN" dirty="0">
              <a:solidFill>
                <a:srgbClr val="C00000"/>
              </a:solidFill>
            </a:endParaRPr>
          </a:p>
        </p:txBody>
      </p:sp>
      <p:sp>
        <p:nvSpPr>
          <p:cNvPr id="4" name="Attention"/>
          <p:cNvSpPr txBox="1">
            <a:spLocks noGrp="1"/>
          </p:cNvSpPr>
          <p:nvPr>
            <p:ph type="title"/>
          </p:nvPr>
        </p:nvSpPr>
        <p:spPr>
          <a:xfrm>
            <a:off x="746126" y="135849"/>
            <a:ext cx="9753146" cy="674233"/>
          </a:xfrm>
          <a:prstGeom prst="rect">
            <a:avLst/>
          </a:prstGeom>
        </p:spPr>
        <p:txBody>
          <a:bodyPr>
            <a:normAutofit/>
          </a:bodyPr>
          <a:lstStyle/>
          <a:p>
            <a:r>
              <a:rPr lang="ja-JP" altLang="en-US"/>
              <a:t>复杂的输入</a:t>
            </a:r>
            <a:endParaRPr dirty="0"/>
          </a:p>
        </p:txBody>
      </p:sp>
      <p:sp>
        <p:nvSpPr>
          <p:cNvPr id="3" name="矩形: 圓角 3">
            <a:extLst>
              <a:ext uri="{FF2B5EF4-FFF2-40B4-BE49-F238E27FC236}">
                <a16:creationId xmlns:a16="http://schemas.microsoft.com/office/drawing/2014/main" id="{25B36CB6-7583-B542-855A-652DE82CD8D1}"/>
              </a:ext>
            </a:extLst>
          </p:cNvPr>
          <p:cNvSpPr/>
          <p:nvPr/>
        </p:nvSpPr>
        <p:spPr>
          <a:xfrm>
            <a:off x="3471139" y="1891706"/>
            <a:ext cx="1673524" cy="10308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模型</a:t>
            </a:r>
          </a:p>
        </p:txBody>
      </p:sp>
      <p:cxnSp>
        <p:nvCxnSpPr>
          <p:cNvPr id="9" name="直線單箭頭接點 6">
            <a:extLst>
              <a:ext uri="{FF2B5EF4-FFF2-40B4-BE49-F238E27FC236}">
                <a16:creationId xmlns:a16="http://schemas.microsoft.com/office/drawing/2014/main" id="{B83BBE84-046E-0BDD-08A3-D640A8BB8467}"/>
              </a:ext>
            </a:extLst>
          </p:cNvPr>
          <p:cNvCxnSpPr/>
          <p:nvPr/>
        </p:nvCxnSpPr>
        <p:spPr>
          <a:xfrm>
            <a:off x="2729266" y="2409290"/>
            <a:ext cx="6383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7">
            <a:extLst>
              <a:ext uri="{FF2B5EF4-FFF2-40B4-BE49-F238E27FC236}">
                <a16:creationId xmlns:a16="http://schemas.microsoft.com/office/drawing/2014/main" id="{04F477F3-7741-08AA-7741-F8233B02B912}"/>
              </a:ext>
            </a:extLst>
          </p:cNvPr>
          <p:cNvCxnSpPr/>
          <p:nvPr/>
        </p:nvCxnSpPr>
        <p:spPr>
          <a:xfrm>
            <a:off x="5245303" y="2407133"/>
            <a:ext cx="6383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8">
            <a:extLst>
              <a:ext uri="{FF2B5EF4-FFF2-40B4-BE49-F238E27FC236}">
                <a16:creationId xmlns:a16="http://schemas.microsoft.com/office/drawing/2014/main" id="{DFACBC7E-8026-F56A-5189-21F46EAF36DA}"/>
              </a:ext>
            </a:extLst>
          </p:cNvPr>
          <p:cNvSpPr txBox="1"/>
          <p:nvPr/>
        </p:nvSpPr>
        <p:spPr>
          <a:xfrm>
            <a:off x="5883657" y="2176301"/>
            <a:ext cx="2656936"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类别</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标量</a:t>
            </a:r>
            <a:endParaRPr lang="zh-TW" altLang="en-US" sz="2400" dirty="0">
              <a:latin typeface="Microsoft YaHei" panose="020B0503020204020204" pitchFamily="34" charset="-122"/>
              <a:ea typeface="Microsoft YaHei" panose="020B0503020204020204" pitchFamily="34" charset="-122"/>
            </a:endParaRPr>
          </a:p>
        </p:txBody>
      </p:sp>
      <p:sp>
        <p:nvSpPr>
          <p:cNvPr id="12" name="矩形: 圓角 23">
            <a:extLst>
              <a:ext uri="{FF2B5EF4-FFF2-40B4-BE49-F238E27FC236}">
                <a16:creationId xmlns:a16="http://schemas.microsoft.com/office/drawing/2014/main" id="{E2EDF33F-E0EA-1EFA-9000-DBD3DEB4EE94}"/>
              </a:ext>
            </a:extLst>
          </p:cNvPr>
          <p:cNvSpPr/>
          <p:nvPr/>
        </p:nvSpPr>
        <p:spPr>
          <a:xfrm>
            <a:off x="2290453" y="2069688"/>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矩形: 圓角 9">
            <a:extLst>
              <a:ext uri="{FF2B5EF4-FFF2-40B4-BE49-F238E27FC236}">
                <a16:creationId xmlns:a16="http://schemas.microsoft.com/office/drawing/2014/main" id="{0F1399BD-93C2-682C-48DF-115E2135ECA7}"/>
              </a:ext>
            </a:extLst>
          </p:cNvPr>
          <p:cNvSpPr/>
          <p:nvPr/>
        </p:nvSpPr>
        <p:spPr>
          <a:xfrm>
            <a:off x="4906043" y="4118704"/>
            <a:ext cx="1673524" cy="10308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latin typeface="Microsoft YaHei" panose="020B0503020204020204" pitchFamily="34" charset="-122"/>
                <a:ea typeface="Microsoft YaHei" panose="020B0503020204020204" pitchFamily="34" charset="-122"/>
              </a:rPr>
              <a:t>模型</a:t>
            </a:r>
          </a:p>
        </p:txBody>
      </p:sp>
      <p:cxnSp>
        <p:nvCxnSpPr>
          <p:cNvPr id="14" name="直線單箭頭接點 11">
            <a:extLst>
              <a:ext uri="{FF2B5EF4-FFF2-40B4-BE49-F238E27FC236}">
                <a16:creationId xmlns:a16="http://schemas.microsoft.com/office/drawing/2014/main" id="{5CA4D350-2F3F-A8D8-26AF-F0D5CF062391}"/>
              </a:ext>
            </a:extLst>
          </p:cNvPr>
          <p:cNvCxnSpPr/>
          <p:nvPr/>
        </p:nvCxnSpPr>
        <p:spPr>
          <a:xfrm>
            <a:off x="4164170" y="4636288"/>
            <a:ext cx="6383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2">
            <a:extLst>
              <a:ext uri="{FF2B5EF4-FFF2-40B4-BE49-F238E27FC236}">
                <a16:creationId xmlns:a16="http://schemas.microsoft.com/office/drawing/2014/main" id="{8096BAF5-2320-FF37-01C4-B6877D6383EB}"/>
              </a:ext>
            </a:extLst>
          </p:cNvPr>
          <p:cNvCxnSpPr/>
          <p:nvPr/>
        </p:nvCxnSpPr>
        <p:spPr>
          <a:xfrm>
            <a:off x="6680207" y="4634131"/>
            <a:ext cx="6383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3">
            <a:extLst>
              <a:ext uri="{FF2B5EF4-FFF2-40B4-BE49-F238E27FC236}">
                <a16:creationId xmlns:a16="http://schemas.microsoft.com/office/drawing/2014/main" id="{EDA496D3-AE5E-564B-0BDA-8C4EDF430DF9}"/>
              </a:ext>
            </a:extLst>
          </p:cNvPr>
          <p:cNvSpPr txBox="1"/>
          <p:nvPr/>
        </p:nvSpPr>
        <p:spPr>
          <a:xfrm>
            <a:off x="7318561" y="4403299"/>
            <a:ext cx="3536812" cy="461665"/>
          </a:xfrm>
          <a:prstGeom prst="rect">
            <a:avLst/>
          </a:prstGeom>
          <a:noFill/>
        </p:spPr>
        <p:txBody>
          <a:bodyPr wrap="square" rtlCol="0">
            <a:spAutoFit/>
          </a:bodyPr>
          <a:lstStyle/>
          <a:p>
            <a:r>
              <a:rPr lang="zh-CN" altLang="en-US" sz="2400" dirty="0">
                <a:latin typeface="Microsoft YaHei" panose="020B0503020204020204" pitchFamily="34" charset="-122"/>
                <a:ea typeface="Microsoft YaHei" panose="020B0503020204020204" pitchFamily="34" charset="-122"/>
              </a:rPr>
              <a:t>类别</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多个标量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多个向量</a:t>
            </a:r>
            <a:endParaRPr lang="zh-TW" altLang="en-US" sz="2400" dirty="0">
              <a:latin typeface="Microsoft YaHei" panose="020B0503020204020204" pitchFamily="34" charset="-122"/>
              <a:ea typeface="Microsoft YaHei" panose="020B0503020204020204" pitchFamily="34" charset="-122"/>
            </a:endParaRPr>
          </a:p>
        </p:txBody>
      </p:sp>
      <p:sp>
        <p:nvSpPr>
          <p:cNvPr id="17" name="文字方塊 5">
            <a:extLst>
              <a:ext uri="{FF2B5EF4-FFF2-40B4-BE49-F238E27FC236}">
                <a16:creationId xmlns:a16="http://schemas.microsoft.com/office/drawing/2014/main" id="{089F3902-5480-D2BF-0FCE-BF0CB3A9320C}"/>
              </a:ext>
            </a:extLst>
          </p:cNvPr>
          <p:cNvSpPr txBox="1"/>
          <p:nvPr/>
        </p:nvSpPr>
        <p:spPr>
          <a:xfrm>
            <a:off x="2195753" y="5115184"/>
            <a:ext cx="2684241" cy="461665"/>
          </a:xfrm>
          <a:prstGeom prst="rect">
            <a:avLst/>
          </a:prstGeom>
          <a:noFill/>
        </p:spPr>
        <p:txBody>
          <a:bodyPr wrap="square" rtlCol="0">
            <a:spAutoFit/>
          </a:bodyPr>
          <a:lstStyle/>
          <a:p>
            <a:r>
              <a:rPr lang="en-US" altLang="zh-TW" sz="2400" dirty="0">
                <a:latin typeface="Microsoft YaHei" panose="020B0503020204020204" pitchFamily="34" charset="-122"/>
                <a:ea typeface="Microsoft YaHei" panose="020B0503020204020204" pitchFamily="34" charset="-122"/>
              </a:rPr>
              <a:t>(</a:t>
            </a:r>
            <a:r>
              <a:rPr lang="zh-TW" altLang="en-US" sz="2400" dirty="0">
                <a:latin typeface="Microsoft YaHei" panose="020B0503020204020204" pitchFamily="34" charset="-122"/>
                <a:ea typeface="Microsoft YaHei" panose="020B0503020204020204" pitchFamily="34" charset="-122"/>
              </a:rPr>
              <a:t>长度可</a:t>
            </a:r>
            <a:r>
              <a:rPr lang="zh-CN" altLang="en-US" sz="2400" dirty="0">
                <a:latin typeface="Microsoft YaHei" panose="020B0503020204020204" pitchFamily="34" charset="-122"/>
                <a:ea typeface="Microsoft YaHei" panose="020B0503020204020204" pitchFamily="34" charset="-122"/>
              </a:rPr>
              <a:t>能变化</a:t>
            </a:r>
            <a:r>
              <a:rPr lang="en-US" altLang="zh-TW" sz="2400" dirty="0">
                <a:latin typeface="Microsoft YaHei" panose="020B0503020204020204" pitchFamily="34" charset="-122"/>
                <a:ea typeface="Microsoft YaHei" panose="020B0503020204020204" pitchFamily="34" charset="-122"/>
              </a:rPr>
              <a:t>)</a:t>
            </a:r>
            <a:endParaRPr lang="zh-TW" altLang="en-US" sz="2400" dirty="0">
              <a:latin typeface="Microsoft YaHei" panose="020B0503020204020204" pitchFamily="34" charset="-122"/>
              <a:ea typeface="Microsoft YaHei" panose="020B0503020204020204" pitchFamily="34" charset="-122"/>
            </a:endParaRPr>
          </a:p>
        </p:txBody>
      </p:sp>
      <p:sp>
        <p:nvSpPr>
          <p:cNvPr id="18" name="矩形: 圓角 19">
            <a:extLst>
              <a:ext uri="{FF2B5EF4-FFF2-40B4-BE49-F238E27FC236}">
                <a16:creationId xmlns:a16="http://schemas.microsoft.com/office/drawing/2014/main" id="{1A1944EE-FA12-B772-577A-7CCA40A5F183}"/>
              </a:ext>
            </a:extLst>
          </p:cNvPr>
          <p:cNvSpPr/>
          <p:nvPr/>
        </p:nvSpPr>
        <p:spPr>
          <a:xfrm>
            <a:off x="2330536" y="4284164"/>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矩形: 圓角 20">
            <a:extLst>
              <a:ext uri="{FF2B5EF4-FFF2-40B4-BE49-F238E27FC236}">
                <a16:creationId xmlns:a16="http://schemas.microsoft.com/office/drawing/2014/main" id="{AB8C2CBF-61E4-CE78-633C-4EC7522927AE}"/>
              </a:ext>
            </a:extLst>
          </p:cNvPr>
          <p:cNvSpPr/>
          <p:nvPr/>
        </p:nvSpPr>
        <p:spPr>
          <a:xfrm>
            <a:off x="2827413" y="4284164"/>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0" name="矩形: 圓角 21">
            <a:extLst>
              <a:ext uri="{FF2B5EF4-FFF2-40B4-BE49-F238E27FC236}">
                <a16:creationId xmlns:a16="http://schemas.microsoft.com/office/drawing/2014/main" id="{90BA6875-C35E-02A1-C20A-F9CC5693D4D4}"/>
              </a:ext>
            </a:extLst>
          </p:cNvPr>
          <p:cNvSpPr/>
          <p:nvPr/>
        </p:nvSpPr>
        <p:spPr>
          <a:xfrm>
            <a:off x="3286544" y="4284164"/>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1" name="矩形: 圓角 22">
            <a:extLst>
              <a:ext uri="{FF2B5EF4-FFF2-40B4-BE49-F238E27FC236}">
                <a16:creationId xmlns:a16="http://schemas.microsoft.com/office/drawing/2014/main" id="{B15B1ECF-5492-28F4-8B2F-49A5C97DE997}"/>
              </a:ext>
            </a:extLst>
          </p:cNvPr>
          <p:cNvSpPr/>
          <p:nvPr/>
        </p:nvSpPr>
        <p:spPr>
          <a:xfrm>
            <a:off x="3725357" y="4284165"/>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9944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animBg="1"/>
      <p:bldP spid="20" grpId="0" animBg="1"/>
      <p:bldP spid="2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7C67F69-91EA-FEAE-25A7-A978DCD4F1B0}"/>
              </a:ext>
            </a:extLst>
          </p:cNvPr>
          <p:cNvSpPr>
            <a:spLocks noGrp="1"/>
          </p:cNvSpPr>
          <p:nvPr>
            <p:ph sz="quarter" idx="10"/>
          </p:nvPr>
        </p:nvSpPr>
        <p:spPr/>
        <p:txBody>
          <a:bodyPr/>
          <a:lstStyle/>
          <a:p>
            <a:endParaRPr kumimoji="1" lang="zh-CN" altLang="en-US" dirty="0"/>
          </a:p>
        </p:txBody>
      </p:sp>
      <p:sp>
        <p:nvSpPr>
          <p:cNvPr id="3" name="标题 2">
            <a:extLst>
              <a:ext uri="{FF2B5EF4-FFF2-40B4-BE49-F238E27FC236}">
                <a16:creationId xmlns:a16="http://schemas.microsoft.com/office/drawing/2014/main" id="{1E369533-DFC7-6072-2549-4AFA4D3731AC}"/>
              </a:ext>
            </a:extLst>
          </p:cNvPr>
          <p:cNvSpPr>
            <a:spLocks noGrp="1"/>
          </p:cNvSpPr>
          <p:nvPr>
            <p:ph type="title"/>
          </p:nvPr>
        </p:nvSpPr>
        <p:spPr/>
        <p:txBody>
          <a:bodyPr/>
          <a:lstStyle/>
          <a:p>
            <a:r>
              <a:rPr kumimoji="1" lang="zh-CN" altLang="en-US" dirty="0"/>
              <a:t>例：一系列向量输入</a:t>
            </a:r>
          </a:p>
        </p:txBody>
      </p:sp>
      <p:sp>
        <p:nvSpPr>
          <p:cNvPr id="4" name="文字方塊 3">
            <a:extLst>
              <a:ext uri="{FF2B5EF4-FFF2-40B4-BE49-F238E27FC236}">
                <a16:creationId xmlns:a16="http://schemas.microsoft.com/office/drawing/2014/main" id="{5FDEF01D-8812-A899-63D5-A930ABA50D4F}"/>
              </a:ext>
            </a:extLst>
          </p:cNvPr>
          <p:cNvSpPr txBox="1"/>
          <p:nvPr/>
        </p:nvSpPr>
        <p:spPr>
          <a:xfrm>
            <a:off x="6405742" y="832757"/>
            <a:ext cx="3566276" cy="461665"/>
          </a:xfrm>
          <a:prstGeom prst="rect">
            <a:avLst/>
          </a:prstGeom>
          <a:noFill/>
        </p:spPr>
        <p:txBody>
          <a:bodyPr wrap="square" rtlCol="0">
            <a:spAutoFit/>
          </a:bodyPr>
          <a:lstStyle/>
          <a:p>
            <a:pPr algn="ctr"/>
            <a:r>
              <a:rPr lang="en-US" altLang="zh-TW" sz="2400" dirty="0">
                <a:ea typeface="微軟正黑體" panose="020B0604030504040204" pitchFamily="34" charset="-120"/>
              </a:rPr>
              <a:t>this      is     a     cat </a:t>
            </a:r>
            <a:endParaRPr lang="zh-TW" altLang="en-US" sz="2400" dirty="0">
              <a:ea typeface="微軟正黑體" panose="020B0604030504040204" pitchFamily="34" charset="-120"/>
            </a:endParaRPr>
          </a:p>
        </p:txBody>
      </p:sp>
      <p:cxnSp>
        <p:nvCxnSpPr>
          <p:cNvPr id="5" name="直線單箭頭接點 4">
            <a:extLst>
              <a:ext uri="{FF2B5EF4-FFF2-40B4-BE49-F238E27FC236}">
                <a16:creationId xmlns:a16="http://schemas.microsoft.com/office/drawing/2014/main" id="{610F4315-AAF9-35AB-5F3D-4D27438C4718}"/>
              </a:ext>
            </a:extLst>
          </p:cNvPr>
          <p:cNvCxnSpPr/>
          <p:nvPr/>
        </p:nvCxnSpPr>
        <p:spPr>
          <a:xfrm>
            <a:off x="5762166" y="5989632"/>
            <a:ext cx="42553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4E70F01E-9DD7-713A-AEB6-0F2513487736}"/>
              </a:ext>
            </a:extLst>
          </p:cNvPr>
          <p:cNvCxnSpPr/>
          <p:nvPr/>
        </p:nvCxnSpPr>
        <p:spPr>
          <a:xfrm flipV="1">
            <a:off x="6070234" y="3037679"/>
            <a:ext cx="0" cy="31920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a:extLst>
              <a:ext uri="{FF2B5EF4-FFF2-40B4-BE49-F238E27FC236}">
                <a16:creationId xmlns:a16="http://schemas.microsoft.com/office/drawing/2014/main" id="{7EB576EE-8215-ED6B-2104-0F0EF358C63D}"/>
              </a:ext>
            </a:extLst>
          </p:cNvPr>
          <p:cNvSpPr/>
          <p:nvPr/>
        </p:nvSpPr>
        <p:spPr>
          <a:xfrm>
            <a:off x="8097871" y="4086567"/>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42269233-9DB5-5071-043A-B73E6592D3E2}"/>
              </a:ext>
            </a:extLst>
          </p:cNvPr>
          <p:cNvSpPr/>
          <p:nvPr/>
        </p:nvSpPr>
        <p:spPr>
          <a:xfrm>
            <a:off x="8330161" y="4356746"/>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B5162C02-22D7-FD73-3D05-115A69384153}"/>
              </a:ext>
            </a:extLst>
          </p:cNvPr>
          <p:cNvSpPr/>
          <p:nvPr/>
        </p:nvSpPr>
        <p:spPr>
          <a:xfrm>
            <a:off x="8523733" y="4139463"/>
            <a:ext cx="134608" cy="1346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F8B57A98-6CC4-08B2-0163-FC80D014071B}"/>
              </a:ext>
            </a:extLst>
          </p:cNvPr>
          <p:cNvSpPr txBox="1"/>
          <p:nvPr/>
        </p:nvSpPr>
        <p:spPr>
          <a:xfrm>
            <a:off x="7927557" y="3589894"/>
            <a:ext cx="724751" cy="461665"/>
          </a:xfrm>
          <a:prstGeom prst="rect">
            <a:avLst/>
          </a:prstGeom>
          <a:noFill/>
        </p:spPr>
        <p:txBody>
          <a:bodyPr wrap="square" rtlCol="0">
            <a:spAutoFit/>
          </a:bodyPr>
          <a:lstStyle/>
          <a:p>
            <a:r>
              <a:rPr lang="en-US" altLang="zh-TW" sz="2400" dirty="0"/>
              <a:t>dog</a:t>
            </a:r>
            <a:endParaRPr lang="zh-TW" altLang="en-US" sz="2400" dirty="0"/>
          </a:p>
        </p:txBody>
      </p:sp>
      <p:sp>
        <p:nvSpPr>
          <p:cNvPr id="11" name="文字方塊 10">
            <a:extLst>
              <a:ext uri="{FF2B5EF4-FFF2-40B4-BE49-F238E27FC236}">
                <a16:creationId xmlns:a16="http://schemas.microsoft.com/office/drawing/2014/main" id="{17E6AD8B-A344-DAE1-97C8-F14DBC3955AC}"/>
              </a:ext>
            </a:extLst>
          </p:cNvPr>
          <p:cNvSpPr txBox="1"/>
          <p:nvPr/>
        </p:nvSpPr>
        <p:spPr>
          <a:xfrm>
            <a:off x="8142308" y="4426764"/>
            <a:ext cx="724751" cy="461665"/>
          </a:xfrm>
          <a:prstGeom prst="rect">
            <a:avLst/>
          </a:prstGeom>
          <a:noFill/>
        </p:spPr>
        <p:txBody>
          <a:bodyPr wrap="square" rtlCol="0">
            <a:spAutoFit/>
          </a:bodyPr>
          <a:lstStyle/>
          <a:p>
            <a:r>
              <a:rPr lang="en-US" altLang="zh-TW" sz="2400" dirty="0"/>
              <a:t>cat</a:t>
            </a:r>
            <a:endParaRPr lang="zh-TW" altLang="en-US" sz="2400" dirty="0"/>
          </a:p>
        </p:txBody>
      </p:sp>
      <p:sp>
        <p:nvSpPr>
          <p:cNvPr id="12" name="文字方塊 11">
            <a:extLst>
              <a:ext uri="{FF2B5EF4-FFF2-40B4-BE49-F238E27FC236}">
                <a16:creationId xmlns:a16="http://schemas.microsoft.com/office/drawing/2014/main" id="{1FA3F555-EB19-1933-3015-E04DEDAAAFAA}"/>
              </a:ext>
            </a:extLst>
          </p:cNvPr>
          <p:cNvSpPr txBox="1"/>
          <p:nvPr/>
        </p:nvSpPr>
        <p:spPr>
          <a:xfrm>
            <a:off x="8599767" y="3775546"/>
            <a:ext cx="986192" cy="461665"/>
          </a:xfrm>
          <a:prstGeom prst="rect">
            <a:avLst/>
          </a:prstGeom>
          <a:noFill/>
        </p:spPr>
        <p:txBody>
          <a:bodyPr wrap="square" rtlCol="0">
            <a:spAutoFit/>
          </a:bodyPr>
          <a:lstStyle/>
          <a:p>
            <a:r>
              <a:rPr lang="en-US" altLang="zh-TW" sz="2400" dirty="0"/>
              <a:t>rabbit</a:t>
            </a:r>
            <a:endParaRPr lang="zh-TW" altLang="en-US" sz="2400" dirty="0"/>
          </a:p>
        </p:txBody>
      </p:sp>
      <p:sp>
        <p:nvSpPr>
          <p:cNvPr id="13" name="橢圓 12">
            <a:extLst>
              <a:ext uri="{FF2B5EF4-FFF2-40B4-BE49-F238E27FC236}">
                <a16:creationId xmlns:a16="http://schemas.microsoft.com/office/drawing/2014/main" id="{FE551486-8A2A-BFB3-13F0-A95BD549DA22}"/>
              </a:ext>
            </a:extLst>
          </p:cNvPr>
          <p:cNvSpPr/>
          <p:nvPr/>
        </p:nvSpPr>
        <p:spPr>
          <a:xfrm>
            <a:off x="6269476" y="4514452"/>
            <a:ext cx="134608" cy="1346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E2A17D27-1E91-B756-6EA4-B64B2DA6A5B0}"/>
              </a:ext>
            </a:extLst>
          </p:cNvPr>
          <p:cNvSpPr txBox="1"/>
          <p:nvPr/>
        </p:nvSpPr>
        <p:spPr>
          <a:xfrm>
            <a:off x="6361120" y="4344796"/>
            <a:ext cx="1166723" cy="461665"/>
          </a:xfrm>
          <a:prstGeom prst="rect">
            <a:avLst/>
          </a:prstGeom>
          <a:noFill/>
        </p:spPr>
        <p:txBody>
          <a:bodyPr wrap="square" rtlCol="0">
            <a:spAutoFit/>
          </a:bodyPr>
          <a:lstStyle/>
          <a:p>
            <a:r>
              <a:rPr lang="en-US" altLang="zh-TW" sz="2400" dirty="0"/>
              <a:t>jump</a:t>
            </a:r>
            <a:endParaRPr lang="zh-TW" altLang="en-US" sz="2400" dirty="0"/>
          </a:p>
        </p:txBody>
      </p:sp>
      <p:sp>
        <p:nvSpPr>
          <p:cNvPr id="15" name="橢圓 14">
            <a:extLst>
              <a:ext uri="{FF2B5EF4-FFF2-40B4-BE49-F238E27FC236}">
                <a16:creationId xmlns:a16="http://schemas.microsoft.com/office/drawing/2014/main" id="{5316F7ED-944C-6D69-9A0A-59C024E4B4C0}"/>
              </a:ext>
            </a:extLst>
          </p:cNvPr>
          <p:cNvSpPr/>
          <p:nvPr/>
        </p:nvSpPr>
        <p:spPr>
          <a:xfrm>
            <a:off x="6457330" y="4167499"/>
            <a:ext cx="134608" cy="1346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2C1EA2A0-CE36-DDF9-18DF-174721513B8C}"/>
              </a:ext>
            </a:extLst>
          </p:cNvPr>
          <p:cNvSpPr txBox="1"/>
          <p:nvPr/>
        </p:nvSpPr>
        <p:spPr>
          <a:xfrm>
            <a:off x="6548974" y="3997843"/>
            <a:ext cx="1166723" cy="461665"/>
          </a:xfrm>
          <a:prstGeom prst="rect">
            <a:avLst/>
          </a:prstGeom>
          <a:noFill/>
        </p:spPr>
        <p:txBody>
          <a:bodyPr wrap="square" rtlCol="0">
            <a:spAutoFit/>
          </a:bodyPr>
          <a:lstStyle/>
          <a:p>
            <a:r>
              <a:rPr lang="en-US" altLang="zh-TW" sz="2400" dirty="0"/>
              <a:t>run</a:t>
            </a:r>
            <a:endParaRPr lang="zh-TW" altLang="en-US" sz="2400" dirty="0"/>
          </a:p>
        </p:txBody>
      </p:sp>
      <p:sp>
        <p:nvSpPr>
          <p:cNvPr id="17" name="橢圓 16">
            <a:extLst>
              <a:ext uri="{FF2B5EF4-FFF2-40B4-BE49-F238E27FC236}">
                <a16:creationId xmlns:a16="http://schemas.microsoft.com/office/drawing/2014/main" id="{43B89146-D9AB-EFF5-7F96-B479E3D7BA99}"/>
              </a:ext>
            </a:extLst>
          </p:cNvPr>
          <p:cNvSpPr/>
          <p:nvPr/>
        </p:nvSpPr>
        <p:spPr>
          <a:xfrm>
            <a:off x="8142307" y="5500717"/>
            <a:ext cx="134608" cy="1346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8240E799-9401-05C8-C537-51A461DC7AB2}"/>
              </a:ext>
            </a:extLst>
          </p:cNvPr>
          <p:cNvSpPr txBox="1"/>
          <p:nvPr/>
        </p:nvSpPr>
        <p:spPr>
          <a:xfrm>
            <a:off x="8249841" y="5318989"/>
            <a:ext cx="1166723" cy="461665"/>
          </a:xfrm>
          <a:prstGeom prst="rect">
            <a:avLst/>
          </a:prstGeom>
          <a:noFill/>
        </p:spPr>
        <p:txBody>
          <a:bodyPr wrap="square" rtlCol="0">
            <a:spAutoFit/>
          </a:bodyPr>
          <a:lstStyle/>
          <a:p>
            <a:r>
              <a:rPr lang="en-US" altLang="zh-TW" sz="2400" dirty="0"/>
              <a:t>flower</a:t>
            </a:r>
            <a:endParaRPr lang="zh-TW" altLang="en-US" sz="2400" dirty="0"/>
          </a:p>
        </p:txBody>
      </p:sp>
      <p:sp>
        <p:nvSpPr>
          <p:cNvPr id="19" name="橢圓 18">
            <a:extLst>
              <a:ext uri="{FF2B5EF4-FFF2-40B4-BE49-F238E27FC236}">
                <a16:creationId xmlns:a16="http://schemas.microsoft.com/office/drawing/2014/main" id="{2C6632EA-AD1D-F68E-735A-A2EC81919221}"/>
              </a:ext>
            </a:extLst>
          </p:cNvPr>
          <p:cNvSpPr/>
          <p:nvPr/>
        </p:nvSpPr>
        <p:spPr>
          <a:xfrm>
            <a:off x="8314926" y="5163413"/>
            <a:ext cx="134608" cy="13460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97F32026-A485-ECD5-48BD-187C07FDAC67}"/>
              </a:ext>
            </a:extLst>
          </p:cNvPr>
          <p:cNvSpPr txBox="1"/>
          <p:nvPr/>
        </p:nvSpPr>
        <p:spPr>
          <a:xfrm>
            <a:off x="8422460" y="4934387"/>
            <a:ext cx="1166723" cy="461665"/>
          </a:xfrm>
          <a:prstGeom prst="rect">
            <a:avLst/>
          </a:prstGeom>
          <a:noFill/>
        </p:spPr>
        <p:txBody>
          <a:bodyPr wrap="square" rtlCol="0">
            <a:spAutoFit/>
          </a:bodyPr>
          <a:lstStyle/>
          <a:p>
            <a:r>
              <a:rPr lang="en-US" altLang="zh-TW" sz="2400" dirty="0"/>
              <a:t>tree</a:t>
            </a:r>
            <a:endParaRPr lang="zh-TW" altLang="en-US" sz="2400" dirty="0"/>
          </a:p>
        </p:txBody>
      </p:sp>
      <p:grpSp>
        <p:nvGrpSpPr>
          <p:cNvPr id="21" name="群組 20">
            <a:extLst>
              <a:ext uri="{FF2B5EF4-FFF2-40B4-BE49-F238E27FC236}">
                <a16:creationId xmlns:a16="http://schemas.microsoft.com/office/drawing/2014/main" id="{4BFDB367-2DF5-3E54-34D7-8A6647666FAD}"/>
              </a:ext>
            </a:extLst>
          </p:cNvPr>
          <p:cNvGrpSpPr/>
          <p:nvPr/>
        </p:nvGrpSpPr>
        <p:grpSpPr>
          <a:xfrm>
            <a:off x="1447167" y="3168843"/>
            <a:ext cx="4716059" cy="2876642"/>
            <a:chOff x="308851" y="3133421"/>
            <a:chExt cx="4716059" cy="2876642"/>
          </a:xfrm>
        </p:grpSpPr>
        <p:sp>
          <p:nvSpPr>
            <p:cNvPr id="22" name="文字方塊 21">
              <a:extLst>
                <a:ext uri="{FF2B5EF4-FFF2-40B4-BE49-F238E27FC236}">
                  <a16:creationId xmlns:a16="http://schemas.microsoft.com/office/drawing/2014/main" id="{6722DD38-554B-0241-6122-C427137C2DCC}"/>
                </a:ext>
              </a:extLst>
            </p:cNvPr>
            <p:cNvSpPr txBox="1"/>
            <p:nvPr/>
          </p:nvSpPr>
          <p:spPr>
            <a:xfrm>
              <a:off x="822286" y="3133421"/>
              <a:ext cx="4063139" cy="461665"/>
            </a:xfrm>
            <a:prstGeom prst="rect">
              <a:avLst/>
            </a:prstGeom>
            <a:noFill/>
          </p:spPr>
          <p:txBody>
            <a:bodyPr wrap="square" rtlCol="0">
              <a:spAutoFit/>
            </a:bodyPr>
            <a:lstStyle/>
            <a:p>
              <a:r>
                <a:rPr lang="en-US" altLang="zh-TW" sz="2400" dirty="0"/>
                <a:t>apple = [ 1   0   0   0   0 …… ]</a:t>
              </a:r>
              <a:endParaRPr lang="zh-TW" altLang="en-US" sz="2400" dirty="0"/>
            </a:p>
          </p:txBody>
        </p:sp>
        <p:sp>
          <p:nvSpPr>
            <p:cNvPr id="23" name="文字方塊 22">
              <a:extLst>
                <a:ext uri="{FF2B5EF4-FFF2-40B4-BE49-F238E27FC236}">
                  <a16:creationId xmlns:a16="http://schemas.microsoft.com/office/drawing/2014/main" id="{BABA9E81-7A26-0531-4A2D-7EAF7B09445E}"/>
                </a:ext>
              </a:extLst>
            </p:cNvPr>
            <p:cNvSpPr txBox="1"/>
            <p:nvPr/>
          </p:nvSpPr>
          <p:spPr>
            <a:xfrm>
              <a:off x="868780" y="3719862"/>
              <a:ext cx="4063139" cy="461665"/>
            </a:xfrm>
            <a:prstGeom prst="rect">
              <a:avLst/>
            </a:prstGeom>
            <a:noFill/>
          </p:spPr>
          <p:txBody>
            <a:bodyPr wrap="square" rtlCol="0">
              <a:spAutoFit/>
            </a:bodyPr>
            <a:lstStyle/>
            <a:p>
              <a:r>
                <a:rPr lang="en-US" altLang="zh-TW" sz="2400" dirty="0"/>
                <a:t>bag    = [ 0   1   0   0   0 …… ]</a:t>
              </a:r>
              <a:endParaRPr lang="zh-TW" altLang="en-US" sz="2400" dirty="0"/>
            </a:p>
          </p:txBody>
        </p:sp>
        <p:sp>
          <p:nvSpPr>
            <p:cNvPr id="24" name="文字方塊 23">
              <a:extLst>
                <a:ext uri="{FF2B5EF4-FFF2-40B4-BE49-F238E27FC236}">
                  <a16:creationId xmlns:a16="http://schemas.microsoft.com/office/drawing/2014/main" id="{0AA02C21-0A5B-8534-A28B-845F2FEDFB15}"/>
                </a:ext>
              </a:extLst>
            </p:cNvPr>
            <p:cNvSpPr txBox="1"/>
            <p:nvPr/>
          </p:nvSpPr>
          <p:spPr>
            <a:xfrm>
              <a:off x="961771" y="4321716"/>
              <a:ext cx="4063139" cy="461665"/>
            </a:xfrm>
            <a:prstGeom prst="rect">
              <a:avLst/>
            </a:prstGeom>
            <a:noFill/>
          </p:spPr>
          <p:txBody>
            <a:bodyPr wrap="square" rtlCol="0">
              <a:spAutoFit/>
            </a:bodyPr>
            <a:lstStyle/>
            <a:p>
              <a:r>
                <a:rPr lang="en-US" altLang="zh-TW" sz="2400" dirty="0"/>
                <a:t>cat    = [ 0   0   1   0   0 …… ]</a:t>
              </a:r>
              <a:endParaRPr lang="zh-TW" altLang="en-US" sz="2400" dirty="0"/>
            </a:p>
          </p:txBody>
        </p:sp>
        <p:sp>
          <p:nvSpPr>
            <p:cNvPr id="25" name="文字方塊 24">
              <a:extLst>
                <a:ext uri="{FF2B5EF4-FFF2-40B4-BE49-F238E27FC236}">
                  <a16:creationId xmlns:a16="http://schemas.microsoft.com/office/drawing/2014/main" id="{25DC6AB1-5ED4-A816-878F-9862C7F45DAF}"/>
                </a:ext>
              </a:extLst>
            </p:cNvPr>
            <p:cNvSpPr txBox="1"/>
            <p:nvPr/>
          </p:nvSpPr>
          <p:spPr>
            <a:xfrm>
              <a:off x="946273" y="4928525"/>
              <a:ext cx="4063139" cy="461665"/>
            </a:xfrm>
            <a:prstGeom prst="rect">
              <a:avLst/>
            </a:prstGeom>
            <a:noFill/>
          </p:spPr>
          <p:txBody>
            <a:bodyPr wrap="square" rtlCol="0">
              <a:spAutoFit/>
            </a:bodyPr>
            <a:lstStyle/>
            <a:p>
              <a:r>
                <a:rPr lang="en-US" altLang="zh-TW" sz="2400" dirty="0"/>
                <a:t>dog   = [ 0   0   0   1   0 …… ]</a:t>
              </a:r>
              <a:endParaRPr lang="zh-TW" altLang="en-US" sz="2400" dirty="0"/>
            </a:p>
          </p:txBody>
        </p:sp>
        <p:sp>
          <p:nvSpPr>
            <p:cNvPr id="26" name="文字方塊 25">
              <a:extLst>
                <a:ext uri="{FF2B5EF4-FFF2-40B4-BE49-F238E27FC236}">
                  <a16:creationId xmlns:a16="http://schemas.microsoft.com/office/drawing/2014/main" id="{B79AC5C2-52D7-092E-77AF-FBA02C4B2154}"/>
                </a:ext>
              </a:extLst>
            </p:cNvPr>
            <p:cNvSpPr txBox="1"/>
            <p:nvPr/>
          </p:nvSpPr>
          <p:spPr>
            <a:xfrm>
              <a:off x="308851" y="5548398"/>
              <a:ext cx="4314997" cy="461665"/>
            </a:xfrm>
            <a:prstGeom prst="rect">
              <a:avLst/>
            </a:prstGeom>
            <a:noFill/>
          </p:spPr>
          <p:txBody>
            <a:bodyPr wrap="square" rtlCol="0">
              <a:spAutoFit/>
            </a:bodyPr>
            <a:lstStyle/>
            <a:p>
              <a:r>
                <a:rPr lang="en-US" altLang="zh-TW" sz="2400" dirty="0"/>
                <a:t>elephant   = [ 0   0   0   0   1 …… ]</a:t>
              </a:r>
              <a:endParaRPr lang="zh-TW" altLang="en-US" sz="2400" dirty="0"/>
            </a:p>
          </p:txBody>
        </p:sp>
      </p:grpSp>
      <p:sp>
        <p:nvSpPr>
          <p:cNvPr id="27" name="矩形 26">
            <a:extLst>
              <a:ext uri="{FF2B5EF4-FFF2-40B4-BE49-F238E27FC236}">
                <a16:creationId xmlns:a16="http://schemas.microsoft.com/office/drawing/2014/main" id="{55F4D09B-C8EF-8287-B873-B68A038A36E8}"/>
              </a:ext>
            </a:extLst>
          </p:cNvPr>
          <p:cNvSpPr/>
          <p:nvPr/>
        </p:nvSpPr>
        <p:spPr>
          <a:xfrm>
            <a:off x="2222104" y="2464815"/>
            <a:ext cx="2837380" cy="523220"/>
          </a:xfrm>
          <a:prstGeom prst="rect">
            <a:avLst/>
          </a:prstGeom>
        </p:spPr>
        <p:txBody>
          <a:bodyPr wrap="none">
            <a:spAutoFit/>
          </a:bodyPr>
          <a:lstStyle/>
          <a:p>
            <a:r>
              <a:rPr lang="en-US" altLang="zh-TW" sz="2800" b="1" i="1" u="sng" dirty="0"/>
              <a:t>One-hot Encoding</a:t>
            </a:r>
            <a:endParaRPr lang="zh-TW" altLang="en-US" sz="2800" b="1" i="1" u="sng" dirty="0"/>
          </a:p>
        </p:txBody>
      </p:sp>
      <p:sp>
        <p:nvSpPr>
          <p:cNvPr id="28" name="矩形 27">
            <a:extLst>
              <a:ext uri="{FF2B5EF4-FFF2-40B4-BE49-F238E27FC236}">
                <a16:creationId xmlns:a16="http://schemas.microsoft.com/office/drawing/2014/main" id="{74EEEA13-A013-025F-9487-412D935AEE50}"/>
              </a:ext>
            </a:extLst>
          </p:cNvPr>
          <p:cNvSpPr/>
          <p:nvPr/>
        </p:nvSpPr>
        <p:spPr>
          <a:xfrm>
            <a:off x="6613286" y="2472155"/>
            <a:ext cx="2755050" cy="523220"/>
          </a:xfrm>
          <a:prstGeom prst="rect">
            <a:avLst/>
          </a:prstGeom>
        </p:spPr>
        <p:txBody>
          <a:bodyPr wrap="none">
            <a:spAutoFit/>
          </a:bodyPr>
          <a:lstStyle/>
          <a:p>
            <a:r>
              <a:rPr lang="en-US" altLang="zh-TW" sz="2800" b="1" i="1" u="sng" dirty="0"/>
              <a:t>Word Embedding</a:t>
            </a:r>
            <a:endParaRPr lang="zh-TW" altLang="en-US" sz="2800" b="1" i="1" u="sng" dirty="0"/>
          </a:p>
        </p:txBody>
      </p:sp>
      <p:sp>
        <p:nvSpPr>
          <p:cNvPr id="29" name="矩形: 圓角 28">
            <a:extLst>
              <a:ext uri="{FF2B5EF4-FFF2-40B4-BE49-F238E27FC236}">
                <a16:creationId xmlns:a16="http://schemas.microsoft.com/office/drawing/2014/main" id="{ACCB1B3C-02ED-83C1-5CAD-584A2B0F409A}"/>
              </a:ext>
            </a:extLst>
          </p:cNvPr>
          <p:cNvSpPr/>
          <p:nvPr/>
        </p:nvSpPr>
        <p:spPr>
          <a:xfrm>
            <a:off x="7242287" y="1384650"/>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0" name="矩形: 圓角 29">
            <a:extLst>
              <a:ext uri="{FF2B5EF4-FFF2-40B4-BE49-F238E27FC236}">
                <a16:creationId xmlns:a16="http://schemas.microsoft.com/office/drawing/2014/main" id="{0C626891-5BFE-BD02-0626-DFA1F519D315}"/>
              </a:ext>
            </a:extLst>
          </p:cNvPr>
          <p:cNvSpPr/>
          <p:nvPr/>
        </p:nvSpPr>
        <p:spPr>
          <a:xfrm>
            <a:off x="7840916" y="1384650"/>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1" name="矩形: 圓角 30">
            <a:extLst>
              <a:ext uri="{FF2B5EF4-FFF2-40B4-BE49-F238E27FC236}">
                <a16:creationId xmlns:a16="http://schemas.microsoft.com/office/drawing/2014/main" id="{8EF0EED6-1021-2EBF-FE3D-51AA7CA83459}"/>
              </a:ext>
            </a:extLst>
          </p:cNvPr>
          <p:cNvSpPr/>
          <p:nvPr/>
        </p:nvSpPr>
        <p:spPr>
          <a:xfrm>
            <a:off x="8439545" y="1384650"/>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矩形: 圓角 31">
            <a:extLst>
              <a:ext uri="{FF2B5EF4-FFF2-40B4-BE49-F238E27FC236}">
                <a16:creationId xmlns:a16="http://schemas.microsoft.com/office/drawing/2014/main" id="{DF3CE2E7-C2AA-65B8-D138-77EFACACD8FB}"/>
              </a:ext>
            </a:extLst>
          </p:cNvPr>
          <p:cNvSpPr/>
          <p:nvPr/>
        </p:nvSpPr>
        <p:spPr>
          <a:xfrm>
            <a:off x="9038175" y="1384650"/>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3547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0" grpId="0"/>
      <p:bldP spid="11" grpId="0"/>
      <p:bldP spid="12" grpId="0"/>
      <p:bldP spid="13" grpId="0" animBg="1"/>
      <p:bldP spid="14" grpId="0"/>
      <p:bldP spid="15" grpId="0" animBg="1"/>
      <p:bldP spid="16" grpId="0"/>
      <p:bldP spid="17" grpId="0" animBg="1"/>
      <p:bldP spid="18" grpId="0"/>
      <p:bldP spid="19" grpId="0" animBg="1"/>
      <p:bldP spid="20" grpId="0"/>
      <p:bldP spid="27" grpId="0"/>
      <p:bldP spid="28" grpId="0"/>
      <p:bldP spid="29" grpId="0" animBg="1"/>
      <p:bldP spid="30" grpId="0" animBg="1"/>
      <p:bldP spid="31" grpId="0" animBg="1"/>
      <p:bldP spid="3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00000"/>
              </a:lnSpc>
            </a:pPr>
            <a:r>
              <a:rPr lang="en-US" altLang="zh-CN" dirty="0"/>
              <a:t>CNN</a:t>
            </a:r>
            <a:r>
              <a:rPr lang="zh-CN" altLang="en-US" dirty="0"/>
              <a:t>：局部上下文</a:t>
            </a: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endParaRPr lang="en-US" altLang="zh-CN" dirty="0"/>
          </a:p>
          <a:p>
            <a:pPr>
              <a:lnSpc>
                <a:spcPct val="100000"/>
              </a:lnSpc>
            </a:pPr>
            <a:r>
              <a:rPr lang="en-US" altLang="zh-CN" dirty="0"/>
              <a:t>RNN</a:t>
            </a:r>
            <a:r>
              <a:rPr lang="zh-CN" altLang="en-US" dirty="0"/>
              <a:t>能保存全部历史信息，但一个隐含状态表达的信息有限，且不能并行</a:t>
            </a:r>
            <a:endParaRPr kumimoji="1" lang="zh-CN" altLang="en-US" dirty="0"/>
          </a:p>
        </p:txBody>
      </p:sp>
      <p:sp>
        <p:nvSpPr>
          <p:cNvPr id="4" name="Attention"/>
          <p:cNvSpPr txBox="1">
            <a:spLocks noGrp="1"/>
          </p:cNvSpPr>
          <p:nvPr>
            <p:ph type="title"/>
          </p:nvPr>
        </p:nvSpPr>
        <p:spPr>
          <a:prstGeom prst="rect">
            <a:avLst/>
          </a:prstGeom>
        </p:spPr>
        <p:txBody>
          <a:bodyPr>
            <a:normAutofit/>
          </a:bodyPr>
          <a:lstStyle/>
          <a:p>
            <a:r>
              <a:rPr lang="ja-JP" altLang="en-US"/>
              <a:t>上下文建模</a:t>
            </a:r>
            <a:endParaRPr dirty="0"/>
          </a:p>
        </p:txBody>
      </p:sp>
      <p:sp>
        <p:nvSpPr>
          <p:cNvPr id="25" name="矩形: 圓角 4">
            <a:extLst>
              <a:ext uri="{FF2B5EF4-FFF2-40B4-BE49-F238E27FC236}">
                <a16:creationId xmlns:a16="http://schemas.microsoft.com/office/drawing/2014/main" id="{4742B786-52FE-1294-EE50-0CEAFBA3A825}"/>
              </a:ext>
            </a:extLst>
          </p:cNvPr>
          <p:cNvSpPr/>
          <p:nvPr/>
        </p:nvSpPr>
        <p:spPr>
          <a:xfrm>
            <a:off x="4343833" y="3483104"/>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6" name="矩形: 圓角 5">
            <a:extLst>
              <a:ext uri="{FF2B5EF4-FFF2-40B4-BE49-F238E27FC236}">
                <a16:creationId xmlns:a16="http://schemas.microsoft.com/office/drawing/2014/main" id="{34A5591C-A912-4B52-C9DA-84E39ADA7DA9}"/>
              </a:ext>
            </a:extLst>
          </p:cNvPr>
          <p:cNvSpPr/>
          <p:nvPr/>
        </p:nvSpPr>
        <p:spPr>
          <a:xfrm>
            <a:off x="6244425" y="3483104"/>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7" name="矩形: 圓角 6">
            <a:extLst>
              <a:ext uri="{FF2B5EF4-FFF2-40B4-BE49-F238E27FC236}">
                <a16:creationId xmlns:a16="http://schemas.microsoft.com/office/drawing/2014/main" id="{6516C9C0-71B1-3719-B603-1D4E5F16DCF3}"/>
              </a:ext>
            </a:extLst>
          </p:cNvPr>
          <p:cNvSpPr/>
          <p:nvPr/>
        </p:nvSpPr>
        <p:spPr>
          <a:xfrm>
            <a:off x="8145017" y="3483104"/>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矩形: 圓角 7">
            <a:extLst>
              <a:ext uri="{FF2B5EF4-FFF2-40B4-BE49-F238E27FC236}">
                <a16:creationId xmlns:a16="http://schemas.microsoft.com/office/drawing/2014/main" id="{15B7C217-1B15-CD68-9DC9-0864058AA9B6}"/>
              </a:ext>
            </a:extLst>
          </p:cNvPr>
          <p:cNvSpPr/>
          <p:nvPr/>
        </p:nvSpPr>
        <p:spPr>
          <a:xfrm>
            <a:off x="10045610" y="3483104"/>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9" name="矩形: 圓角 8">
            <a:extLst>
              <a:ext uri="{FF2B5EF4-FFF2-40B4-BE49-F238E27FC236}">
                <a16:creationId xmlns:a16="http://schemas.microsoft.com/office/drawing/2014/main" id="{3AB45A88-B0E8-6D3B-A615-E24F7541C328}"/>
              </a:ext>
            </a:extLst>
          </p:cNvPr>
          <p:cNvSpPr/>
          <p:nvPr/>
        </p:nvSpPr>
        <p:spPr>
          <a:xfrm>
            <a:off x="4005299" y="2085465"/>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cxnSp>
        <p:nvCxnSpPr>
          <p:cNvPr id="30" name="直線單箭頭接點 9">
            <a:extLst>
              <a:ext uri="{FF2B5EF4-FFF2-40B4-BE49-F238E27FC236}">
                <a16:creationId xmlns:a16="http://schemas.microsoft.com/office/drawing/2014/main" id="{7D562F08-790E-84EF-36EE-D0D20214508F}"/>
              </a:ext>
            </a:extLst>
          </p:cNvPr>
          <p:cNvCxnSpPr>
            <a:cxnSpLocks/>
          </p:cNvCxnSpPr>
          <p:nvPr/>
        </p:nvCxnSpPr>
        <p:spPr>
          <a:xfrm flipV="1">
            <a:off x="4470063" y="2897701"/>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12">
            <a:extLst>
              <a:ext uri="{FF2B5EF4-FFF2-40B4-BE49-F238E27FC236}">
                <a16:creationId xmlns:a16="http://schemas.microsoft.com/office/drawing/2014/main" id="{73B538FE-6592-8355-352B-E86CAA1223E0}"/>
              </a:ext>
            </a:extLst>
          </p:cNvPr>
          <p:cNvCxnSpPr>
            <a:cxnSpLocks/>
          </p:cNvCxnSpPr>
          <p:nvPr/>
        </p:nvCxnSpPr>
        <p:spPr>
          <a:xfrm flipV="1">
            <a:off x="6363693" y="2897701"/>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13">
            <a:extLst>
              <a:ext uri="{FF2B5EF4-FFF2-40B4-BE49-F238E27FC236}">
                <a16:creationId xmlns:a16="http://schemas.microsoft.com/office/drawing/2014/main" id="{792037C0-98BD-AE27-99FD-61279023C216}"/>
              </a:ext>
            </a:extLst>
          </p:cNvPr>
          <p:cNvCxnSpPr>
            <a:cxnSpLocks/>
          </p:cNvCxnSpPr>
          <p:nvPr/>
        </p:nvCxnSpPr>
        <p:spPr>
          <a:xfrm flipV="1">
            <a:off x="8270683" y="2924206"/>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14">
            <a:extLst>
              <a:ext uri="{FF2B5EF4-FFF2-40B4-BE49-F238E27FC236}">
                <a16:creationId xmlns:a16="http://schemas.microsoft.com/office/drawing/2014/main" id="{CB50D13D-F3D8-0DAB-183D-D749BD25D37D}"/>
              </a:ext>
            </a:extLst>
          </p:cNvPr>
          <p:cNvCxnSpPr>
            <a:cxnSpLocks/>
          </p:cNvCxnSpPr>
          <p:nvPr/>
        </p:nvCxnSpPr>
        <p:spPr>
          <a:xfrm flipV="1">
            <a:off x="10170380" y="2924206"/>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圓角 15">
            <a:extLst>
              <a:ext uri="{FF2B5EF4-FFF2-40B4-BE49-F238E27FC236}">
                <a16:creationId xmlns:a16="http://schemas.microsoft.com/office/drawing/2014/main" id="{1D8E3867-6BCE-55B1-E0A6-457F4288F2EA}"/>
              </a:ext>
            </a:extLst>
          </p:cNvPr>
          <p:cNvSpPr/>
          <p:nvPr/>
        </p:nvSpPr>
        <p:spPr>
          <a:xfrm>
            <a:off x="5892074" y="2085465"/>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35" name="矩形: 圓角 16">
            <a:extLst>
              <a:ext uri="{FF2B5EF4-FFF2-40B4-BE49-F238E27FC236}">
                <a16:creationId xmlns:a16="http://schemas.microsoft.com/office/drawing/2014/main" id="{9880E8C3-BAE2-E28D-79EE-9B3B5C4F2E98}"/>
              </a:ext>
            </a:extLst>
          </p:cNvPr>
          <p:cNvSpPr/>
          <p:nvPr/>
        </p:nvSpPr>
        <p:spPr>
          <a:xfrm>
            <a:off x="7792666" y="2085464"/>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36" name="矩形: 圓角 17">
            <a:extLst>
              <a:ext uri="{FF2B5EF4-FFF2-40B4-BE49-F238E27FC236}">
                <a16:creationId xmlns:a16="http://schemas.microsoft.com/office/drawing/2014/main" id="{2B3C7704-2C89-D036-96D7-8F8CFAFC7F25}"/>
              </a:ext>
            </a:extLst>
          </p:cNvPr>
          <p:cNvSpPr/>
          <p:nvPr/>
        </p:nvSpPr>
        <p:spPr>
          <a:xfrm>
            <a:off x="9705616" y="2085464"/>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cxnSp>
        <p:nvCxnSpPr>
          <p:cNvPr id="37" name="直線單箭頭接點 18">
            <a:extLst>
              <a:ext uri="{FF2B5EF4-FFF2-40B4-BE49-F238E27FC236}">
                <a16:creationId xmlns:a16="http://schemas.microsoft.com/office/drawing/2014/main" id="{F543F340-5283-A8AD-F4C4-C7BAAF6F5145}"/>
              </a:ext>
            </a:extLst>
          </p:cNvPr>
          <p:cNvCxnSpPr>
            <a:cxnSpLocks/>
          </p:cNvCxnSpPr>
          <p:nvPr/>
        </p:nvCxnSpPr>
        <p:spPr>
          <a:xfrm flipV="1">
            <a:off x="4470063" y="1522786"/>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9">
            <a:extLst>
              <a:ext uri="{FF2B5EF4-FFF2-40B4-BE49-F238E27FC236}">
                <a16:creationId xmlns:a16="http://schemas.microsoft.com/office/drawing/2014/main" id="{25A72D43-5B10-379B-EA41-3CC71E01F19E}"/>
              </a:ext>
            </a:extLst>
          </p:cNvPr>
          <p:cNvCxnSpPr>
            <a:cxnSpLocks/>
          </p:cNvCxnSpPr>
          <p:nvPr/>
        </p:nvCxnSpPr>
        <p:spPr>
          <a:xfrm flipV="1">
            <a:off x="6363693" y="1522786"/>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20">
            <a:extLst>
              <a:ext uri="{FF2B5EF4-FFF2-40B4-BE49-F238E27FC236}">
                <a16:creationId xmlns:a16="http://schemas.microsoft.com/office/drawing/2014/main" id="{887E2BE2-328F-77C4-2078-D9D2F506E73C}"/>
              </a:ext>
            </a:extLst>
          </p:cNvPr>
          <p:cNvCxnSpPr>
            <a:cxnSpLocks/>
          </p:cNvCxnSpPr>
          <p:nvPr/>
        </p:nvCxnSpPr>
        <p:spPr>
          <a:xfrm flipV="1">
            <a:off x="8270683" y="1549291"/>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21">
            <a:extLst>
              <a:ext uri="{FF2B5EF4-FFF2-40B4-BE49-F238E27FC236}">
                <a16:creationId xmlns:a16="http://schemas.microsoft.com/office/drawing/2014/main" id="{165AE9CE-1C9E-2110-72FB-62F79C9D5C3A}"/>
              </a:ext>
            </a:extLst>
          </p:cNvPr>
          <p:cNvCxnSpPr>
            <a:cxnSpLocks/>
          </p:cNvCxnSpPr>
          <p:nvPr/>
        </p:nvCxnSpPr>
        <p:spPr>
          <a:xfrm flipV="1">
            <a:off x="10170380" y="1549291"/>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7">
            <a:extLst>
              <a:ext uri="{FF2B5EF4-FFF2-40B4-BE49-F238E27FC236}">
                <a16:creationId xmlns:a16="http://schemas.microsoft.com/office/drawing/2014/main" id="{A005A4F3-A3E6-C466-68D0-4567D6068F6E}"/>
              </a:ext>
            </a:extLst>
          </p:cNvPr>
          <p:cNvCxnSpPr>
            <a:cxnSpLocks/>
          </p:cNvCxnSpPr>
          <p:nvPr/>
        </p:nvCxnSpPr>
        <p:spPr>
          <a:xfrm flipV="1">
            <a:off x="4595163" y="2924207"/>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30">
            <a:extLst>
              <a:ext uri="{FF2B5EF4-FFF2-40B4-BE49-F238E27FC236}">
                <a16:creationId xmlns:a16="http://schemas.microsoft.com/office/drawing/2014/main" id="{7398044C-4ADF-EA21-B061-CAD04448F324}"/>
              </a:ext>
            </a:extLst>
          </p:cNvPr>
          <p:cNvCxnSpPr>
            <a:cxnSpLocks/>
          </p:cNvCxnSpPr>
          <p:nvPr/>
        </p:nvCxnSpPr>
        <p:spPr>
          <a:xfrm flipV="1">
            <a:off x="6438094" y="2910953"/>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31">
            <a:extLst>
              <a:ext uri="{FF2B5EF4-FFF2-40B4-BE49-F238E27FC236}">
                <a16:creationId xmlns:a16="http://schemas.microsoft.com/office/drawing/2014/main" id="{2BBE6B22-F624-AEE2-B3B3-B4C77371D15A}"/>
              </a:ext>
            </a:extLst>
          </p:cNvPr>
          <p:cNvCxnSpPr>
            <a:cxnSpLocks/>
          </p:cNvCxnSpPr>
          <p:nvPr/>
        </p:nvCxnSpPr>
        <p:spPr>
          <a:xfrm flipV="1">
            <a:off x="8454011" y="2894272"/>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32">
            <a:extLst>
              <a:ext uri="{FF2B5EF4-FFF2-40B4-BE49-F238E27FC236}">
                <a16:creationId xmlns:a16="http://schemas.microsoft.com/office/drawing/2014/main" id="{BFC9E5DB-B22C-7043-1266-4ACB23FFBA3D}"/>
              </a:ext>
            </a:extLst>
          </p:cNvPr>
          <p:cNvCxnSpPr>
            <a:cxnSpLocks/>
          </p:cNvCxnSpPr>
          <p:nvPr/>
        </p:nvCxnSpPr>
        <p:spPr>
          <a:xfrm flipV="1">
            <a:off x="2729138" y="2970678"/>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33">
            <a:extLst>
              <a:ext uri="{FF2B5EF4-FFF2-40B4-BE49-F238E27FC236}">
                <a16:creationId xmlns:a16="http://schemas.microsoft.com/office/drawing/2014/main" id="{AA759827-B96E-5EF1-1F6F-9C8590DF710D}"/>
              </a:ext>
            </a:extLst>
          </p:cNvPr>
          <p:cNvCxnSpPr>
            <a:cxnSpLocks/>
          </p:cNvCxnSpPr>
          <p:nvPr/>
        </p:nvCxnSpPr>
        <p:spPr>
          <a:xfrm flipH="1" flipV="1">
            <a:off x="4561727" y="2924206"/>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34">
            <a:extLst>
              <a:ext uri="{FF2B5EF4-FFF2-40B4-BE49-F238E27FC236}">
                <a16:creationId xmlns:a16="http://schemas.microsoft.com/office/drawing/2014/main" id="{290FC2EE-C522-5E06-1B20-82FE8FF899E5}"/>
              </a:ext>
            </a:extLst>
          </p:cNvPr>
          <p:cNvCxnSpPr>
            <a:cxnSpLocks/>
          </p:cNvCxnSpPr>
          <p:nvPr/>
        </p:nvCxnSpPr>
        <p:spPr>
          <a:xfrm flipH="1" flipV="1">
            <a:off x="6490860" y="2935503"/>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35">
            <a:extLst>
              <a:ext uri="{FF2B5EF4-FFF2-40B4-BE49-F238E27FC236}">
                <a16:creationId xmlns:a16="http://schemas.microsoft.com/office/drawing/2014/main" id="{80896FEB-2F00-2744-6003-26527FAF901F}"/>
              </a:ext>
            </a:extLst>
          </p:cNvPr>
          <p:cNvCxnSpPr>
            <a:cxnSpLocks/>
          </p:cNvCxnSpPr>
          <p:nvPr/>
        </p:nvCxnSpPr>
        <p:spPr>
          <a:xfrm flipH="1" flipV="1">
            <a:off x="8419993" y="2926861"/>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36">
            <a:extLst>
              <a:ext uri="{FF2B5EF4-FFF2-40B4-BE49-F238E27FC236}">
                <a16:creationId xmlns:a16="http://schemas.microsoft.com/office/drawing/2014/main" id="{25C5B26C-25E8-3B82-E8F8-8BF232BC8DA7}"/>
              </a:ext>
            </a:extLst>
          </p:cNvPr>
          <p:cNvCxnSpPr>
            <a:cxnSpLocks/>
          </p:cNvCxnSpPr>
          <p:nvPr/>
        </p:nvCxnSpPr>
        <p:spPr>
          <a:xfrm flipH="1" flipV="1">
            <a:off x="10228372" y="2908998"/>
            <a:ext cx="1649262" cy="465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38">
            <a:extLst>
              <a:ext uri="{FF2B5EF4-FFF2-40B4-BE49-F238E27FC236}">
                <a16:creationId xmlns:a16="http://schemas.microsoft.com/office/drawing/2014/main" id="{52CA8E66-68A6-F00E-9EEB-3A1835EDD015}"/>
              </a:ext>
            </a:extLst>
          </p:cNvPr>
          <p:cNvSpPr txBox="1"/>
          <p:nvPr/>
        </p:nvSpPr>
        <p:spPr>
          <a:xfrm>
            <a:off x="4166454" y="4184447"/>
            <a:ext cx="607219" cy="461665"/>
          </a:xfrm>
          <a:prstGeom prst="rect">
            <a:avLst/>
          </a:prstGeom>
          <a:noFill/>
        </p:spPr>
        <p:txBody>
          <a:bodyPr wrap="square" rtlCol="0">
            <a:spAutoFit/>
          </a:bodyPr>
          <a:lstStyle/>
          <a:p>
            <a:pPr algn="ctr"/>
            <a:r>
              <a:rPr lang="en-US" altLang="zh-TW" sz="2400" dirty="0"/>
              <a:t>I</a:t>
            </a:r>
            <a:endParaRPr lang="zh-TW" altLang="en-US" sz="2400" dirty="0"/>
          </a:p>
        </p:txBody>
      </p:sp>
      <p:sp>
        <p:nvSpPr>
          <p:cNvPr id="54" name="文字方塊 39">
            <a:extLst>
              <a:ext uri="{FF2B5EF4-FFF2-40B4-BE49-F238E27FC236}">
                <a16:creationId xmlns:a16="http://schemas.microsoft.com/office/drawing/2014/main" id="{1A775638-320F-BF8B-19AE-83D16466AA5C}"/>
              </a:ext>
            </a:extLst>
          </p:cNvPr>
          <p:cNvSpPr txBox="1"/>
          <p:nvPr/>
        </p:nvSpPr>
        <p:spPr>
          <a:xfrm>
            <a:off x="6010140" y="4184447"/>
            <a:ext cx="719900" cy="461665"/>
          </a:xfrm>
          <a:prstGeom prst="rect">
            <a:avLst/>
          </a:prstGeom>
          <a:noFill/>
        </p:spPr>
        <p:txBody>
          <a:bodyPr wrap="square" rtlCol="0">
            <a:spAutoFit/>
          </a:bodyPr>
          <a:lstStyle/>
          <a:p>
            <a:pPr algn="ctr"/>
            <a:r>
              <a:rPr lang="en-US" altLang="zh-TW" sz="2400" dirty="0"/>
              <a:t>saw</a:t>
            </a:r>
            <a:endParaRPr lang="zh-TW" altLang="en-US" sz="2400" dirty="0"/>
          </a:p>
        </p:txBody>
      </p:sp>
      <p:sp>
        <p:nvSpPr>
          <p:cNvPr id="55" name="文字方塊 40">
            <a:extLst>
              <a:ext uri="{FF2B5EF4-FFF2-40B4-BE49-F238E27FC236}">
                <a16:creationId xmlns:a16="http://schemas.microsoft.com/office/drawing/2014/main" id="{BC108031-5DCC-6E9A-BB5C-2F7AA6CFDBF7}"/>
              </a:ext>
            </a:extLst>
          </p:cNvPr>
          <p:cNvSpPr txBox="1"/>
          <p:nvPr/>
        </p:nvSpPr>
        <p:spPr>
          <a:xfrm>
            <a:off x="7910732" y="4218459"/>
            <a:ext cx="7199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56" name="文字方塊 41">
            <a:extLst>
              <a:ext uri="{FF2B5EF4-FFF2-40B4-BE49-F238E27FC236}">
                <a16:creationId xmlns:a16="http://schemas.microsoft.com/office/drawing/2014/main" id="{4C7F0745-F607-8919-F997-877CB38529E8}"/>
              </a:ext>
            </a:extLst>
          </p:cNvPr>
          <p:cNvSpPr txBox="1"/>
          <p:nvPr/>
        </p:nvSpPr>
        <p:spPr>
          <a:xfrm>
            <a:off x="9811324" y="4207141"/>
            <a:ext cx="719900" cy="461665"/>
          </a:xfrm>
          <a:prstGeom prst="rect">
            <a:avLst/>
          </a:prstGeom>
          <a:noFill/>
        </p:spPr>
        <p:txBody>
          <a:bodyPr wrap="square" rtlCol="0">
            <a:spAutoFit/>
          </a:bodyPr>
          <a:lstStyle/>
          <a:p>
            <a:pPr algn="ctr"/>
            <a:r>
              <a:rPr lang="en-US" altLang="zh-TW" sz="2400" dirty="0"/>
              <a:t>saw</a:t>
            </a:r>
            <a:endParaRPr lang="zh-TW" altLang="en-US" sz="2400" dirty="0"/>
          </a:p>
        </p:txBody>
      </p:sp>
      <p:sp>
        <p:nvSpPr>
          <p:cNvPr id="57" name="矩形: 圓角 48">
            <a:extLst>
              <a:ext uri="{FF2B5EF4-FFF2-40B4-BE49-F238E27FC236}">
                <a16:creationId xmlns:a16="http://schemas.microsoft.com/office/drawing/2014/main" id="{6AC2804A-77EF-6C21-08CE-2696381D21DF}"/>
              </a:ext>
            </a:extLst>
          </p:cNvPr>
          <p:cNvSpPr/>
          <p:nvPr/>
        </p:nvSpPr>
        <p:spPr>
          <a:xfrm>
            <a:off x="4226324" y="3372704"/>
            <a:ext cx="4287532" cy="88521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文字方塊 3">
            <a:extLst>
              <a:ext uri="{FF2B5EF4-FFF2-40B4-BE49-F238E27FC236}">
                <a16:creationId xmlns:a16="http://schemas.microsoft.com/office/drawing/2014/main" id="{4E87C6BA-8EFA-117A-A7C4-D59C57E099A8}"/>
              </a:ext>
            </a:extLst>
          </p:cNvPr>
          <p:cNvSpPr txBox="1"/>
          <p:nvPr/>
        </p:nvSpPr>
        <p:spPr>
          <a:xfrm>
            <a:off x="2879914" y="3556472"/>
            <a:ext cx="1346410" cy="461665"/>
          </a:xfrm>
          <a:prstGeom prst="rect">
            <a:avLst/>
          </a:prstGeom>
          <a:noFill/>
        </p:spPr>
        <p:txBody>
          <a:bodyPr wrap="square" rtlCol="0">
            <a:spAutoFit/>
          </a:bodyPr>
          <a:lstStyle/>
          <a:p>
            <a:pPr algn="r"/>
            <a:r>
              <a:rPr lang="zh-TW" altLang="en-US" sz="2400" dirty="0">
                <a:solidFill>
                  <a:srgbClr val="C00000"/>
                </a:solidFill>
                <a:latin typeface="Microsoft YaHei" panose="020B0503020204020204" pitchFamily="34" charset="-122"/>
                <a:ea typeface="Microsoft YaHei" panose="020B0503020204020204" pitchFamily="34" charset="-122"/>
              </a:rPr>
              <a:t>窗口</a:t>
            </a:r>
          </a:p>
        </p:txBody>
      </p:sp>
      <p:sp>
        <p:nvSpPr>
          <p:cNvPr id="59" name="矩形: 圓角 81">
            <a:extLst>
              <a:ext uri="{FF2B5EF4-FFF2-40B4-BE49-F238E27FC236}">
                <a16:creationId xmlns:a16="http://schemas.microsoft.com/office/drawing/2014/main" id="{C3CB64E2-8CD4-5CAA-47D0-73973F261C84}"/>
              </a:ext>
            </a:extLst>
          </p:cNvPr>
          <p:cNvSpPr/>
          <p:nvPr/>
        </p:nvSpPr>
        <p:spPr>
          <a:xfrm>
            <a:off x="4343833" y="824482"/>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0" name="矩形: 圓角 82">
            <a:extLst>
              <a:ext uri="{FF2B5EF4-FFF2-40B4-BE49-F238E27FC236}">
                <a16:creationId xmlns:a16="http://schemas.microsoft.com/office/drawing/2014/main" id="{17AF742C-A8BE-030C-84D0-CB2D208F3119}"/>
              </a:ext>
            </a:extLst>
          </p:cNvPr>
          <p:cNvSpPr/>
          <p:nvPr/>
        </p:nvSpPr>
        <p:spPr>
          <a:xfrm>
            <a:off x="6244425" y="824482"/>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1" name="矩形: 圓角 83">
            <a:extLst>
              <a:ext uri="{FF2B5EF4-FFF2-40B4-BE49-F238E27FC236}">
                <a16:creationId xmlns:a16="http://schemas.microsoft.com/office/drawing/2014/main" id="{03448CAF-9FB9-003A-5EEF-EC3C947724CA}"/>
              </a:ext>
            </a:extLst>
          </p:cNvPr>
          <p:cNvSpPr/>
          <p:nvPr/>
        </p:nvSpPr>
        <p:spPr>
          <a:xfrm>
            <a:off x="8145017" y="824482"/>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2" name="矩形: 圓角 84">
            <a:extLst>
              <a:ext uri="{FF2B5EF4-FFF2-40B4-BE49-F238E27FC236}">
                <a16:creationId xmlns:a16="http://schemas.microsoft.com/office/drawing/2014/main" id="{95F600C8-05CC-27BD-2FD2-9B52F0AA439B}"/>
              </a:ext>
            </a:extLst>
          </p:cNvPr>
          <p:cNvSpPr/>
          <p:nvPr/>
        </p:nvSpPr>
        <p:spPr>
          <a:xfrm>
            <a:off x="10045610" y="824482"/>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3201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4" grpId="0" animBg="1"/>
      <p:bldP spid="35" grpId="0" animBg="1"/>
      <p:bldP spid="36" grpId="0" animBg="1"/>
      <p:bldP spid="53" grpId="0"/>
      <p:bldP spid="54" grpId="0"/>
      <p:bldP spid="55" grpId="0"/>
      <p:bldP spid="56" grpId="0"/>
      <p:bldP spid="57" grpId="0" animBg="1"/>
      <p:bldP spid="5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A344A933-0398-4C50-B415-DCBFF3F4E898}"/>
              </a:ext>
            </a:extLst>
          </p:cNvPr>
          <p:cNvSpPr/>
          <p:nvPr/>
        </p:nvSpPr>
        <p:spPr>
          <a:xfrm>
            <a:off x="2786840" y="2135651"/>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3" name="矩形: 圓角 12">
            <a:extLst>
              <a:ext uri="{FF2B5EF4-FFF2-40B4-BE49-F238E27FC236}">
                <a16:creationId xmlns:a16="http://schemas.microsoft.com/office/drawing/2014/main" id="{E887B525-DC95-4996-8249-41F2367DF0ED}"/>
              </a:ext>
            </a:extLst>
          </p:cNvPr>
          <p:cNvSpPr/>
          <p:nvPr/>
        </p:nvSpPr>
        <p:spPr>
          <a:xfrm>
            <a:off x="4673615" y="2135651"/>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4" name="矩形: 圓角 13">
            <a:extLst>
              <a:ext uri="{FF2B5EF4-FFF2-40B4-BE49-F238E27FC236}">
                <a16:creationId xmlns:a16="http://schemas.microsoft.com/office/drawing/2014/main" id="{F97309D0-C95A-4DEB-9C2B-CD1715C088BE}"/>
              </a:ext>
            </a:extLst>
          </p:cNvPr>
          <p:cNvSpPr/>
          <p:nvPr/>
        </p:nvSpPr>
        <p:spPr>
          <a:xfrm>
            <a:off x="6574207" y="2135650"/>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5" name="矩形: 圓角 14">
            <a:extLst>
              <a:ext uri="{FF2B5EF4-FFF2-40B4-BE49-F238E27FC236}">
                <a16:creationId xmlns:a16="http://schemas.microsoft.com/office/drawing/2014/main" id="{5DD846DB-7213-44CE-87EA-B5BB868293E4}"/>
              </a:ext>
            </a:extLst>
          </p:cNvPr>
          <p:cNvSpPr/>
          <p:nvPr/>
        </p:nvSpPr>
        <p:spPr>
          <a:xfrm>
            <a:off x="8487157" y="2135650"/>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cxnSp>
        <p:nvCxnSpPr>
          <p:cNvPr id="16" name="直線單箭頭接點 15">
            <a:extLst>
              <a:ext uri="{FF2B5EF4-FFF2-40B4-BE49-F238E27FC236}">
                <a16:creationId xmlns:a16="http://schemas.microsoft.com/office/drawing/2014/main" id="{877EF540-DF83-4198-A86F-166A2171B962}"/>
              </a:ext>
            </a:extLst>
          </p:cNvPr>
          <p:cNvCxnSpPr>
            <a:cxnSpLocks/>
          </p:cNvCxnSpPr>
          <p:nvPr/>
        </p:nvCxnSpPr>
        <p:spPr>
          <a:xfrm flipV="1">
            <a:off x="3251604" y="1572972"/>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DBD8197-53D7-4B1C-BEC0-F5D0940E8250}"/>
              </a:ext>
            </a:extLst>
          </p:cNvPr>
          <p:cNvCxnSpPr>
            <a:cxnSpLocks/>
          </p:cNvCxnSpPr>
          <p:nvPr/>
        </p:nvCxnSpPr>
        <p:spPr>
          <a:xfrm flipV="1">
            <a:off x="5145234" y="1572972"/>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2331E60E-A25F-464C-9EB5-294580ABCA32}"/>
              </a:ext>
            </a:extLst>
          </p:cNvPr>
          <p:cNvCxnSpPr>
            <a:cxnSpLocks/>
          </p:cNvCxnSpPr>
          <p:nvPr/>
        </p:nvCxnSpPr>
        <p:spPr>
          <a:xfrm flipV="1">
            <a:off x="7052224" y="1599477"/>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B811B6A5-4C79-4154-8E15-D1D73CCACA63}"/>
              </a:ext>
            </a:extLst>
          </p:cNvPr>
          <p:cNvCxnSpPr>
            <a:cxnSpLocks/>
          </p:cNvCxnSpPr>
          <p:nvPr/>
        </p:nvCxnSpPr>
        <p:spPr>
          <a:xfrm flipV="1">
            <a:off x="8951921" y="1599477"/>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圓角 38">
            <a:extLst>
              <a:ext uri="{FF2B5EF4-FFF2-40B4-BE49-F238E27FC236}">
                <a16:creationId xmlns:a16="http://schemas.microsoft.com/office/drawing/2014/main" id="{2832B640-3935-4125-A22F-F2843B10EBF2}"/>
              </a:ext>
            </a:extLst>
          </p:cNvPr>
          <p:cNvSpPr/>
          <p:nvPr/>
        </p:nvSpPr>
        <p:spPr>
          <a:xfrm>
            <a:off x="2781078" y="4357630"/>
            <a:ext cx="6629845" cy="757097"/>
          </a:xfrm>
          <a:prstGeom prst="roundRect">
            <a:avLst/>
          </a:prstGeom>
          <a:blipFill>
            <a:blip r:embed="rId3"/>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Self-attention</a:t>
            </a:r>
            <a:endParaRPr lang="zh-TW" altLang="en-US" sz="2400" dirty="0"/>
          </a:p>
        </p:txBody>
      </p:sp>
      <p:cxnSp>
        <p:nvCxnSpPr>
          <p:cNvPr id="40" name="直線單箭頭接點 39">
            <a:extLst>
              <a:ext uri="{FF2B5EF4-FFF2-40B4-BE49-F238E27FC236}">
                <a16:creationId xmlns:a16="http://schemas.microsoft.com/office/drawing/2014/main" id="{82B76B92-78A9-4A77-AFCA-F6BBA03412BE}"/>
              </a:ext>
            </a:extLst>
          </p:cNvPr>
          <p:cNvCxnSpPr>
            <a:cxnSpLocks/>
          </p:cNvCxnSpPr>
          <p:nvPr/>
        </p:nvCxnSpPr>
        <p:spPr>
          <a:xfrm flipH="1" flipV="1">
            <a:off x="3245275" y="512507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461FAD89-941D-4EAE-9C61-7210AD0DF888}"/>
              </a:ext>
            </a:extLst>
          </p:cNvPr>
          <p:cNvCxnSpPr>
            <a:cxnSpLocks/>
          </p:cNvCxnSpPr>
          <p:nvPr/>
        </p:nvCxnSpPr>
        <p:spPr>
          <a:xfrm flipH="1" flipV="1">
            <a:off x="5145868" y="51209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31D62354-08B3-459E-AC0E-AFD736CF2A40}"/>
              </a:ext>
            </a:extLst>
          </p:cNvPr>
          <p:cNvCxnSpPr>
            <a:cxnSpLocks/>
          </p:cNvCxnSpPr>
          <p:nvPr/>
        </p:nvCxnSpPr>
        <p:spPr>
          <a:xfrm flipH="1" flipV="1">
            <a:off x="7038971" y="511472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7015A657-C578-44CD-9664-C506BBF799B8}"/>
              </a:ext>
            </a:extLst>
          </p:cNvPr>
          <p:cNvCxnSpPr>
            <a:cxnSpLocks/>
          </p:cNvCxnSpPr>
          <p:nvPr/>
        </p:nvCxnSpPr>
        <p:spPr>
          <a:xfrm flipH="1" flipV="1">
            <a:off x="8946158" y="5135425"/>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F1EE0B7D-56AD-47EE-834D-16F2E1FEA689}"/>
              </a:ext>
            </a:extLst>
          </p:cNvPr>
          <p:cNvSpPr/>
          <p:nvPr/>
        </p:nvSpPr>
        <p:spPr>
          <a:xfrm>
            <a:off x="3126483" y="3291589"/>
            <a:ext cx="251330" cy="669609"/>
          </a:xfrm>
          <a:prstGeom prst="roundRect">
            <a:avLst/>
          </a:prstGeom>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矩形: 圓角 48">
            <a:extLst>
              <a:ext uri="{FF2B5EF4-FFF2-40B4-BE49-F238E27FC236}">
                <a16:creationId xmlns:a16="http://schemas.microsoft.com/office/drawing/2014/main" id="{88CAF0B1-F3B7-40E1-BF5A-F4FB530BC15C}"/>
              </a:ext>
            </a:extLst>
          </p:cNvPr>
          <p:cNvSpPr/>
          <p:nvPr/>
        </p:nvSpPr>
        <p:spPr>
          <a:xfrm>
            <a:off x="5026460" y="3291589"/>
            <a:ext cx="251330" cy="669609"/>
          </a:xfrm>
          <a:prstGeom prst="roundRect">
            <a:avLst/>
          </a:prstGeom>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0" name="矩形: 圓角 49">
            <a:extLst>
              <a:ext uri="{FF2B5EF4-FFF2-40B4-BE49-F238E27FC236}">
                <a16:creationId xmlns:a16="http://schemas.microsoft.com/office/drawing/2014/main" id="{1161D3F9-CE7C-48CB-BD23-5F34D89A62D1}"/>
              </a:ext>
            </a:extLst>
          </p:cNvPr>
          <p:cNvSpPr/>
          <p:nvPr/>
        </p:nvSpPr>
        <p:spPr>
          <a:xfrm>
            <a:off x="6927052" y="3291589"/>
            <a:ext cx="251330" cy="66960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1" name="矩形: 圓角 50">
            <a:extLst>
              <a:ext uri="{FF2B5EF4-FFF2-40B4-BE49-F238E27FC236}">
                <a16:creationId xmlns:a16="http://schemas.microsoft.com/office/drawing/2014/main" id="{9B8A998A-7D75-497C-A172-0DB27C19A312}"/>
              </a:ext>
            </a:extLst>
          </p:cNvPr>
          <p:cNvSpPr/>
          <p:nvPr/>
        </p:nvSpPr>
        <p:spPr>
          <a:xfrm>
            <a:off x="8827645" y="3291589"/>
            <a:ext cx="251330" cy="669609"/>
          </a:xfrm>
          <a:prstGeom prst="round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2" name="矩形: 圓角 81">
            <a:extLst>
              <a:ext uri="{FF2B5EF4-FFF2-40B4-BE49-F238E27FC236}">
                <a16:creationId xmlns:a16="http://schemas.microsoft.com/office/drawing/2014/main" id="{DAB20ADC-4B01-47C0-AA47-F69267A6847F}"/>
              </a:ext>
            </a:extLst>
          </p:cNvPr>
          <p:cNvSpPr/>
          <p:nvPr/>
        </p:nvSpPr>
        <p:spPr>
          <a:xfrm>
            <a:off x="3134199" y="5536989"/>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3" name="矩形: 圓角 82">
            <a:extLst>
              <a:ext uri="{FF2B5EF4-FFF2-40B4-BE49-F238E27FC236}">
                <a16:creationId xmlns:a16="http://schemas.microsoft.com/office/drawing/2014/main" id="{795E40B0-AAED-4CEE-B47C-6F4523E0EE7F}"/>
              </a:ext>
            </a:extLst>
          </p:cNvPr>
          <p:cNvSpPr/>
          <p:nvPr/>
        </p:nvSpPr>
        <p:spPr>
          <a:xfrm>
            <a:off x="5034791" y="5536989"/>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84" name="矩形: 圓角 83">
            <a:extLst>
              <a:ext uri="{FF2B5EF4-FFF2-40B4-BE49-F238E27FC236}">
                <a16:creationId xmlns:a16="http://schemas.microsoft.com/office/drawing/2014/main" id="{C010A3C1-6924-439A-834D-B68B6E3E9195}"/>
              </a:ext>
            </a:extLst>
          </p:cNvPr>
          <p:cNvSpPr/>
          <p:nvPr/>
        </p:nvSpPr>
        <p:spPr>
          <a:xfrm>
            <a:off x="6935383" y="5536989"/>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5" name="矩形: 圓角 84">
            <a:extLst>
              <a:ext uri="{FF2B5EF4-FFF2-40B4-BE49-F238E27FC236}">
                <a16:creationId xmlns:a16="http://schemas.microsoft.com/office/drawing/2014/main" id="{B13FD4EC-E0DA-4993-B8E5-F35AE8ECFF2D}"/>
              </a:ext>
            </a:extLst>
          </p:cNvPr>
          <p:cNvSpPr/>
          <p:nvPr/>
        </p:nvSpPr>
        <p:spPr>
          <a:xfrm>
            <a:off x="8835976" y="5536989"/>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86" name="直線單箭頭接點 85">
            <a:extLst>
              <a:ext uri="{FF2B5EF4-FFF2-40B4-BE49-F238E27FC236}">
                <a16:creationId xmlns:a16="http://schemas.microsoft.com/office/drawing/2014/main" id="{91FD6098-305E-469F-8E2F-F05691D051BB}"/>
              </a:ext>
            </a:extLst>
          </p:cNvPr>
          <p:cNvCxnSpPr>
            <a:cxnSpLocks/>
          </p:cNvCxnSpPr>
          <p:nvPr/>
        </p:nvCxnSpPr>
        <p:spPr>
          <a:xfrm flipH="1" flipV="1">
            <a:off x="3245275" y="397154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2841A0AD-21C5-4ECF-A473-5750324636C8}"/>
              </a:ext>
            </a:extLst>
          </p:cNvPr>
          <p:cNvCxnSpPr>
            <a:cxnSpLocks/>
          </p:cNvCxnSpPr>
          <p:nvPr/>
        </p:nvCxnSpPr>
        <p:spPr>
          <a:xfrm flipH="1" flipV="1">
            <a:off x="5145868" y="396738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25908A39-2F2B-492E-845C-1032DEADF1EB}"/>
              </a:ext>
            </a:extLst>
          </p:cNvPr>
          <p:cNvCxnSpPr>
            <a:cxnSpLocks/>
          </p:cNvCxnSpPr>
          <p:nvPr/>
        </p:nvCxnSpPr>
        <p:spPr>
          <a:xfrm flipH="1" flipV="1">
            <a:off x="7038971" y="396119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1D9EC5C4-9E1E-459B-A8C0-333E88193385}"/>
              </a:ext>
            </a:extLst>
          </p:cNvPr>
          <p:cNvCxnSpPr>
            <a:cxnSpLocks/>
          </p:cNvCxnSpPr>
          <p:nvPr/>
        </p:nvCxnSpPr>
        <p:spPr>
          <a:xfrm flipH="1" flipV="1">
            <a:off x="8946158" y="39818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F04BE7D9-3FF1-4DD3-803A-CF1D7CD83038}"/>
              </a:ext>
            </a:extLst>
          </p:cNvPr>
          <p:cNvCxnSpPr>
            <a:cxnSpLocks/>
          </p:cNvCxnSpPr>
          <p:nvPr/>
        </p:nvCxnSpPr>
        <p:spPr>
          <a:xfrm flipH="1" flipV="1">
            <a:off x="3245828" y="291235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9E441640-4B84-44CE-973A-4C30EB6B3CDC}"/>
              </a:ext>
            </a:extLst>
          </p:cNvPr>
          <p:cNvCxnSpPr>
            <a:cxnSpLocks/>
          </p:cNvCxnSpPr>
          <p:nvPr/>
        </p:nvCxnSpPr>
        <p:spPr>
          <a:xfrm flipH="1" flipV="1">
            <a:off x="5146421" y="290818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E8BC8DC6-F0F6-47EF-BC1A-459330FF7FC2}"/>
              </a:ext>
            </a:extLst>
          </p:cNvPr>
          <p:cNvCxnSpPr>
            <a:cxnSpLocks/>
          </p:cNvCxnSpPr>
          <p:nvPr/>
        </p:nvCxnSpPr>
        <p:spPr>
          <a:xfrm flipH="1" flipV="1">
            <a:off x="7039524" y="2902003"/>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D6F8C9E5-7F3D-4E3F-BA6B-AC4C98038E95}"/>
              </a:ext>
            </a:extLst>
          </p:cNvPr>
          <p:cNvCxnSpPr>
            <a:cxnSpLocks/>
          </p:cNvCxnSpPr>
          <p:nvPr/>
        </p:nvCxnSpPr>
        <p:spPr>
          <a:xfrm flipH="1" flipV="1">
            <a:off x="8946711" y="292270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字方塊 93">
            <a:extLst>
              <a:ext uri="{FF2B5EF4-FFF2-40B4-BE49-F238E27FC236}">
                <a16:creationId xmlns:a16="http://schemas.microsoft.com/office/drawing/2014/main" id="{446C87D3-8741-4B29-ACE5-B34D0D367005}"/>
              </a:ext>
            </a:extLst>
          </p:cNvPr>
          <p:cNvSpPr txBox="1"/>
          <p:nvPr/>
        </p:nvSpPr>
        <p:spPr>
          <a:xfrm>
            <a:off x="1927317" y="3395560"/>
            <a:ext cx="1177508" cy="461665"/>
          </a:xfrm>
          <a:prstGeom prst="rect">
            <a:avLst/>
          </a:prstGeom>
          <a:noFill/>
        </p:spPr>
        <p:txBody>
          <a:bodyPr wrap="square" rtlCol="0">
            <a:spAutoFit/>
          </a:bodyPr>
          <a:lstStyle/>
          <a:p>
            <a:pPr algn="r"/>
            <a:r>
              <a:rPr lang="zh-TW" altLang="en-US" sz="2400" dirty="0">
                <a:latin typeface="Microsoft YaHei" panose="020B0503020204020204" pitchFamily="34" charset="-122"/>
                <a:ea typeface="Microsoft YaHei" panose="020B0503020204020204" pitchFamily="34" charset="-122"/>
              </a:rPr>
              <a:t>上下文</a:t>
            </a:r>
          </a:p>
        </p:txBody>
      </p:sp>
      <p:sp>
        <p:nvSpPr>
          <p:cNvPr id="3" name="标题 2">
            <a:extLst>
              <a:ext uri="{FF2B5EF4-FFF2-40B4-BE49-F238E27FC236}">
                <a16:creationId xmlns:a16="http://schemas.microsoft.com/office/drawing/2014/main" id="{7AE3FBE7-32F2-B0F9-ED60-D1C439880D8A}"/>
              </a:ext>
            </a:extLst>
          </p:cNvPr>
          <p:cNvSpPr>
            <a:spLocks noGrp="1"/>
          </p:cNvSpPr>
          <p:nvPr>
            <p:ph type="title"/>
          </p:nvPr>
        </p:nvSpPr>
        <p:spPr>
          <a:xfrm>
            <a:off x="726570" y="172524"/>
            <a:ext cx="9753146" cy="674233"/>
          </a:xfrm>
        </p:spPr>
        <p:txBody>
          <a:bodyPr/>
          <a:lstStyle/>
          <a:p>
            <a:r>
              <a:rPr lang="zh-CN" altLang="en-US" dirty="0"/>
              <a:t>自注意力（</a:t>
            </a:r>
            <a:r>
              <a:rPr lang="en-US" altLang="zh-CN" dirty="0"/>
              <a:t>Self-attention</a:t>
            </a:r>
            <a:r>
              <a:rPr lang="zh-CN" altLang="en-US" dirty="0"/>
              <a:t>）</a:t>
            </a:r>
          </a:p>
        </p:txBody>
      </p:sp>
      <p:sp>
        <p:nvSpPr>
          <p:cNvPr id="2" name="投影片編號版面配置區 1">
            <a:extLst>
              <a:ext uri="{FF2B5EF4-FFF2-40B4-BE49-F238E27FC236}">
                <a16:creationId xmlns:a16="http://schemas.microsoft.com/office/drawing/2014/main" id="{7CFF8C2C-30BE-40BF-B1C7-F53267154269}"/>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128</a:t>
            </a:fld>
            <a:endParaRPr lang="zh-TW" altLang="en-US"/>
          </a:p>
        </p:txBody>
      </p:sp>
      <p:sp>
        <p:nvSpPr>
          <p:cNvPr id="5" name="矩形: 圓角 81">
            <a:extLst>
              <a:ext uri="{FF2B5EF4-FFF2-40B4-BE49-F238E27FC236}">
                <a16:creationId xmlns:a16="http://schemas.microsoft.com/office/drawing/2014/main" id="{7578DCA4-4BD1-8828-1F63-88FE9919942D}"/>
              </a:ext>
            </a:extLst>
          </p:cNvPr>
          <p:cNvSpPr/>
          <p:nvPr/>
        </p:nvSpPr>
        <p:spPr>
          <a:xfrm>
            <a:off x="3108684" y="877616"/>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矩形: 圓角 82">
            <a:extLst>
              <a:ext uri="{FF2B5EF4-FFF2-40B4-BE49-F238E27FC236}">
                <a16:creationId xmlns:a16="http://schemas.microsoft.com/office/drawing/2014/main" id="{29933849-07C4-4809-3D32-47DD6D0C2E66}"/>
              </a:ext>
            </a:extLst>
          </p:cNvPr>
          <p:cNvSpPr/>
          <p:nvPr/>
        </p:nvSpPr>
        <p:spPr>
          <a:xfrm>
            <a:off x="5009276" y="877616"/>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7" name="矩形: 圓角 83">
            <a:extLst>
              <a:ext uri="{FF2B5EF4-FFF2-40B4-BE49-F238E27FC236}">
                <a16:creationId xmlns:a16="http://schemas.microsoft.com/office/drawing/2014/main" id="{2CFFD196-54E9-C9C7-031A-F5BABF32E731}"/>
              </a:ext>
            </a:extLst>
          </p:cNvPr>
          <p:cNvSpPr/>
          <p:nvPr/>
        </p:nvSpPr>
        <p:spPr>
          <a:xfrm>
            <a:off x="6909868" y="877616"/>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圓角 84">
            <a:extLst>
              <a:ext uri="{FF2B5EF4-FFF2-40B4-BE49-F238E27FC236}">
                <a16:creationId xmlns:a16="http://schemas.microsoft.com/office/drawing/2014/main" id="{7525770D-2A11-832F-97B9-A8367452C928}"/>
              </a:ext>
            </a:extLst>
          </p:cNvPr>
          <p:cNvSpPr/>
          <p:nvPr/>
        </p:nvSpPr>
        <p:spPr>
          <a:xfrm>
            <a:off x="8810461" y="877616"/>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581734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39" grpId="0" animBg="1"/>
      <p:bldP spid="48" grpId="0" animBg="1"/>
      <p:bldP spid="49" grpId="0" animBg="1"/>
      <p:bldP spid="50" grpId="0" animBg="1"/>
      <p:bldP spid="51" grpId="0" animBg="1"/>
      <p:bldP spid="9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A344A933-0398-4C50-B415-DCBFF3F4E898}"/>
              </a:ext>
            </a:extLst>
          </p:cNvPr>
          <p:cNvSpPr/>
          <p:nvPr/>
        </p:nvSpPr>
        <p:spPr>
          <a:xfrm>
            <a:off x="2794328" y="3776595"/>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3" name="矩形: 圓角 12">
            <a:extLst>
              <a:ext uri="{FF2B5EF4-FFF2-40B4-BE49-F238E27FC236}">
                <a16:creationId xmlns:a16="http://schemas.microsoft.com/office/drawing/2014/main" id="{E887B525-DC95-4996-8249-41F2367DF0ED}"/>
              </a:ext>
            </a:extLst>
          </p:cNvPr>
          <p:cNvSpPr/>
          <p:nvPr/>
        </p:nvSpPr>
        <p:spPr>
          <a:xfrm>
            <a:off x="4681103" y="3776595"/>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4" name="矩形: 圓角 13">
            <a:extLst>
              <a:ext uri="{FF2B5EF4-FFF2-40B4-BE49-F238E27FC236}">
                <a16:creationId xmlns:a16="http://schemas.microsoft.com/office/drawing/2014/main" id="{F97309D0-C95A-4DEB-9C2B-CD1715C088BE}"/>
              </a:ext>
            </a:extLst>
          </p:cNvPr>
          <p:cNvSpPr/>
          <p:nvPr/>
        </p:nvSpPr>
        <p:spPr>
          <a:xfrm>
            <a:off x="6581695" y="3776594"/>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5" name="矩形: 圓角 14">
            <a:extLst>
              <a:ext uri="{FF2B5EF4-FFF2-40B4-BE49-F238E27FC236}">
                <a16:creationId xmlns:a16="http://schemas.microsoft.com/office/drawing/2014/main" id="{5DD846DB-7213-44CE-87EA-B5BB868293E4}"/>
              </a:ext>
            </a:extLst>
          </p:cNvPr>
          <p:cNvSpPr/>
          <p:nvPr/>
        </p:nvSpPr>
        <p:spPr>
          <a:xfrm>
            <a:off x="8494645" y="3776594"/>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39" name="矩形: 圓角 38">
            <a:extLst>
              <a:ext uri="{FF2B5EF4-FFF2-40B4-BE49-F238E27FC236}">
                <a16:creationId xmlns:a16="http://schemas.microsoft.com/office/drawing/2014/main" id="{2832B640-3935-4125-A22F-F2843B10EBF2}"/>
              </a:ext>
            </a:extLst>
          </p:cNvPr>
          <p:cNvSpPr/>
          <p:nvPr/>
        </p:nvSpPr>
        <p:spPr>
          <a:xfrm>
            <a:off x="2781077" y="4953140"/>
            <a:ext cx="6629845" cy="757097"/>
          </a:xfrm>
          <a:prstGeom prst="roundRect">
            <a:avLst/>
          </a:prstGeom>
          <a:blipFill>
            <a:blip r:embed="rId3"/>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Self-attention</a:t>
            </a:r>
            <a:endParaRPr lang="zh-TW" altLang="en-US" sz="2400" dirty="0"/>
          </a:p>
        </p:txBody>
      </p:sp>
      <p:cxnSp>
        <p:nvCxnSpPr>
          <p:cNvPr id="40" name="直線單箭頭接點 39">
            <a:extLst>
              <a:ext uri="{FF2B5EF4-FFF2-40B4-BE49-F238E27FC236}">
                <a16:creationId xmlns:a16="http://schemas.microsoft.com/office/drawing/2014/main" id="{82B76B92-78A9-4A77-AFCA-F6BBA03412BE}"/>
              </a:ext>
            </a:extLst>
          </p:cNvPr>
          <p:cNvCxnSpPr>
            <a:cxnSpLocks/>
          </p:cNvCxnSpPr>
          <p:nvPr/>
        </p:nvCxnSpPr>
        <p:spPr>
          <a:xfrm flipH="1" flipV="1">
            <a:off x="3245274" y="572058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461FAD89-941D-4EAE-9C61-7210AD0DF888}"/>
              </a:ext>
            </a:extLst>
          </p:cNvPr>
          <p:cNvCxnSpPr>
            <a:cxnSpLocks/>
          </p:cNvCxnSpPr>
          <p:nvPr/>
        </p:nvCxnSpPr>
        <p:spPr>
          <a:xfrm flipH="1" flipV="1">
            <a:off x="5145867" y="571642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31D62354-08B3-459E-AC0E-AFD736CF2A40}"/>
              </a:ext>
            </a:extLst>
          </p:cNvPr>
          <p:cNvCxnSpPr>
            <a:cxnSpLocks/>
          </p:cNvCxnSpPr>
          <p:nvPr/>
        </p:nvCxnSpPr>
        <p:spPr>
          <a:xfrm flipH="1" flipV="1">
            <a:off x="7038970" y="571023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7015A657-C578-44CD-9664-C506BBF799B8}"/>
              </a:ext>
            </a:extLst>
          </p:cNvPr>
          <p:cNvCxnSpPr>
            <a:cxnSpLocks/>
          </p:cNvCxnSpPr>
          <p:nvPr/>
        </p:nvCxnSpPr>
        <p:spPr>
          <a:xfrm flipH="1" flipV="1">
            <a:off x="8946157" y="5730935"/>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圓角 81">
            <a:extLst>
              <a:ext uri="{FF2B5EF4-FFF2-40B4-BE49-F238E27FC236}">
                <a16:creationId xmlns:a16="http://schemas.microsoft.com/office/drawing/2014/main" id="{DAB20ADC-4B01-47C0-AA47-F69267A6847F}"/>
              </a:ext>
            </a:extLst>
          </p:cNvPr>
          <p:cNvSpPr/>
          <p:nvPr/>
        </p:nvSpPr>
        <p:spPr>
          <a:xfrm>
            <a:off x="3134198" y="6132499"/>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3" name="矩形: 圓角 82">
            <a:extLst>
              <a:ext uri="{FF2B5EF4-FFF2-40B4-BE49-F238E27FC236}">
                <a16:creationId xmlns:a16="http://schemas.microsoft.com/office/drawing/2014/main" id="{795E40B0-AAED-4CEE-B47C-6F4523E0EE7F}"/>
              </a:ext>
            </a:extLst>
          </p:cNvPr>
          <p:cNvSpPr/>
          <p:nvPr/>
        </p:nvSpPr>
        <p:spPr>
          <a:xfrm>
            <a:off x="5034790" y="6132499"/>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84" name="矩形: 圓角 83">
            <a:extLst>
              <a:ext uri="{FF2B5EF4-FFF2-40B4-BE49-F238E27FC236}">
                <a16:creationId xmlns:a16="http://schemas.microsoft.com/office/drawing/2014/main" id="{C010A3C1-6924-439A-834D-B68B6E3E9195}"/>
              </a:ext>
            </a:extLst>
          </p:cNvPr>
          <p:cNvSpPr/>
          <p:nvPr/>
        </p:nvSpPr>
        <p:spPr>
          <a:xfrm>
            <a:off x="6935382" y="6132499"/>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5" name="矩形: 圓角 84">
            <a:extLst>
              <a:ext uri="{FF2B5EF4-FFF2-40B4-BE49-F238E27FC236}">
                <a16:creationId xmlns:a16="http://schemas.microsoft.com/office/drawing/2014/main" id="{B13FD4EC-E0DA-4993-B8E5-F35AE8ECFF2D}"/>
              </a:ext>
            </a:extLst>
          </p:cNvPr>
          <p:cNvSpPr/>
          <p:nvPr/>
        </p:nvSpPr>
        <p:spPr>
          <a:xfrm>
            <a:off x="8835975" y="6132499"/>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86" name="直線單箭頭接點 85">
            <a:extLst>
              <a:ext uri="{FF2B5EF4-FFF2-40B4-BE49-F238E27FC236}">
                <a16:creationId xmlns:a16="http://schemas.microsoft.com/office/drawing/2014/main" id="{91FD6098-305E-469F-8E2F-F05691D051BB}"/>
              </a:ext>
            </a:extLst>
          </p:cNvPr>
          <p:cNvCxnSpPr>
            <a:cxnSpLocks/>
          </p:cNvCxnSpPr>
          <p:nvPr/>
        </p:nvCxnSpPr>
        <p:spPr>
          <a:xfrm flipH="1" flipV="1">
            <a:off x="3245274" y="456705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2841A0AD-21C5-4ECF-A473-5750324636C8}"/>
              </a:ext>
            </a:extLst>
          </p:cNvPr>
          <p:cNvCxnSpPr>
            <a:cxnSpLocks/>
          </p:cNvCxnSpPr>
          <p:nvPr/>
        </p:nvCxnSpPr>
        <p:spPr>
          <a:xfrm flipH="1" flipV="1">
            <a:off x="5145867" y="456289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25908A39-2F2B-492E-845C-1032DEADF1EB}"/>
              </a:ext>
            </a:extLst>
          </p:cNvPr>
          <p:cNvCxnSpPr>
            <a:cxnSpLocks/>
          </p:cNvCxnSpPr>
          <p:nvPr/>
        </p:nvCxnSpPr>
        <p:spPr>
          <a:xfrm flipH="1" flipV="1">
            <a:off x="7038970" y="455670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1D9EC5C4-9E1E-459B-A8C0-333E88193385}"/>
              </a:ext>
            </a:extLst>
          </p:cNvPr>
          <p:cNvCxnSpPr>
            <a:cxnSpLocks/>
          </p:cNvCxnSpPr>
          <p:nvPr/>
        </p:nvCxnSpPr>
        <p:spPr>
          <a:xfrm flipH="1" flipV="1">
            <a:off x="8946157" y="457740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圓角 71">
            <a:extLst>
              <a:ext uri="{FF2B5EF4-FFF2-40B4-BE49-F238E27FC236}">
                <a16:creationId xmlns:a16="http://schemas.microsoft.com/office/drawing/2014/main" id="{2FD5E9C7-CFE0-40E7-BEDC-9A21180986FB}"/>
              </a:ext>
            </a:extLst>
          </p:cNvPr>
          <p:cNvSpPr/>
          <p:nvPr/>
        </p:nvSpPr>
        <p:spPr>
          <a:xfrm>
            <a:off x="2794329" y="2598642"/>
            <a:ext cx="6629845" cy="757097"/>
          </a:xfrm>
          <a:prstGeom prst="roundRect">
            <a:avLst/>
          </a:prstGeom>
          <a:blipFill>
            <a:blip r:embed="rId4"/>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Self-attention</a:t>
            </a:r>
            <a:endParaRPr lang="zh-TW" altLang="en-US" sz="2400" dirty="0"/>
          </a:p>
        </p:txBody>
      </p:sp>
      <p:cxnSp>
        <p:nvCxnSpPr>
          <p:cNvPr id="73" name="直線單箭頭接點 72">
            <a:extLst>
              <a:ext uri="{FF2B5EF4-FFF2-40B4-BE49-F238E27FC236}">
                <a16:creationId xmlns:a16="http://schemas.microsoft.com/office/drawing/2014/main" id="{B6EB8278-19B0-4B0D-AB14-818DF48F85E3}"/>
              </a:ext>
            </a:extLst>
          </p:cNvPr>
          <p:cNvCxnSpPr>
            <a:cxnSpLocks/>
          </p:cNvCxnSpPr>
          <p:nvPr/>
        </p:nvCxnSpPr>
        <p:spPr>
          <a:xfrm flipH="1" flipV="1">
            <a:off x="3258526" y="336608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0C0FD6DB-929B-4147-8D0B-95EF3A3E7B57}"/>
              </a:ext>
            </a:extLst>
          </p:cNvPr>
          <p:cNvCxnSpPr>
            <a:cxnSpLocks/>
          </p:cNvCxnSpPr>
          <p:nvPr/>
        </p:nvCxnSpPr>
        <p:spPr>
          <a:xfrm flipH="1" flipV="1">
            <a:off x="5159119" y="3361923"/>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EED8986D-C547-4A49-B78A-9E9D50D7E306}"/>
              </a:ext>
            </a:extLst>
          </p:cNvPr>
          <p:cNvCxnSpPr>
            <a:cxnSpLocks/>
          </p:cNvCxnSpPr>
          <p:nvPr/>
        </p:nvCxnSpPr>
        <p:spPr>
          <a:xfrm flipH="1" flipV="1">
            <a:off x="7052222" y="3355739"/>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60B8A04E-4550-4BAC-B0AD-2B8680C85205}"/>
              </a:ext>
            </a:extLst>
          </p:cNvPr>
          <p:cNvCxnSpPr>
            <a:cxnSpLocks/>
          </p:cNvCxnSpPr>
          <p:nvPr/>
        </p:nvCxnSpPr>
        <p:spPr>
          <a:xfrm flipH="1" flipV="1">
            <a:off x="8959409" y="337643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50B48BB1-3D1C-4F5B-9598-9344384C92EB}"/>
              </a:ext>
            </a:extLst>
          </p:cNvPr>
          <p:cNvCxnSpPr>
            <a:cxnSpLocks/>
          </p:cNvCxnSpPr>
          <p:nvPr/>
        </p:nvCxnSpPr>
        <p:spPr>
          <a:xfrm flipH="1" flipV="1">
            <a:off x="3258526" y="2212559"/>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BCD5CAA8-CB6C-4EA4-801C-CFC83CFF538C}"/>
              </a:ext>
            </a:extLst>
          </p:cNvPr>
          <p:cNvCxnSpPr>
            <a:cxnSpLocks/>
          </p:cNvCxnSpPr>
          <p:nvPr/>
        </p:nvCxnSpPr>
        <p:spPr>
          <a:xfrm flipH="1" flipV="1">
            <a:off x="5159119" y="2208394"/>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50D1251B-6090-44F0-B04D-7C3ABCBFCBB3}"/>
              </a:ext>
            </a:extLst>
          </p:cNvPr>
          <p:cNvCxnSpPr>
            <a:cxnSpLocks/>
          </p:cNvCxnSpPr>
          <p:nvPr/>
        </p:nvCxnSpPr>
        <p:spPr>
          <a:xfrm flipH="1" flipV="1">
            <a:off x="7052222" y="2202210"/>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4491E4A6-C0D9-4021-81D4-0A0CF9064E59}"/>
              </a:ext>
            </a:extLst>
          </p:cNvPr>
          <p:cNvCxnSpPr>
            <a:cxnSpLocks/>
          </p:cNvCxnSpPr>
          <p:nvPr/>
        </p:nvCxnSpPr>
        <p:spPr>
          <a:xfrm flipH="1" flipV="1">
            <a:off x="8959409" y="222290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BC603C6D-B581-4B34-B3E4-82BA0352EBCA}"/>
              </a:ext>
            </a:extLst>
          </p:cNvPr>
          <p:cNvCxnSpPr>
            <a:cxnSpLocks/>
          </p:cNvCxnSpPr>
          <p:nvPr/>
        </p:nvCxnSpPr>
        <p:spPr>
          <a:xfrm flipV="1">
            <a:off x="3238717" y="1065618"/>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7A99F931-4CF8-485B-9874-25AC07FF129D}"/>
              </a:ext>
            </a:extLst>
          </p:cNvPr>
          <p:cNvCxnSpPr>
            <a:cxnSpLocks/>
          </p:cNvCxnSpPr>
          <p:nvPr/>
        </p:nvCxnSpPr>
        <p:spPr>
          <a:xfrm flipV="1">
            <a:off x="5154049" y="1079077"/>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CEAFB9BA-20F8-4A04-A666-5A63935CCE8B}"/>
              </a:ext>
            </a:extLst>
          </p:cNvPr>
          <p:cNvCxnSpPr>
            <a:cxnSpLocks/>
          </p:cNvCxnSpPr>
          <p:nvPr/>
        </p:nvCxnSpPr>
        <p:spPr>
          <a:xfrm flipV="1">
            <a:off x="7052222" y="1073219"/>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97CEE731-AEDE-477A-89F7-9DD59F9449A3}"/>
              </a:ext>
            </a:extLst>
          </p:cNvPr>
          <p:cNvCxnSpPr>
            <a:cxnSpLocks/>
          </p:cNvCxnSpPr>
          <p:nvPr/>
        </p:nvCxnSpPr>
        <p:spPr>
          <a:xfrm flipV="1">
            <a:off x="8973923" y="1080132"/>
            <a:ext cx="0" cy="492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橢圓 98">
            <a:extLst>
              <a:ext uri="{FF2B5EF4-FFF2-40B4-BE49-F238E27FC236}">
                <a16:creationId xmlns:a16="http://schemas.microsoft.com/office/drawing/2014/main" id="{2DEEC94D-6B8F-4903-BE20-D6561E2EAF96}"/>
              </a:ext>
            </a:extLst>
          </p:cNvPr>
          <p:cNvSpPr/>
          <p:nvPr/>
        </p:nvSpPr>
        <p:spPr>
          <a:xfrm>
            <a:off x="3117965" y="774926"/>
            <a:ext cx="283779" cy="28377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0" name="橢圓 99">
            <a:extLst>
              <a:ext uri="{FF2B5EF4-FFF2-40B4-BE49-F238E27FC236}">
                <a16:creationId xmlns:a16="http://schemas.microsoft.com/office/drawing/2014/main" id="{F1739675-A671-4D36-A4FB-4210BBD9A51B}"/>
              </a:ext>
            </a:extLst>
          </p:cNvPr>
          <p:cNvSpPr/>
          <p:nvPr/>
        </p:nvSpPr>
        <p:spPr>
          <a:xfrm>
            <a:off x="5012160" y="774926"/>
            <a:ext cx="283779" cy="28377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01" name="橢圓 100">
            <a:extLst>
              <a:ext uri="{FF2B5EF4-FFF2-40B4-BE49-F238E27FC236}">
                <a16:creationId xmlns:a16="http://schemas.microsoft.com/office/drawing/2014/main" id="{429FB898-E2A1-4C1A-867B-E070FC63A048}"/>
              </a:ext>
            </a:extLst>
          </p:cNvPr>
          <p:cNvSpPr/>
          <p:nvPr/>
        </p:nvSpPr>
        <p:spPr>
          <a:xfrm>
            <a:off x="6914915" y="781840"/>
            <a:ext cx="283779" cy="28377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2" name="橢圓 101">
            <a:extLst>
              <a:ext uri="{FF2B5EF4-FFF2-40B4-BE49-F238E27FC236}">
                <a16:creationId xmlns:a16="http://schemas.microsoft.com/office/drawing/2014/main" id="{3708AEDE-6AC7-4F43-8F47-5DE15F546993}"/>
              </a:ext>
            </a:extLst>
          </p:cNvPr>
          <p:cNvSpPr/>
          <p:nvPr/>
        </p:nvSpPr>
        <p:spPr>
          <a:xfrm>
            <a:off x="8810372" y="781839"/>
            <a:ext cx="283779" cy="28377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id="{36BCC9F0-DEF7-43E8-99E3-FF724E621A3E}"/>
              </a:ext>
            </a:extLst>
          </p:cNvPr>
          <p:cNvSpPr/>
          <p:nvPr/>
        </p:nvSpPr>
        <p:spPr>
          <a:xfrm>
            <a:off x="2807580" y="1422097"/>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69" name="矩形: 圓角 68">
            <a:extLst>
              <a:ext uri="{FF2B5EF4-FFF2-40B4-BE49-F238E27FC236}">
                <a16:creationId xmlns:a16="http://schemas.microsoft.com/office/drawing/2014/main" id="{E131EB9D-58BA-4453-B881-2D944D090DF7}"/>
              </a:ext>
            </a:extLst>
          </p:cNvPr>
          <p:cNvSpPr/>
          <p:nvPr/>
        </p:nvSpPr>
        <p:spPr>
          <a:xfrm>
            <a:off x="4694355" y="1422097"/>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70" name="矩形: 圓角 69">
            <a:extLst>
              <a:ext uri="{FF2B5EF4-FFF2-40B4-BE49-F238E27FC236}">
                <a16:creationId xmlns:a16="http://schemas.microsoft.com/office/drawing/2014/main" id="{93C92468-5007-44EA-9775-A8C4EAF30990}"/>
              </a:ext>
            </a:extLst>
          </p:cNvPr>
          <p:cNvSpPr/>
          <p:nvPr/>
        </p:nvSpPr>
        <p:spPr>
          <a:xfrm>
            <a:off x="6594947" y="1422096"/>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71" name="矩形: 圓角 70">
            <a:extLst>
              <a:ext uri="{FF2B5EF4-FFF2-40B4-BE49-F238E27FC236}">
                <a16:creationId xmlns:a16="http://schemas.microsoft.com/office/drawing/2014/main" id="{3F2E0071-2AB5-40EB-8EAF-D81C55F6CD4E}"/>
              </a:ext>
            </a:extLst>
          </p:cNvPr>
          <p:cNvSpPr/>
          <p:nvPr/>
        </p:nvSpPr>
        <p:spPr>
          <a:xfrm>
            <a:off x="8507897" y="1422096"/>
            <a:ext cx="929528" cy="7570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pic>
        <p:nvPicPr>
          <p:cNvPr id="103" name="Picture 4" descr="ãTransformerãçåçæå°çµæ">
            <a:extLst>
              <a:ext uri="{FF2B5EF4-FFF2-40B4-BE49-F238E27FC236}">
                <a16:creationId xmlns:a16="http://schemas.microsoft.com/office/drawing/2014/main" id="{1812C63F-714A-468E-99AD-31F6F1354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4947" y="4121905"/>
            <a:ext cx="3106430" cy="2680203"/>
          </a:xfrm>
          <a:prstGeom prst="rect">
            <a:avLst/>
          </a:prstGeom>
          <a:noFill/>
          <a:extLst>
            <a:ext uri="{909E8E84-426E-40DD-AFC4-6F175D3DCCD1}">
              <a14:hiddenFill xmlns:a14="http://schemas.microsoft.com/office/drawing/2010/main">
                <a:solidFill>
                  <a:srgbClr val="FFFFFF"/>
                </a:solidFill>
              </a14:hiddenFill>
            </a:ext>
          </a:extLst>
        </p:spPr>
      </p:pic>
      <p:sp>
        <p:nvSpPr>
          <p:cNvPr id="104" name="語音泡泡: 圓角矩形 103">
            <a:extLst>
              <a:ext uri="{FF2B5EF4-FFF2-40B4-BE49-F238E27FC236}">
                <a16:creationId xmlns:a16="http://schemas.microsoft.com/office/drawing/2014/main" id="{333E48BA-DE3E-438C-81CF-328AE01C9BBF}"/>
              </a:ext>
            </a:extLst>
          </p:cNvPr>
          <p:cNvSpPr/>
          <p:nvPr/>
        </p:nvSpPr>
        <p:spPr>
          <a:xfrm>
            <a:off x="7775055" y="5476825"/>
            <a:ext cx="2365468" cy="943490"/>
          </a:xfrm>
          <a:prstGeom prst="wedgeRoundRectCallout">
            <a:avLst>
              <a:gd name="adj1" fmla="val -49221"/>
              <a:gd name="adj2" fmla="val -927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Attention is all you need.</a:t>
            </a:r>
            <a:endParaRPr lang="zh-TW" altLang="en-US" sz="2800" dirty="0"/>
          </a:p>
        </p:txBody>
      </p:sp>
      <p:sp>
        <p:nvSpPr>
          <p:cNvPr id="105" name="文字方塊 104">
            <a:extLst>
              <a:ext uri="{FF2B5EF4-FFF2-40B4-BE49-F238E27FC236}">
                <a16:creationId xmlns:a16="http://schemas.microsoft.com/office/drawing/2014/main" id="{EEDC44FE-5CAC-489B-8FC1-4911B1AE7FE8}"/>
              </a:ext>
            </a:extLst>
          </p:cNvPr>
          <p:cNvSpPr txBox="1"/>
          <p:nvPr/>
        </p:nvSpPr>
        <p:spPr>
          <a:xfrm>
            <a:off x="8635792" y="6506369"/>
            <a:ext cx="4086719" cy="369332"/>
          </a:xfrm>
          <a:prstGeom prst="rect">
            <a:avLst/>
          </a:prstGeom>
          <a:noFill/>
        </p:spPr>
        <p:txBody>
          <a:bodyPr wrap="square">
            <a:spAutoFit/>
          </a:bodyPr>
          <a:lstStyle/>
          <a:p>
            <a:pPr algn="ctr"/>
            <a:r>
              <a:rPr lang="zh-TW" altLang="en-US" dirty="0"/>
              <a:t>https://arxiv.org/abs/1706.03762</a:t>
            </a:r>
          </a:p>
        </p:txBody>
      </p:sp>
      <p:sp>
        <p:nvSpPr>
          <p:cNvPr id="4" name="内容占位符 3">
            <a:extLst>
              <a:ext uri="{FF2B5EF4-FFF2-40B4-BE49-F238E27FC236}">
                <a16:creationId xmlns:a16="http://schemas.microsoft.com/office/drawing/2014/main" id="{647C26F1-2BA0-1773-0F68-4ED38D4EE91F}"/>
              </a:ext>
            </a:extLst>
          </p:cNvPr>
          <p:cNvSpPr>
            <a:spLocks noGrp="1"/>
          </p:cNvSpPr>
          <p:nvPr>
            <p:ph sz="quarter" idx="10"/>
          </p:nvPr>
        </p:nvSpPr>
        <p:spPr/>
        <p:txBody>
          <a:bodyPr/>
          <a:lstStyle/>
          <a:p>
            <a:endParaRPr lang="zh-CN" altLang="en-US" dirty="0"/>
          </a:p>
        </p:txBody>
      </p:sp>
      <p:sp>
        <p:nvSpPr>
          <p:cNvPr id="2" name="投影片編號版面配置區 1">
            <a:extLst>
              <a:ext uri="{FF2B5EF4-FFF2-40B4-BE49-F238E27FC236}">
                <a16:creationId xmlns:a16="http://schemas.microsoft.com/office/drawing/2014/main" id="{8BABD623-AF39-43E7-8AC3-7525AC5F87C1}"/>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129</a:t>
            </a:fld>
            <a:endParaRPr lang="zh-TW" altLang="en-US"/>
          </a:p>
        </p:txBody>
      </p:sp>
      <p:sp>
        <p:nvSpPr>
          <p:cNvPr id="5" name="标题 2">
            <a:extLst>
              <a:ext uri="{FF2B5EF4-FFF2-40B4-BE49-F238E27FC236}">
                <a16:creationId xmlns:a16="http://schemas.microsoft.com/office/drawing/2014/main" id="{E920098A-220A-BAAD-C211-D0E1BBC6377F}"/>
              </a:ext>
            </a:extLst>
          </p:cNvPr>
          <p:cNvSpPr>
            <a:spLocks noGrp="1"/>
          </p:cNvSpPr>
          <p:nvPr>
            <p:ph type="title"/>
          </p:nvPr>
        </p:nvSpPr>
        <p:spPr>
          <a:xfrm>
            <a:off x="726570" y="172524"/>
            <a:ext cx="9753146" cy="674233"/>
          </a:xfrm>
        </p:spPr>
        <p:txBody>
          <a:bodyPr/>
          <a:lstStyle/>
          <a:p>
            <a:r>
              <a:rPr lang="zh-CN" altLang="en-US" dirty="0"/>
              <a:t>自注意力（</a:t>
            </a:r>
            <a:r>
              <a:rPr lang="en-US" altLang="zh-CN" dirty="0"/>
              <a:t>Self-attention</a:t>
            </a:r>
            <a:r>
              <a:rPr lang="zh-CN" altLang="en-US" dirty="0"/>
              <a:t>）</a:t>
            </a:r>
          </a:p>
        </p:txBody>
      </p:sp>
    </p:spTree>
    <p:extLst>
      <p:ext uri="{BB962C8B-B14F-4D97-AF65-F5344CB8AC3E}">
        <p14:creationId xmlns:p14="http://schemas.microsoft.com/office/powerpoint/2010/main" val="29472369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99" grpId="0" animBg="1"/>
      <p:bldP spid="100" grpId="0" animBg="1"/>
      <p:bldP spid="101" grpId="0" animBg="1"/>
      <p:bldP spid="102" grpId="0" animBg="1"/>
      <p:bldP spid="68" grpId="0" animBg="1"/>
      <p:bldP spid="69" grpId="0" animBg="1"/>
      <p:bldP spid="70" grpId="0" animBg="1"/>
      <p:bldP spid="71" grpId="0" animBg="1"/>
      <p:bldP spid="10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激活函数</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lang="en-US" altLang="zh-CN" dirty="0" err="1"/>
                  <a:t>Tanh</a:t>
                </a:r>
                <a:r>
                  <a:rPr lang="zh-CN" altLang="zh-CN" dirty="0"/>
                  <a:t>函数</a:t>
                </a:r>
                <a:r>
                  <a:rPr lang="zh-CN" altLang="en-US" dirty="0"/>
                  <a:t>：</a:t>
                </a:r>
                <a14:m>
                  <m:oMath xmlns:m="http://schemas.openxmlformats.org/officeDocument/2006/math">
                    <m:r>
                      <m:rPr>
                        <m:sty m:val="p"/>
                      </m:rPr>
                      <a:rPr lang="en-US" altLang="zh-CN" dirty="0">
                        <a:latin typeface="Cambria Math" charset="0"/>
                      </a:rPr>
                      <m:t>tanh</m:t>
                    </m:r>
                    <m:r>
                      <a:rPr lang="en-US" altLang="zh-CN" i="1" dirty="0">
                        <a:latin typeface="Cambria Math" charset="0"/>
                      </a:rPr>
                      <m:t>(</m:t>
                    </m:r>
                    <m:r>
                      <a:rPr lang="en-US" altLang="zh-CN" i="1" dirty="0">
                        <a:latin typeface="Cambria Math" charset="0"/>
                      </a:rPr>
                      <m:t>𝑥</m:t>
                    </m:r>
                    <m:r>
                      <a:rPr lang="en-US" altLang="zh-CN" i="1" dirty="0">
                        <a:latin typeface="Cambria Math" charset="0"/>
                      </a:rPr>
                      <m:t>)=</m:t>
                    </m:r>
                    <m:f>
                      <m:fPr>
                        <m:ctrlPr>
                          <a:rPr lang="zh-CN" altLang="zh-CN" i="1" dirty="0">
                            <a:latin typeface="Cambria Math" panose="02040503050406030204" pitchFamily="18" charset="0"/>
                          </a:rPr>
                        </m:ctrlPr>
                      </m:fPr>
                      <m:num>
                        <m:r>
                          <a:rPr lang="en-US" altLang="zh-CN" i="1" dirty="0">
                            <a:latin typeface="Cambria Math" charset="0"/>
                          </a:rPr>
                          <m:t>1−</m:t>
                        </m:r>
                        <m:r>
                          <m:rPr>
                            <m:sty m:val="p"/>
                          </m:rPr>
                          <a:rPr lang="en-US" altLang="zh-CN" dirty="0">
                            <a:latin typeface="Cambria Math" charset="0"/>
                          </a:rPr>
                          <m:t>exp</m:t>
                        </m:r>
                        <m:r>
                          <a:rPr lang="en-US" altLang="zh-CN" i="1" dirty="0">
                            <a:latin typeface="Cambria Math" charset="0"/>
                          </a:rPr>
                          <m:t>(−2</m:t>
                        </m:r>
                        <m:r>
                          <a:rPr lang="en-US" altLang="zh-CN" i="1" dirty="0">
                            <a:latin typeface="Cambria Math" charset="0"/>
                          </a:rPr>
                          <m:t>𝑥</m:t>
                        </m:r>
                        <m:r>
                          <a:rPr lang="en-US" altLang="zh-CN" i="1" dirty="0">
                            <a:latin typeface="Cambria Math" charset="0"/>
                          </a:rPr>
                          <m:t>)</m:t>
                        </m:r>
                      </m:num>
                      <m:den>
                        <m:r>
                          <a:rPr lang="en-US" altLang="zh-CN" i="1" dirty="0">
                            <a:latin typeface="Cambria Math" charset="0"/>
                          </a:rPr>
                          <m:t>1+</m:t>
                        </m:r>
                        <m:r>
                          <m:rPr>
                            <m:sty m:val="p"/>
                          </m:rPr>
                          <a:rPr lang="en-US" altLang="zh-CN" dirty="0">
                            <a:latin typeface="Cambria Math" charset="0"/>
                          </a:rPr>
                          <m:t>exp</m:t>
                        </m:r>
                        <m:r>
                          <a:rPr lang="en-US" altLang="zh-CN" i="1" dirty="0">
                            <a:latin typeface="Cambria Math" charset="0"/>
                          </a:rPr>
                          <m:t>(−2</m:t>
                        </m:r>
                        <m:r>
                          <a:rPr lang="en-US" altLang="zh-CN" i="1" dirty="0">
                            <a:latin typeface="Cambria Math" charset="0"/>
                          </a:rPr>
                          <m:t>𝑥</m:t>
                        </m:r>
                        <m:r>
                          <a:rPr lang="en-US" altLang="zh-CN" i="1" dirty="0">
                            <a:latin typeface="Cambria Math" charset="0"/>
                          </a:rPr>
                          <m:t>)</m:t>
                        </m:r>
                      </m:den>
                    </m:f>
                    <m:r>
                      <a:rPr lang="en-US" altLang="zh-CN" i="1" dirty="0">
                        <a:latin typeface="Cambria Math" charset="0"/>
                      </a:rPr>
                      <m:t>=2</m:t>
                    </m:r>
                    <m:r>
                      <m:rPr>
                        <m:sty m:val="p"/>
                      </m:rPr>
                      <a:rPr lang="en-US" altLang="zh-CN" i="0" dirty="0">
                        <a:latin typeface="Cambria Math" charset="0"/>
                      </a:rPr>
                      <m:t>sigmoid</m:t>
                    </m:r>
                    <m:r>
                      <a:rPr lang="en-US" altLang="zh-CN" i="1" dirty="0">
                        <a:latin typeface="Cambria Math" charset="0"/>
                      </a:rPr>
                      <m:t>(</m:t>
                    </m:r>
                    <m:r>
                      <a:rPr lang="en-US" altLang="zh-CN" i="1" dirty="0">
                        <a:latin typeface="Cambria Math" charset="0"/>
                      </a:rPr>
                      <m:t>𝑥</m:t>
                    </m:r>
                    <m:r>
                      <a:rPr lang="en-US" altLang="zh-CN" i="1" dirty="0">
                        <a:latin typeface="Cambria Math" charset="0"/>
                      </a:rPr>
                      <m:t>)−1</m:t>
                    </m:r>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l="-943"/>
                </a:stretch>
              </a:blipFill>
            </p:spPr>
            <p:txBody>
              <a:bodyPr/>
              <a:lstStyle/>
              <a:p>
                <a:r>
                  <a:rPr lang="zh-CN" altLang="en-US">
                    <a:noFill/>
                  </a:rPr>
                  <a:t> </a:t>
                </a:r>
              </a:p>
            </p:txBody>
          </p:sp>
        </mc:Fallback>
      </mc:AlternateContent>
      <p:sp>
        <p:nvSpPr>
          <p:cNvPr id="5" name="矩形 4"/>
          <p:cNvSpPr/>
          <p:nvPr/>
        </p:nvSpPr>
        <p:spPr>
          <a:xfrm>
            <a:off x="6221725" y="2502331"/>
            <a:ext cx="5970275" cy="2677656"/>
          </a:xfrm>
          <a:prstGeom prst="rect">
            <a:avLst/>
          </a:prstGeom>
        </p:spPr>
        <p:txBody>
          <a:bodyPr wrap="square">
            <a:spAutoFit/>
          </a:bodyPr>
          <a:lstStyle/>
          <a:p>
            <a:r>
              <a:rPr lang="zh-CN" altLang="zh-CN" sz="2800" dirty="0">
                <a:solidFill>
                  <a:srgbClr val="09405E"/>
                </a:solidFill>
                <a:latin typeface="微软雅黑" panose="020B0503020204020204" pitchFamily="34" charset="-122"/>
                <a:ea typeface="微软雅黑" panose="020B0503020204020204" pitchFamily="34" charset="-122"/>
              </a:rPr>
              <a:t>形状和</a:t>
            </a:r>
            <a:r>
              <a:rPr lang="en-US" altLang="zh-CN" sz="2800" dirty="0">
                <a:solidFill>
                  <a:srgbClr val="09405E"/>
                </a:solidFill>
                <a:latin typeface="微软雅黑" panose="020B0503020204020204" pitchFamily="34" charset="-122"/>
                <a:ea typeface="微软雅黑" panose="020B0503020204020204" pitchFamily="34" charset="-122"/>
              </a:rPr>
              <a:t>sigmoid</a:t>
            </a:r>
            <a:r>
              <a:rPr lang="zh-CN" altLang="zh-CN" sz="2800" dirty="0">
                <a:solidFill>
                  <a:srgbClr val="09405E"/>
                </a:solidFill>
                <a:latin typeface="微软雅黑" panose="020B0503020204020204" pitchFamily="34" charset="-122"/>
                <a:ea typeface="微软雅黑" panose="020B0503020204020204" pitchFamily="34" charset="-122"/>
              </a:rPr>
              <a:t>函数的形状很像，</a:t>
            </a:r>
            <a:endParaRPr lang="en-US" altLang="zh-CN" sz="2800" dirty="0">
              <a:solidFill>
                <a:srgbClr val="09405E"/>
              </a:solidFill>
              <a:latin typeface="微软雅黑" panose="020B0503020204020204" pitchFamily="34" charset="-122"/>
              <a:ea typeface="微软雅黑" panose="020B0503020204020204" pitchFamily="34" charset="-122"/>
            </a:endParaRPr>
          </a:p>
          <a:p>
            <a:r>
              <a:rPr lang="zh-CN" altLang="zh-CN" sz="2800" dirty="0">
                <a:solidFill>
                  <a:srgbClr val="09405E"/>
                </a:solidFill>
                <a:latin typeface="微软雅黑" panose="020B0503020204020204" pitchFamily="34" charset="-122"/>
                <a:ea typeface="微软雅黑" panose="020B0503020204020204" pitchFamily="34" charset="-122"/>
              </a:rPr>
              <a:t>但</a:t>
            </a:r>
            <a:r>
              <a:rPr lang="en-US" altLang="zh-CN" sz="2800" dirty="0" err="1">
                <a:solidFill>
                  <a:srgbClr val="09405E"/>
                </a:solidFill>
                <a:latin typeface="微软雅黑" panose="020B0503020204020204" pitchFamily="34" charset="-122"/>
                <a:ea typeface="微软雅黑" panose="020B0503020204020204" pitchFamily="34" charset="-122"/>
              </a:rPr>
              <a:t>tanh</a:t>
            </a:r>
            <a:r>
              <a:rPr lang="zh-CN" altLang="zh-CN" sz="2800" dirty="0">
                <a:solidFill>
                  <a:srgbClr val="09405E"/>
                </a:solidFill>
                <a:latin typeface="微软雅黑" panose="020B0503020204020204" pitchFamily="34" charset="-122"/>
                <a:ea typeface="微软雅黑" panose="020B0503020204020204" pitchFamily="34" charset="-122"/>
              </a:rPr>
              <a:t>函数在坐标系的原点上对称</a:t>
            </a:r>
            <a:r>
              <a:rPr lang="zh-CN" altLang="en-US" sz="2800" dirty="0">
                <a:solidFill>
                  <a:srgbClr val="09405E"/>
                </a:solidFill>
                <a:latin typeface="微软雅黑" panose="020B0503020204020204" pitchFamily="34" charset="-122"/>
                <a:ea typeface="微软雅黑" panose="020B0503020204020204" pitchFamily="34" charset="-122"/>
              </a:rPr>
              <a:t>：</a:t>
            </a:r>
            <a:r>
              <a:rPr lang="zh-CN" altLang="zh-CN" sz="2800" dirty="0">
                <a:solidFill>
                  <a:srgbClr val="09405E"/>
                </a:solidFill>
                <a:latin typeface="微软雅黑" panose="020B0503020204020204" pitchFamily="34" charset="-122"/>
                <a:ea typeface="微软雅黑" panose="020B0503020204020204" pitchFamily="34" charset="-122"/>
              </a:rPr>
              <a:t>使用</a:t>
            </a:r>
            <a:r>
              <a:rPr lang="en-US" altLang="zh-CN" sz="2800" dirty="0" err="1">
                <a:solidFill>
                  <a:srgbClr val="09405E"/>
                </a:solidFill>
                <a:latin typeface="微软雅黑" panose="020B0503020204020204" pitchFamily="34" charset="-122"/>
                <a:ea typeface="微软雅黑" panose="020B0503020204020204" pitchFamily="34" charset="-122"/>
              </a:rPr>
              <a:t>tanh</a:t>
            </a:r>
            <a:r>
              <a:rPr lang="zh-CN" altLang="zh-CN" sz="2800" dirty="0">
                <a:solidFill>
                  <a:srgbClr val="09405E"/>
                </a:solidFill>
                <a:latin typeface="微软雅黑" panose="020B0503020204020204" pitchFamily="34" charset="-122"/>
                <a:ea typeface="微软雅黑" panose="020B0503020204020204" pitchFamily="34" charset="-122"/>
              </a:rPr>
              <a:t>激活函数收敛会更快，减轻消失梯度的现象</a:t>
            </a:r>
            <a:endParaRPr lang="en-US" altLang="zh-CN" sz="2800" dirty="0">
              <a:solidFill>
                <a:srgbClr val="09405E"/>
              </a:solidFill>
              <a:latin typeface="微软雅黑" panose="020B0503020204020204" pitchFamily="34" charset="-122"/>
              <a:ea typeface="微软雅黑" panose="020B0503020204020204" pitchFamily="34" charset="-122"/>
            </a:endParaRPr>
          </a:p>
          <a:p>
            <a:endParaRPr lang="en-US" altLang="zh-CN" sz="2800" dirty="0">
              <a:solidFill>
                <a:srgbClr val="09405E"/>
              </a:solidFill>
              <a:latin typeface="微软雅黑" panose="020B0503020204020204" pitchFamily="34" charset="-122"/>
              <a:ea typeface="微软雅黑" panose="020B0503020204020204" pitchFamily="34" charset="-122"/>
            </a:endParaRPr>
          </a:p>
          <a:p>
            <a:r>
              <a:rPr lang="en-US" altLang="zh-CN" sz="2800" dirty="0">
                <a:solidFill>
                  <a:srgbClr val="09405E"/>
                </a:solidFill>
                <a:latin typeface="微软雅黑" panose="020B0503020204020204" pitchFamily="34" charset="-122"/>
                <a:ea typeface="微软雅黑" panose="020B0503020204020204" pitchFamily="34" charset="-122"/>
              </a:rPr>
              <a:t>LSTM</a:t>
            </a:r>
            <a:r>
              <a:rPr lang="zh-CN" altLang="en-US" sz="2800" dirty="0">
                <a:solidFill>
                  <a:srgbClr val="09405E"/>
                </a:solidFill>
                <a:latin typeface="微软雅黑" panose="020B0503020204020204" pitchFamily="34" charset="-122"/>
                <a:ea typeface="微软雅黑" panose="020B0503020204020204" pitchFamily="34" charset="-122"/>
              </a:rPr>
              <a:t>中使用</a:t>
            </a:r>
            <a:endParaRPr lang="en-US" altLang="zh-CN" sz="2800" dirty="0">
              <a:solidFill>
                <a:srgbClr val="09405E"/>
              </a:solidFill>
              <a:latin typeface="微软雅黑" panose="020B0503020204020204" pitchFamily="34" charset="-122"/>
              <a:ea typeface="微软雅黑" panose="020B0503020204020204" pitchFamily="34" charset="-122"/>
            </a:endParaRPr>
          </a:p>
        </p:txBody>
      </p:sp>
      <p:pic>
        <p:nvPicPr>
          <p:cNvPr id="6" name="Picture"/>
          <p:cNvPicPr/>
          <p:nvPr/>
        </p:nvPicPr>
        <p:blipFill>
          <a:blip r:embed="rId3"/>
          <a:stretch>
            <a:fillRect/>
          </a:stretch>
        </p:blipFill>
        <p:spPr bwMode="auto">
          <a:xfrm>
            <a:off x="746125" y="2193425"/>
            <a:ext cx="5475600" cy="3664800"/>
          </a:xfrm>
          <a:prstGeom prst="rect">
            <a:avLst/>
          </a:prstGeom>
          <a:noFill/>
          <a:ln w="9525">
            <a:noFill/>
            <a:headEnd/>
            <a:tailEnd/>
          </a:ln>
        </p:spPr>
      </p:pic>
    </p:spTree>
    <p:extLst>
      <p:ext uri="{BB962C8B-B14F-4D97-AF65-F5344CB8AC3E}">
        <p14:creationId xmlns:p14="http://schemas.microsoft.com/office/powerpoint/2010/main" val="6567581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5CE2B86E-F743-414B-92E4-90C89AB12F1B}"/>
              </a:ext>
            </a:extLst>
          </p:cNvPr>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8" name="矩形 47">
            <a:extLst>
              <a:ext uri="{FF2B5EF4-FFF2-40B4-BE49-F238E27FC236}">
                <a16:creationId xmlns:a16="http://schemas.microsoft.com/office/drawing/2014/main" id="{67329AA9-D8FD-4FAC-9977-11B29AE4DC05}"/>
              </a:ext>
            </a:extLst>
          </p:cNvPr>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9" name="矩形 48">
            <a:extLst>
              <a:ext uri="{FF2B5EF4-FFF2-40B4-BE49-F238E27FC236}">
                <a16:creationId xmlns:a16="http://schemas.microsoft.com/office/drawing/2014/main" id="{F1D9B28F-03D6-4D76-8663-D1D3A055E246}"/>
              </a:ext>
            </a:extLst>
          </p:cNvPr>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0" name="矩形 49">
            <a:extLst>
              <a:ext uri="{FF2B5EF4-FFF2-40B4-BE49-F238E27FC236}">
                <a16:creationId xmlns:a16="http://schemas.microsoft.com/office/drawing/2014/main" id="{F70B9706-0970-4DF2-912A-F82EBE603CB2}"/>
              </a:ext>
            </a:extLst>
          </p:cNvPr>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5" name="文字方塊 54">
                <a:extLst>
                  <a:ext uri="{FF2B5EF4-FFF2-40B4-BE49-F238E27FC236}">
                    <a16:creationId xmlns:a16="http://schemas.microsoft.com/office/drawing/2014/main" id="{8FAB9509-004F-447B-A522-D5E1CA40E1D3}"/>
                  </a:ext>
                </a:extLst>
              </p:cNvPr>
              <p:cNvSpPr txBox="1"/>
              <p:nvPr/>
            </p:nvSpPr>
            <p:spPr>
              <a:xfrm>
                <a:off x="9250841" y="4960971"/>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55" name="文字方塊 54">
                <a:extLst>
                  <a:ext uri="{FF2B5EF4-FFF2-40B4-BE49-F238E27FC236}">
                    <a16:creationId xmlns:a16="http://schemas.microsoft.com/office/drawing/2014/main" id="{8FAB9509-004F-447B-A522-D5E1CA40E1D3}"/>
                  </a:ext>
                </a:extLst>
              </p:cNvPr>
              <p:cNvSpPr txBox="1">
                <a:spLocks noRot="1" noChangeAspect="1" noMove="1" noResize="1" noEditPoints="1" noAdjustHandles="1" noChangeArrowheads="1" noChangeShapeType="1" noTextEdit="1"/>
              </p:cNvSpPr>
              <p:nvPr/>
            </p:nvSpPr>
            <p:spPr>
              <a:xfrm>
                <a:off x="9250841" y="4960971"/>
                <a:ext cx="715161" cy="4689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字方塊 55">
                <a:extLst>
                  <a:ext uri="{FF2B5EF4-FFF2-40B4-BE49-F238E27FC236}">
                    <a16:creationId xmlns:a16="http://schemas.microsoft.com/office/drawing/2014/main" id="{E883CA45-E29A-4C5F-9F96-977CF6CF9AEC}"/>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56" name="文字方塊 55">
                <a:extLst>
                  <a:ext uri="{FF2B5EF4-FFF2-40B4-BE49-F238E27FC236}">
                    <a16:creationId xmlns:a16="http://schemas.microsoft.com/office/drawing/2014/main" id="{E883CA45-E29A-4C5F-9F96-977CF6CF9AEC}"/>
                  </a:ext>
                </a:extLst>
              </p:cNvPr>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字方塊 56">
                <a:extLst>
                  <a:ext uri="{FF2B5EF4-FFF2-40B4-BE49-F238E27FC236}">
                    <a16:creationId xmlns:a16="http://schemas.microsoft.com/office/drawing/2014/main" id="{83E7730C-598A-49C4-A742-F1F2CE7BD8AE}"/>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57" name="文字方塊 56">
                <a:extLst>
                  <a:ext uri="{FF2B5EF4-FFF2-40B4-BE49-F238E27FC236}">
                    <a16:creationId xmlns:a16="http://schemas.microsoft.com/office/drawing/2014/main" id="{83E7730C-598A-49C4-A742-F1F2CE7BD8AE}"/>
                  </a:ext>
                </a:extLst>
              </p:cNvPr>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字方塊 57">
                <a:extLst>
                  <a:ext uri="{FF2B5EF4-FFF2-40B4-BE49-F238E27FC236}">
                    <a16:creationId xmlns:a16="http://schemas.microsoft.com/office/drawing/2014/main" id="{0DDB1BD8-2005-486D-AE0B-B41F344F6586}"/>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58" name="文字方塊 57">
                <a:extLst>
                  <a:ext uri="{FF2B5EF4-FFF2-40B4-BE49-F238E27FC236}">
                    <a16:creationId xmlns:a16="http://schemas.microsoft.com/office/drawing/2014/main" id="{0DDB1BD8-2005-486D-AE0B-B41F344F6586}"/>
                  </a:ext>
                </a:extLst>
              </p:cNvPr>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a:blip r:embed="rId5"/>
                <a:stretch>
                  <a:fillRect/>
                </a:stretch>
              </a:blipFill>
            </p:spPr>
            <p:txBody>
              <a:bodyPr/>
              <a:lstStyle/>
              <a:p>
                <a:r>
                  <a:rPr lang="zh-CN" altLang="en-US">
                    <a:noFill/>
                  </a:rPr>
                  <a:t> </a:t>
                </a:r>
              </a:p>
            </p:txBody>
          </p:sp>
        </mc:Fallback>
      </mc:AlternateContent>
      <p:sp>
        <p:nvSpPr>
          <p:cNvPr id="59" name="矩形 58">
            <a:extLst>
              <a:ext uri="{FF2B5EF4-FFF2-40B4-BE49-F238E27FC236}">
                <a16:creationId xmlns:a16="http://schemas.microsoft.com/office/drawing/2014/main" id="{D119A153-93C5-430A-B78B-A68B14B94318}"/>
              </a:ext>
            </a:extLst>
          </p:cNvPr>
          <p:cNvSpPr/>
          <p:nvPr/>
        </p:nvSpPr>
        <p:spPr>
          <a:xfrm>
            <a:off x="2576210" y="102871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0" name="矩形 59">
            <a:extLst>
              <a:ext uri="{FF2B5EF4-FFF2-40B4-BE49-F238E27FC236}">
                <a16:creationId xmlns:a16="http://schemas.microsoft.com/office/drawing/2014/main" id="{85EAA158-2651-42F3-9DBD-56E011D1DB9E}"/>
              </a:ext>
            </a:extLst>
          </p:cNvPr>
          <p:cNvSpPr/>
          <p:nvPr/>
        </p:nvSpPr>
        <p:spPr>
          <a:xfrm>
            <a:off x="4852002" y="102871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1" name="矩形 60">
            <a:extLst>
              <a:ext uri="{FF2B5EF4-FFF2-40B4-BE49-F238E27FC236}">
                <a16:creationId xmlns:a16="http://schemas.microsoft.com/office/drawing/2014/main" id="{4B572C23-6D54-4093-8C6C-BB39E5A5D8A1}"/>
              </a:ext>
            </a:extLst>
          </p:cNvPr>
          <p:cNvSpPr/>
          <p:nvPr/>
        </p:nvSpPr>
        <p:spPr>
          <a:xfrm>
            <a:off x="7084327" y="104358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2" name="矩形 61">
            <a:extLst>
              <a:ext uri="{FF2B5EF4-FFF2-40B4-BE49-F238E27FC236}">
                <a16:creationId xmlns:a16="http://schemas.microsoft.com/office/drawing/2014/main" id="{45C79123-7841-4C41-83A2-1153987FF191}"/>
              </a:ext>
            </a:extLst>
          </p:cNvPr>
          <p:cNvSpPr/>
          <p:nvPr/>
        </p:nvSpPr>
        <p:spPr>
          <a:xfrm>
            <a:off x="9335791" y="106038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3" name="文字方塊 62">
                <a:extLst>
                  <a:ext uri="{FF2B5EF4-FFF2-40B4-BE49-F238E27FC236}">
                    <a16:creationId xmlns:a16="http://schemas.microsoft.com/office/drawing/2014/main" id="{E165A32F-D888-4035-8B32-E411A59639F2}"/>
                  </a:ext>
                </a:extLst>
              </p:cNvPr>
              <p:cNvSpPr txBox="1"/>
              <p:nvPr/>
            </p:nvSpPr>
            <p:spPr>
              <a:xfrm>
                <a:off x="9236773" y="111565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63" name="文字方塊 62">
                <a:extLst>
                  <a:ext uri="{FF2B5EF4-FFF2-40B4-BE49-F238E27FC236}">
                    <a16:creationId xmlns:a16="http://schemas.microsoft.com/office/drawing/2014/main" id="{E165A32F-D888-4035-8B32-E411A59639F2}"/>
                  </a:ext>
                </a:extLst>
              </p:cNvPr>
              <p:cNvSpPr txBox="1">
                <a:spLocks noRot="1" noChangeAspect="1" noMove="1" noResize="1" noEditPoints="1" noAdjustHandles="1" noChangeArrowheads="1" noChangeShapeType="1" noTextEdit="1"/>
              </p:cNvSpPr>
              <p:nvPr/>
            </p:nvSpPr>
            <p:spPr>
              <a:xfrm>
                <a:off x="9236773" y="1115657"/>
                <a:ext cx="715161" cy="4689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字方塊 63">
                <a:extLst>
                  <a:ext uri="{FF2B5EF4-FFF2-40B4-BE49-F238E27FC236}">
                    <a16:creationId xmlns:a16="http://schemas.microsoft.com/office/drawing/2014/main" id="{6B8B59A5-A5E0-4019-9A81-3C39E293B103}"/>
                  </a:ext>
                </a:extLst>
              </p:cNvPr>
              <p:cNvSpPr txBox="1"/>
              <p:nvPr/>
            </p:nvSpPr>
            <p:spPr>
              <a:xfrm>
                <a:off x="6989099" y="110458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64" name="文字方塊 63">
                <a:extLst>
                  <a:ext uri="{FF2B5EF4-FFF2-40B4-BE49-F238E27FC236}">
                    <a16:creationId xmlns:a16="http://schemas.microsoft.com/office/drawing/2014/main" id="{6B8B59A5-A5E0-4019-9A81-3C39E293B103}"/>
                  </a:ext>
                </a:extLst>
              </p:cNvPr>
              <p:cNvSpPr txBox="1">
                <a:spLocks noRot="1" noChangeAspect="1" noMove="1" noResize="1" noEditPoints="1" noAdjustHandles="1" noChangeArrowheads="1" noChangeShapeType="1" noTextEdit="1"/>
              </p:cNvSpPr>
              <p:nvPr/>
            </p:nvSpPr>
            <p:spPr>
              <a:xfrm>
                <a:off x="6989099" y="1104583"/>
                <a:ext cx="715161" cy="470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字方塊 64">
                <a:extLst>
                  <a:ext uri="{FF2B5EF4-FFF2-40B4-BE49-F238E27FC236}">
                    <a16:creationId xmlns:a16="http://schemas.microsoft.com/office/drawing/2014/main" id="{AFE6F2BF-4D4F-4F80-85EB-8A06B4DA0708}"/>
                  </a:ext>
                </a:extLst>
              </p:cNvPr>
              <p:cNvSpPr txBox="1"/>
              <p:nvPr/>
            </p:nvSpPr>
            <p:spPr>
              <a:xfrm>
                <a:off x="4776844" y="110458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65" name="文字方塊 64">
                <a:extLst>
                  <a:ext uri="{FF2B5EF4-FFF2-40B4-BE49-F238E27FC236}">
                    <a16:creationId xmlns:a16="http://schemas.microsoft.com/office/drawing/2014/main" id="{AFE6F2BF-4D4F-4F80-85EB-8A06B4DA0708}"/>
                  </a:ext>
                </a:extLst>
              </p:cNvPr>
              <p:cNvSpPr txBox="1">
                <a:spLocks noRot="1" noChangeAspect="1" noMove="1" noResize="1" noEditPoints="1" noAdjustHandles="1" noChangeArrowheads="1" noChangeShapeType="1" noTextEdit="1"/>
              </p:cNvSpPr>
              <p:nvPr/>
            </p:nvSpPr>
            <p:spPr>
              <a:xfrm>
                <a:off x="4776844" y="1104583"/>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字方塊 65">
                <a:extLst>
                  <a:ext uri="{FF2B5EF4-FFF2-40B4-BE49-F238E27FC236}">
                    <a16:creationId xmlns:a16="http://schemas.microsoft.com/office/drawing/2014/main" id="{8B8F5BBD-3951-4EC7-835E-C6E258F64F2F}"/>
                  </a:ext>
                </a:extLst>
              </p:cNvPr>
              <p:cNvSpPr txBox="1"/>
              <p:nvPr/>
            </p:nvSpPr>
            <p:spPr>
              <a:xfrm>
                <a:off x="2483736" y="109711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66" name="文字方塊 65">
                <a:extLst>
                  <a:ext uri="{FF2B5EF4-FFF2-40B4-BE49-F238E27FC236}">
                    <a16:creationId xmlns:a16="http://schemas.microsoft.com/office/drawing/2014/main" id="{8B8F5BBD-3951-4EC7-835E-C6E258F64F2F}"/>
                  </a:ext>
                </a:extLst>
              </p:cNvPr>
              <p:cNvSpPr txBox="1">
                <a:spLocks noRot="1" noChangeAspect="1" noMove="1" noResize="1" noEditPoints="1" noAdjustHandles="1" noChangeArrowheads="1" noChangeShapeType="1" noTextEdit="1"/>
              </p:cNvSpPr>
              <p:nvPr/>
            </p:nvSpPr>
            <p:spPr>
              <a:xfrm>
                <a:off x="2483736" y="1097117"/>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67" name="矩形: 圓角 66">
            <a:extLst>
              <a:ext uri="{FF2B5EF4-FFF2-40B4-BE49-F238E27FC236}">
                <a16:creationId xmlns:a16="http://schemas.microsoft.com/office/drawing/2014/main" id="{5D1166AA-2DE9-4893-8834-FEEA5522CEA4}"/>
              </a:ext>
            </a:extLst>
          </p:cNvPr>
          <p:cNvSpPr/>
          <p:nvPr/>
        </p:nvSpPr>
        <p:spPr>
          <a:xfrm>
            <a:off x="2142983" y="2082019"/>
            <a:ext cx="8074850" cy="2409106"/>
          </a:xfrm>
          <a:prstGeom prst="roundRect">
            <a:avLst/>
          </a:prstGeom>
          <a:blipFill>
            <a:blip r:embed="rId10"/>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68" name="直線單箭頭接點 67">
            <a:extLst>
              <a:ext uri="{FF2B5EF4-FFF2-40B4-BE49-F238E27FC236}">
                <a16:creationId xmlns:a16="http://schemas.microsoft.com/office/drawing/2014/main" id="{37714469-FC43-493B-AF84-CD689DB6F93B}"/>
              </a:ext>
            </a:extLst>
          </p:cNvPr>
          <p:cNvCxnSpPr>
            <a:cxnSpLocks/>
          </p:cNvCxnSpPr>
          <p:nvPr/>
        </p:nvCxnSpPr>
        <p:spPr>
          <a:xfrm flipH="1" flipV="1">
            <a:off x="2831728" y="446961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AF6C92A1-AC2F-4D3D-87B6-B8E91F171428}"/>
              </a:ext>
            </a:extLst>
          </p:cNvPr>
          <p:cNvCxnSpPr>
            <a:cxnSpLocks/>
          </p:cNvCxnSpPr>
          <p:nvPr/>
        </p:nvCxnSpPr>
        <p:spPr>
          <a:xfrm flipH="1" flipV="1">
            <a:off x="5131800" y="446961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223437F-B76B-4D6D-B87A-BFD4379406A6}"/>
              </a:ext>
            </a:extLst>
          </p:cNvPr>
          <p:cNvCxnSpPr>
            <a:cxnSpLocks/>
          </p:cNvCxnSpPr>
          <p:nvPr/>
        </p:nvCxnSpPr>
        <p:spPr>
          <a:xfrm flipH="1" flipV="1">
            <a:off x="7348460" y="452279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2F6AC61-235A-482B-845A-EAB0400B0D56}"/>
              </a:ext>
            </a:extLst>
          </p:cNvPr>
          <p:cNvCxnSpPr>
            <a:cxnSpLocks/>
          </p:cNvCxnSpPr>
          <p:nvPr/>
        </p:nvCxnSpPr>
        <p:spPr>
          <a:xfrm flipH="1" flipV="1">
            <a:off x="9579203" y="452279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0" name="群組 79">
            <a:extLst>
              <a:ext uri="{FF2B5EF4-FFF2-40B4-BE49-F238E27FC236}">
                <a16:creationId xmlns:a16="http://schemas.microsoft.com/office/drawing/2014/main" id="{F72241BB-C520-48FA-A8EF-06BECD92F11E}"/>
              </a:ext>
            </a:extLst>
          </p:cNvPr>
          <p:cNvGrpSpPr/>
          <p:nvPr/>
        </p:nvGrpSpPr>
        <p:grpSpPr>
          <a:xfrm>
            <a:off x="2806671" y="1654217"/>
            <a:ext cx="6747475" cy="436086"/>
            <a:chOff x="1460128" y="4622011"/>
            <a:chExt cx="6747475" cy="436086"/>
          </a:xfrm>
        </p:grpSpPr>
        <p:cxnSp>
          <p:nvCxnSpPr>
            <p:cNvPr id="76" name="直線單箭頭接點 75">
              <a:extLst>
                <a:ext uri="{FF2B5EF4-FFF2-40B4-BE49-F238E27FC236}">
                  <a16:creationId xmlns:a16="http://schemas.microsoft.com/office/drawing/2014/main" id="{8CF6E6CA-1692-4A9F-BB83-6FE7C782B574}"/>
                </a:ext>
              </a:extLst>
            </p:cNvPr>
            <p:cNvCxnSpPr>
              <a:cxnSpLocks/>
            </p:cNvCxnSpPr>
            <p:nvPr/>
          </p:nvCxnSpPr>
          <p:spPr>
            <a:xfrm flipH="1" flipV="1">
              <a:off x="1460128" y="46220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A2A34BA2-1246-4413-A21B-27E37150F591}"/>
                </a:ext>
              </a:extLst>
            </p:cNvPr>
            <p:cNvCxnSpPr>
              <a:cxnSpLocks/>
            </p:cNvCxnSpPr>
            <p:nvPr/>
          </p:nvCxnSpPr>
          <p:spPr>
            <a:xfrm flipH="1" flipV="1">
              <a:off x="3760200" y="46220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2B12CD8-3239-432A-B085-A257677A1489}"/>
                </a:ext>
              </a:extLst>
            </p:cNvPr>
            <p:cNvCxnSpPr>
              <a:cxnSpLocks/>
            </p:cNvCxnSpPr>
            <p:nvPr/>
          </p:nvCxnSpPr>
          <p:spPr>
            <a:xfrm flipH="1" flipV="1">
              <a:off x="5976860" y="46751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445E94BE-1DAE-4BD5-8955-800F0EA6C3AF}"/>
                </a:ext>
              </a:extLst>
            </p:cNvPr>
            <p:cNvCxnSpPr>
              <a:cxnSpLocks/>
            </p:cNvCxnSpPr>
            <p:nvPr/>
          </p:nvCxnSpPr>
          <p:spPr>
            <a:xfrm flipH="1" flipV="1">
              <a:off x="8207603" y="46751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2" name="直線單箭頭接點 81">
            <a:extLst>
              <a:ext uri="{FF2B5EF4-FFF2-40B4-BE49-F238E27FC236}">
                <a16:creationId xmlns:a16="http://schemas.microsoft.com/office/drawing/2014/main" id="{F66A894F-653C-4E12-A16F-1215E9C67519}"/>
              </a:ext>
            </a:extLst>
          </p:cNvPr>
          <p:cNvCxnSpPr>
            <a:cxnSpLocks/>
          </p:cNvCxnSpPr>
          <p:nvPr/>
        </p:nvCxnSpPr>
        <p:spPr>
          <a:xfrm flipH="1" flipV="1">
            <a:off x="2799539" y="2149429"/>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1F61AD9-4286-49F2-8C67-0CBC7E247491}"/>
              </a:ext>
            </a:extLst>
          </p:cNvPr>
          <p:cNvCxnSpPr>
            <a:cxnSpLocks/>
          </p:cNvCxnSpPr>
          <p:nvPr/>
        </p:nvCxnSpPr>
        <p:spPr>
          <a:xfrm flipH="1" flipV="1">
            <a:off x="2915141" y="2164299"/>
            <a:ext cx="2183506" cy="230531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0191D55B-A67F-4DE0-A325-CC553444DD5F}"/>
              </a:ext>
            </a:extLst>
          </p:cNvPr>
          <p:cNvCxnSpPr>
            <a:cxnSpLocks/>
          </p:cNvCxnSpPr>
          <p:nvPr/>
        </p:nvCxnSpPr>
        <p:spPr>
          <a:xfrm flipH="1" flipV="1">
            <a:off x="3037876" y="2164299"/>
            <a:ext cx="4277430" cy="232682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E2FCA6C7-5F83-4804-995D-8CE67676C9D9}"/>
              </a:ext>
            </a:extLst>
          </p:cNvPr>
          <p:cNvCxnSpPr>
            <a:cxnSpLocks/>
          </p:cNvCxnSpPr>
          <p:nvPr/>
        </p:nvCxnSpPr>
        <p:spPr>
          <a:xfrm flipH="1" flipV="1">
            <a:off x="3212964" y="2149429"/>
            <a:ext cx="6381388" cy="23134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E8A9EE1C-441E-4622-B4B2-8BF998AC0550}"/>
              </a:ext>
            </a:extLst>
          </p:cNvPr>
          <p:cNvCxnSpPr>
            <a:cxnSpLocks/>
          </p:cNvCxnSpPr>
          <p:nvPr/>
        </p:nvCxnSpPr>
        <p:spPr>
          <a:xfrm flipH="1" flipV="1">
            <a:off x="5090647" y="2146049"/>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2DF6822A-E3CE-441B-9AF0-AFDF33172C32}"/>
              </a:ext>
            </a:extLst>
          </p:cNvPr>
          <p:cNvCxnSpPr>
            <a:cxnSpLocks/>
          </p:cNvCxnSpPr>
          <p:nvPr/>
        </p:nvCxnSpPr>
        <p:spPr>
          <a:xfrm flipH="1" flipV="1">
            <a:off x="7336957" y="2142671"/>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D8D025A7-DECE-4A32-9D02-04A2A2B117F5}"/>
              </a:ext>
            </a:extLst>
          </p:cNvPr>
          <p:cNvCxnSpPr>
            <a:cxnSpLocks/>
          </p:cNvCxnSpPr>
          <p:nvPr/>
        </p:nvCxnSpPr>
        <p:spPr>
          <a:xfrm flipH="1" flipV="1">
            <a:off x="9568366" y="2142670"/>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A44960EF-8D61-4BFA-B6DC-42C57B994B98}"/>
              </a:ext>
            </a:extLst>
          </p:cNvPr>
          <p:cNvCxnSpPr>
            <a:cxnSpLocks/>
          </p:cNvCxnSpPr>
          <p:nvPr/>
        </p:nvCxnSpPr>
        <p:spPr>
          <a:xfrm flipV="1">
            <a:off x="2863918" y="2149430"/>
            <a:ext cx="2167031" cy="231342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E7E7D47E-8DB3-408C-AFF5-CAA1100F8B57}"/>
              </a:ext>
            </a:extLst>
          </p:cNvPr>
          <p:cNvCxnSpPr>
            <a:cxnSpLocks/>
          </p:cNvCxnSpPr>
          <p:nvPr/>
        </p:nvCxnSpPr>
        <p:spPr>
          <a:xfrm flipH="1" flipV="1">
            <a:off x="5162128" y="2164298"/>
            <a:ext cx="2147321" cy="228380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C5DB8BB9-9C95-46C6-AA9F-341DC08D3C2F}"/>
              </a:ext>
            </a:extLst>
          </p:cNvPr>
          <p:cNvCxnSpPr>
            <a:cxnSpLocks/>
          </p:cNvCxnSpPr>
          <p:nvPr/>
        </p:nvCxnSpPr>
        <p:spPr>
          <a:xfrm flipH="1" flipV="1">
            <a:off x="5237096" y="2156832"/>
            <a:ext cx="4331271" cy="230602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92D104B1-3F88-42CF-B0E6-2A5F6670A2BF}"/>
              </a:ext>
            </a:extLst>
          </p:cNvPr>
          <p:cNvCxnSpPr>
            <a:cxnSpLocks/>
          </p:cNvCxnSpPr>
          <p:nvPr/>
        </p:nvCxnSpPr>
        <p:spPr>
          <a:xfrm flipH="1" flipV="1">
            <a:off x="7389755" y="2134504"/>
            <a:ext cx="2189448" cy="231359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99073EE-BBC6-4592-832B-891D5E450753}"/>
              </a:ext>
            </a:extLst>
          </p:cNvPr>
          <p:cNvCxnSpPr>
            <a:cxnSpLocks/>
          </p:cNvCxnSpPr>
          <p:nvPr/>
        </p:nvCxnSpPr>
        <p:spPr>
          <a:xfrm flipV="1">
            <a:off x="5112299" y="2139292"/>
            <a:ext cx="2176602" cy="233031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E411756A-88FE-4C21-8700-F8F045CBA0C9}"/>
              </a:ext>
            </a:extLst>
          </p:cNvPr>
          <p:cNvCxnSpPr>
            <a:cxnSpLocks/>
          </p:cNvCxnSpPr>
          <p:nvPr/>
        </p:nvCxnSpPr>
        <p:spPr>
          <a:xfrm flipV="1">
            <a:off x="2863917" y="2139292"/>
            <a:ext cx="4320640" cy="233778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4F4FAF98-3CE8-4F0B-9CC8-8FB8F9B88823}"/>
              </a:ext>
            </a:extLst>
          </p:cNvPr>
          <p:cNvCxnSpPr>
            <a:cxnSpLocks/>
          </p:cNvCxnSpPr>
          <p:nvPr/>
        </p:nvCxnSpPr>
        <p:spPr>
          <a:xfrm flipV="1">
            <a:off x="2805743" y="2156832"/>
            <a:ext cx="6522340" cy="233429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91BFC780-42D4-4471-B870-D96C78923FA5}"/>
              </a:ext>
            </a:extLst>
          </p:cNvPr>
          <p:cNvCxnSpPr>
            <a:cxnSpLocks/>
          </p:cNvCxnSpPr>
          <p:nvPr/>
        </p:nvCxnSpPr>
        <p:spPr>
          <a:xfrm flipV="1">
            <a:off x="5112299" y="2181099"/>
            <a:ext cx="4298988" cy="229526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4B7EC517-B06E-476C-BE80-0D939FB375BC}"/>
              </a:ext>
            </a:extLst>
          </p:cNvPr>
          <p:cNvCxnSpPr>
            <a:cxnSpLocks/>
          </p:cNvCxnSpPr>
          <p:nvPr/>
        </p:nvCxnSpPr>
        <p:spPr>
          <a:xfrm flipV="1">
            <a:off x="7373154" y="2180391"/>
            <a:ext cx="2128889" cy="227846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a:extLst>
              <a:ext uri="{FF2B5EF4-FFF2-40B4-BE49-F238E27FC236}">
                <a16:creationId xmlns:a16="http://schemas.microsoft.com/office/drawing/2014/main" id="{B0FF967A-CBFB-43F9-9D70-F2CC2DCCF1EC}"/>
              </a:ext>
            </a:extLst>
          </p:cNvPr>
          <p:cNvSpPr txBox="1"/>
          <p:nvPr/>
        </p:nvSpPr>
        <p:spPr>
          <a:xfrm>
            <a:off x="3612145" y="5959528"/>
            <a:ext cx="5176911"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输入或隐含层</a:t>
            </a:r>
            <a:endParaRPr lang="zh-TW" altLang="en-US" sz="2400" b="1" dirty="0">
              <a:latin typeface="Microsoft YaHei" panose="020B0503020204020204" pitchFamily="34" charset="-122"/>
              <a:ea typeface="Microsoft YaHei" panose="020B0503020204020204" pitchFamily="34" charset="-122"/>
            </a:endParaRPr>
          </a:p>
        </p:txBody>
      </p:sp>
      <p:sp>
        <p:nvSpPr>
          <p:cNvPr id="127" name="右大括弧 126">
            <a:extLst>
              <a:ext uri="{FF2B5EF4-FFF2-40B4-BE49-F238E27FC236}">
                <a16:creationId xmlns:a16="http://schemas.microsoft.com/office/drawing/2014/main" id="{D8897A21-6496-488E-B36E-453D3EA472F3}"/>
              </a:ext>
            </a:extLst>
          </p:cNvPr>
          <p:cNvSpPr/>
          <p:nvPr/>
        </p:nvSpPr>
        <p:spPr>
          <a:xfrm rot="5400000">
            <a:off x="5965599" y="1767528"/>
            <a:ext cx="470000" cy="7847110"/>
          </a:xfrm>
          <a:prstGeom prst="rightBrace">
            <a:avLst>
              <a:gd name="adj1" fmla="val 7558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F8952D00-BB53-4711-86C7-22A6E6CF24B1}"/>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130</a:t>
            </a:fld>
            <a:endParaRPr lang="zh-TW" altLang="en-US"/>
          </a:p>
        </p:txBody>
      </p:sp>
    </p:spTree>
    <p:extLst>
      <p:ext uri="{BB962C8B-B14F-4D97-AF65-F5344CB8AC3E}">
        <p14:creationId xmlns:p14="http://schemas.microsoft.com/office/powerpoint/2010/main" val="17589128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5" grpId="0"/>
      <p:bldP spid="56" grpId="0"/>
      <p:bldP spid="57" grpId="0"/>
      <p:bldP spid="58" grpId="0"/>
      <p:bldP spid="59" grpId="0" animBg="1"/>
      <p:bldP spid="60" grpId="0" animBg="1"/>
      <p:bldP spid="61" grpId="0" animBg="1"/>
      <p:bldP spid="62" grpId="0" animBg="1"/>
      <p:bldP spid="63" grpId="0"/>
      <p:bldP spid="64" grpId="0"/>
      <p:bldP spid="65" grpId="0"/>
      <p:bldP spid="66" grpId="0"/>
      <p:bldP spid="126" grpId="0"/>
      <p:bldP spid="12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圓角 25">
            <a:extLst>
              <a:ext uri="{FF2B5EF4-FFF2-40B4-BE49-F238E27FC236}">
                <a16:creationId xmlns:a16="http://schemas.microsoft.com/office/drawing/2014/main" id="{8B3459D2-9CC7-463C-8161-E8114463DC85}"/>
              </a:ext>
            </a:extLst>
          </p:cNvPr>
          <p:cNvSpPr/>
          <p:nvPr/>
        </p:nvSpPr>
        <p:spPr>
          <a:xfrm>
            <a:off x="2142983" y="2082019"/>
            <a:ext cx="8074850" cy="2409106"/>
          </a:xfrm>
          <a:prstGeom prst="roundRect">
            <a:avLst/>
          </a:prstGeom>
          <a:blipFill>
            <a:blip r:embed="rId2"/>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28" name="直線單箭頭接點 27">
            <a:extLst>
              <a:ext uri="{FF2B5EF4-FFF2-40B4-BE49-F238E27FC236}">
                <a16:creationId xmlns:a16="http://schemas.microsoft.com/office/drawing/2014/main" id="{D8D97704-8910-43F0-8418-2C1493EBD96E}"/>
              </a:ext>
            </a:extLst>
          </p:cNvPr>
          <p:cNvCxnSpPr>
            <a:cxnSpLocks/>
          </p:cNvCxnSpPr>
          <p:nvPr/>
        </p:nvCxnSpPr>
        <p:spPr>
          <a:xfrm flipH="1" flipV="1">
            <a:off x="2806670" y="1654218"/>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E2231850-DB69-43BD-9E44-F816DED49FD7}"/>
              </a:ext>
            </a:extLst>
          </p:cNvPr>
          <p:cNvSpPr/>
          <p:nvPr/>
        </p:nvSpPr>
        <p:spPr>
          <a:xfrm>
            <a:off x="1789076" y="75339"/>
            <a:ext cx="2522101" cy="584775"/>
          </a:xfrm>
          <a:prstGeom prst="rect">
            <a:avLst/>
          </a:prstGeom>
        </p:spPr>
        <p:txBody>
          <a:bodyPr wrap="none">
            <a:spAutoFit/>
          </a:bodyPr>
          <a:lstStyle/>
          <a:p>
            <a:r>
              <a:rPr lang="en-US" altLang="zh-TW" sz="3200" b="1" i="1" u="sng" dirty="0"/>
              <a:t>Self-attention</a:t>
            </a:r>
            <a:endParaRPr lang="zh-TW" altLang="en-US" sz="3200" b="1" i="1" u="sng" dirty="0"/>
          </a:p>
        </p:txBody>
      </p:sp>
      <p:sp>
        <p:nvSpPr>
          <p:cNvPr id="47" name="矩形 46">
            <a:extLst>
              <a:ext uri="{FF2B5EF4-FFF2-40B4-BE49-F238E27FC236}">
                <a16:creationId xmlns:a16="http://schemas.microsoft.com/office/drawing/2014/main" id="{5CE2B86E-F743-414B-92E4-90C89AB12F1B}"/>
              </a:ext>
            </a:extLst>
          </p:cNvPr>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8" name="矩形 47">
            <a:extLst>
              <a:ext uri="{FF2B5EF4-FFF2-40B4-BE49-F238E27FC236}">
                <a16:creationId xmlns:a16="http://schemas.microsoft.com/office/drawing/2014/main" id="{67329AA9-D8FD-4FAC-9977-11B29AE4DC05}"/>
              </a:ext>
            </a:extLst>
          </p:cNvPr>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9" name="矩形 48">
            <a:extLst>
              <a:ext uri="{FF2B5EF4-FFF2-40B4-BE49-F238E27FC236}">
                <a16:creationId xmlns:a16="http://schemas.microsoft.com/office/drawing/2014/main" id="{F1D9B28F-03D6-4D76-8663-D1D3A055E246}"/>
              </a:ext>
            </a:extLst>
          </p:cNvPr>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0" name="矩形 49">
            <a:extLst>
              <a:ext uri="{FF2B5EF4-FFF2-40B4-BE49-F238E27FC236}">
                <a16:creationId xmlns:a16="http://schemas.microsoft.com/office/drawing/2014/main" id="{F70B9706-0970-4DF2-912A-F82EBE603CB2}"/>
              </a:ext>
            </a:extLst>
          </p:cNvPr>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5" name="文字方塊 54">
                <a:extLst>
                  <a:ext uri="{FF2B5EF4-FFF2-40B4-BE49-F238E27FC236}">
                    <a16:creationId xmlns:a16="http://schemas.microsoft.com/office/drawing/2014/main" id="{8FAB9509-004F-447B-A522-D5E1CA40E1D3}"/>
                  </a:ext>
                </a:extLst>
              </p:cNvPr>
              <p:cNvSpPr txBox="1"/>
              <p:nvPr/>
            </p:nvSpPr>
            <p:spPr>
              <a:xfrm>
                <a:off x="9250841" y="4960971"/>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55" name="文字方塊 54">
                <a:extLst>
                  <a:ext uri="{FF2B5EF4-FFF2-40B4-BE49-F238E27FC236}">
                    <a16:creationId xmlns:a16="http://schemas.microsoft.com/office/drawing/2014/main" id="{8FAB9509-004F-447B-A522-D5E1CA40E1D3}"/>
                  </a:ext>
                </a:extLst>
              </p:cNvPr>
              <p:cNvSpPr txBox="1">
                <a:spLocks noRot="1" noChangeAspect="1" noMove="1" noResize="1" noEditPoints="1" noAdjustHandles="1" noChangeArrowheads="1" noChangeShapeType="1" noTextEdit="1"/>
              </p:cNvSpPr>
              <p:nvPr/>
            </p:nvSpPr>
            <p:spPr>
              <a:xfrm>
                <a:off x="9250841" y="4960971"/>
                <a:ext cx="715161" cy="468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字方塊 55">
                <a:extLst>
                  <a:ext uri="{FF2B5EF4-FFF2-40B4-BE49-F238E27FC236}">
                    <a16:creationId xmlns:a16="http://schemas.microsoft.com/office/drawing/2014/main" id="{E883CA45-E29A-4C5F-9F96-977CF6CF9AEC}"/>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56" name="文字方塊 55">
                <a:extLst>
                  <a:ext uri="{FF2B5EF4-FFF2-40B4-BE49-F238E27FC236}">
                    <a16:creationId xmlns:a16="http://schemas.microsoft.com/office/drawing/2014/main" id="{E883CA45-E29A-4C5F-9F96-977CF6CF9AEC}"/>
                  </a:ext>
                </a:extLst>
              </p:cNvPr>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字方塊 56">
                <a:extLst>
                  <a:ext uri="{FF2B5EF4-FFF2-40B4-BE49-F238E27FC236}">
                    <a16:creationId xmlns:a16="http://schemas.microsoft.com/office/drawing/2014/main" id="{83E7730C-598A-49C4-A742-F1F2CE7BD8AE}"/>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57" name="文字方塊 56">
                <a:extLst>
                  <a:ext uri="{FF2B5EF4-FFF2-40B4-BE49-F238E27FC236}">
                    <a16:creationId xmlns:a16="http://schemas.microsoft.com/office/drawing/2014/main" id="{83E7730C-598A-49C4-A742-F1F2CE7BD8AE}"/>
                  </a:ext>
                </a:extLst>
              </p:cNvPr>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字方塊 57">
                <a:extLst>
                  <a:ext uri="{FF2B5EF4-FFF2-40B4-BE49-F238E27FC236}">
                    <a16:creationId xmlns:a16="http://schemas.microsoft.com/office/drawing/2014/main" id="{0DDB1BD8-2005-486D-AE0B-B41F344F6586}"/>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58" name="文字方塊 57">
                <a:extLst>
                  <a:ext uri="{FF2B5EF4-FFF2-40B4-BE49-F238E27FC236}">
                    <a16:creationId xmlns:a16="http://schemas.microsoft.com/office/drawing/2014/main" id="{0DDB1BD8-2005-486D-AE0B-B41F344F6586}"/>
                  </a:ext>
                </a:extLst>
              </p:cNvPr>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72" name="手繪多邊形: 圖案 71">
            <a:extLst>
              <a:ext uri="{FF2B5EF4-FFF2-40B4-BE49-F238E27FC236}">
                <a16:creationId xmlns:a16="http://schemas.microsoft.com/office/drawing/2014/main" id="{CBE45AB1-6D6D-43E9-9D01-64AA61A742EE}"/>
              </a:ext>
            </a:extLst>
          </p:cNvPr>
          <p:cNvSpPr/>
          <p:nvPr/>
        </p:nvSpPr>
        <p:spPr>
          <a:xfrm>
            <a:off x="2837803" y="4148281"/>
            <a:ext cx="2310689" cy="303076"/>
          </a:xfrm>
          <a:custGeom>
            <a:avLst/>
            <a:gdLst>
              <a:gd name="connsiteX0" fmla="*/ 0 w 1857829"/>
              <a:gd name="connsiteY0" fmla="*/ 275802 h 290317"/>
              <a:gd name="connsiteX1" fmla="*/ 856343 w 1857829"/>
              <a:gd name="connsiteY1" fmla="*/ 31 h 290317"/>
              <a:gd name="connsiteX2" fmla="*/ 1857829 w 1857829"/>
              <a:gd name="connsiteY2" fmla="*/ 290317 h 290317"/>
            </a:gdLst>
            <a:ahLst/>
            <a:cxnLst>
              <a:cxn ang="0">
                <a:pos x="connsiteX0" y="connsiteY0"/>
              </a:cxn>
              <a:cxn ang="0">
                <a:pos x="connsiteX1" y="connsiteY1"/>
              </a:cxn>
              <a:cxn ang="0">
                <a:pos x="connsiteX2" y="connsiteY2"/>
              </a:cxn>
            </a:cxnLst>
            <a:rect l="l" t="t" r="r" b="b"/>
            <a:pathLst>
              <a:path w="1857829" h="290317">
                <a:moveTo>
                  <a:pt x="0" y="275802"/>
                </a:moveTo>
                <a:cubicBezTo>
                  <a:pt x="273352" y="136707"/>
                  <a:pt x="546705" y="-2388"/>
                  <a:pt x="856343" y="31"/>
                </a:cubicBezTo>
                <a:cubicBezTo>
                  <a:pt x="1165981" y="2450"/>
                  <a:pt x="1511905" y="146383"/>
                  <a:pt x="1857829" y="290317"/>
                </a:cubicBezTo>
              </a:path>
            </a:pathLst>
          </a:custGeom>
          <a:noFill/>
          <a:ln w="38100">
            <a:solidFill>
              <a:schemeClr val="tx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圖案 72">
            <a:extLst>
              <a:ext uri="{FF2B5EF4-FFF2-40B4-BE49-F238E27FC236}">
                <a16:creationId xmlns:a16="http://schemas.microsoft.com/office/drawing/2014/main" id="{24C936D7-15EA-4A5A-A31A-6627AEAE4004}"/>
              </a:ext>
            </a:extLst>
          </p:cNvPr>
          <p:cNvSpPr/>
          <p:nvPr/>
        </p:nvSpPr>
        <p:spPr>
          <a:xfrm>
            <a:off x="2803628" y="3767977"/>
            <a:ext cx="4527343" cy="671134"/>
          </a:xfrm>
          <a:custGeom>
            <a:avLst/>
            <a:gdLst>
              <a:gd name="connsiteX0" fmla="*/ 0 w 1857829"/>
              <a:gd name="connsiteY0" fmla="*/ 275802 h 290317"/>
              <a:gd name="connsiteX1" fmla="*/ 856343 w 1857829"/>
              <a:gd name="connsiteY1" fmla="*/ 31 h 290317"/>
              <a:gd name="connsiteX2" fmla="*/ 1857829 w 1857829"/>
              <a:gd name="connsiteY2" fmla="*/ 290317 h 290317"/>
            </a:gdLst>
            <a:ahLst/>
            <a:cxnLst>
              <a:cxn ang="0">
                <a:pos x="connsiteX0" y="connsiteY0"/>
              </a:cxn>
              <a:cxn ang="0">
                <a:pos x="connsiteX1" y="connsiteY1"/>
              </a:cxn>
              <a:cxn ang="0">
                <a:pos x="connsiteX2" y="connsiteY2"/>
              </a:cxn>
            </a:cxnLst>
            <a:rect l="l" t="t" r="r" b="b"/>
            <a:pathLst>
              <a:path w="1857829" h="290317">
                <a:moveTo>
                  <a:pt x="0" y="275802"/>
                </a:moveTo>
                <a:cubicBezTo>
                  <a:pt x="273352" y="136707"/>
                  <a:pt x="546705" y="-2388"/>
                  <a:pt x="856343" y="31"/>
                </a:cubicBezTo>
                <a:cubicBezTo>
                  <a:pt x="1165981" y="2450"/>
                  <a:pt x="1511905" y="146383"/>
                  <a:pt x="1857829" y="290317"/>
                </a:cubicBezTo>
              </a:path>
            </a:pathLst>
          </a:custGeom>
          <a:noFill/>
          <a:ln w="38100">
            <a:solidFill>
              <a:schemeClr val="tx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手繪多邊形: 圖案 73">
            <a:extLst>
              <a:ext uri="{FF2B5EF4-FFF2-40B4-BE49-F238E27FC236}">
                <a16:creationId xmlns:a16="http://schemas.microsoft.com/office/drawing/2014/main" id="{1B5E0427-BE76-4748-98BD-1E5C40F225C3}"/>
              </a:ext>
            </a:extLst>
          </p:cNvPr>
          <p:cNvSpPr/>
          <p:nvPr/>
        </p:nvSpPr>
        <p:spPr>
          <a:xfrm>
            <a:off x="2803628" y="3419399"/>
            <a:ext cx="6775571" cy="1006013"/>
          </a:xfrm>
          <a:custGeom>
            <a:avLst/>
            <a:gdLst>
              <a:gd name="connsiteX0" fmla="*/ 0 w 1857829"/>
              <a:gd name="connsiteY0" fmla="*/ 275802 h 290317"/>
              <a:gd name="connsiteX1" fmla="*/ 856343 w 1857829"/>
              <a:gd name="connsiteY1" fmla="*/ 31 h 290317"/>
              <a:gd name="connsiteX2" fmla="*/ 1857829 w 1857829"/>
              <a:gd name="connsiteY2" fmla="*/ 290317 h 290317"/>
            </a:gdLst>
            <a:ahLst/>
            <a:cxnLst>
              <a:cxn ang="0">
                <a:pos x="connsiteX0" y="connsiteY0"/>
              </a:cxn>
              <a:cxn ang="0">
                <a:pos x="connsiteX1" y="connsiteY1"/>
              </a:cxn>
              <a:cxn ang="0">
                <a:pos x="connsiteX2" y="connsiteY2"/>
              </a:cxn>
            </a:cxnLst>
            <a:rect l="l" t="t" r="r" b="b"/>
            <a:pathLst>
              <a:path w="1857829" h="290317">
                <a:moveTo>
                  <a:pt x="0" y="275802"/>
                </a:moveTo>
                <a:cubicBezTo>
                  <a:pt x="273352" y="136707"/>
                  <a:pt x="546705" y="-2388"/>
                  <a:pt x="856343" y="31"/>
                </a:cubicBezTo>
                <a:cubicBezTo>
                  <a:pt x="1165981" y="2450"/>
                  <a:pt x="1511905" y="146383"/>
                  <a:pt x="1857829" y="290317"/>
                </a:cubicBezTo>
              </a:path>
            </a:pathLst>
          </a:custGeom>
          <a:noFill/>
          <a:ln w="38100">
            <a:solidFill>
              <a:schemeClr val="tx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文字方塊 74">
            <a:extLst>
              <a:ext uri="{FF2B5EF4-FFF2-40B4-BE49-F238E27FC236}">
                <a16:creationId xmlns:a16="http://schemas.microsoft.com/office/drawing/2014/main" id="{D72A8CCD-7812-4D9A-A2D1-B4C2FA888F59}"/>
              </a:ext>
            </a:extLst>
          </p:cNvPr>
          <p:cNvSpPr txBox="1"/>
          <p:nvPr/>
        </p:nvSpPr>
        <p:spPr>
          <a:xfrm>
            <a:off x="6873775" y="3123263"/>
            <a:ext cx="2139201" cy="461665"/>
          </a:xfrm>
          <a:prstGeom prst="rect">
            <a:avLst/>
          </a:prstGeom>
          <a:noFill/>
        </p:spPr>
        <p:txBody>
          <a:bodyPr wrap="square" rtlCol="0">
            <a:spAutoFit/>
          </a:bodyPr>
          <a:lstStyle/>
          <a:p>
            <a:r>
              <a:rPr lang="zh-TW" altLang="en-US" sz="2400" dirty="0">
                <a:latin typeface="Microsoft YaHei" panose="020B0503020204020204" pitchFamily="34" charset="-122"/>
                <a:ea typeface="Microsoft YaHei" panose="020B0503020204020204" pitchFamily="34" charset="-122"/>
              </a:rPr>
              <a:t>相关</a:t>
            </a:r>
            <a:r>
              <a:rPr lang="en-US" altLang="zh-TW" sz="2400" dirty="0"/>
              <a:t>?</a:t>
            </a:r>
            <a:endParaRPr lang="zh-TW" altLang="en-US" sz="2400" dirty="0"/>
          </a:p>
        </p:txBody>
      </p:sp>
      <mc:AlternateContent xmlns:mc="http://schemas.openxmlformats.org/markup-compatibility/2006">
        <mc:Choice xmlns:a14="http://schemas.microsoft.com/office/drawing/2010/main" Requires="a14">
          <p:sp>
            <p:nvSpPr>
              <p:cNvPr id="81" name="文字方塊 80">
                <a:extLst>
                  <a:ext uri="{FF2B5EF4-FFF2-40B4-BE49-F238E27FC236}">
                    <a16:creationId xmlns:a16="http://schemas.microsoft.com/office/drawing/2014/main" id="{63C0B9B8-A402-4BE2-8E7F-9BCB3B202C5C}"/>
                  </a:ext>
                </a:extLst>
              </p:cNvPr>
              <p:cNvSpPr txBox="1"/>
              <p:nvPr/>
            </p:nvSpPr>
            <p:spPr>
              <a:xfrm>
                <a:off x="6019410" y="2995965"/>
                <a:ext cx="2625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𝛼</m:t>
                      </m:r>
                    </m:oMath>
                  </m:oMathPara>
                </a14:m>
                <a:endParaRPr lang="zh-TW" altLang="en-US" sz="2400" dirty="0"/>
              </a:p>
            </p:txBody>
          </p:sp>
        </mc:Choice>
        <mc:Fallback>
          <p:sp>
            <p:nvSpPr>
              <p:cNvPr id="81" name="文字方塊 80">
                <a:extLst>
                  <a:ext uri="{FF2B5EF4-FFF2-40B4-BE49-F238E27FC236}">
                    <a16:creationId xmlns:a16="http://schemas.microsoft.com/office/drawing/2014/main" id="{63C0B9B8-A402-4BE2-8E7F-9BCB3B202C5C}"/>
                  </a:ext>
                </a:extLst>
              </p:cNvPr>
              <p:cNvSpPr txBox="1">
                <a:spLocks noRot="1" noChangeAspect="1" noMove="1" noResize="1" noEditPoints="1" noAdjustHandles="1" noChangeArrowheads="1" noChangeShapeType="1" noTextEdit="1"/>
              </p:cNvSpPr>
              <p:nvPr/>
            </p:nvSpPr>
            <p:spPr>
              <a:xfrm>
                <a:off x="6019410" y="2995965"/>
                <a:ext cx="262571" cy="369332"/>
              </a:xfrm>
              <a:prstGeom prst="rect">
                <a:avLst/>
              </a:prstGeom>
              <a:blipFill>
                <a:blip r:embed="rId7"/>
                <a:stretch>
                  <a:fillRect l="-13636" r="-9091"/>
                </a:stretch>
              </a:blipFill>
            </p:spPr>
            <p:txBody>
              <a:bodyPr/>
              <a:lstStyle/>
              <a:p>
                <a:r>
                  <a:rPr lang="zh-CN" altLang="en-US">
                    <a:noFill/>
                  </a:rPr>
                  <a:t> </a:t>
                </a:r>
              </a:p>
            </p:txBody>
          </p:sp>
        </mc:Fallback>
      </mc:AlternateContent>
      <p:sp>
        <p:nvSpPr>
          <p:cNvPr id="84" name="矩形: 圓角 83">
            <a:extLst>
              <a:ext uri="{FF2B5EF4-FFF2-40B4-BE49-F238E27FC236}">
                <a16:creationId xmlns:a16="http://schemas.microsoft.com/office/drawing/2014/main" id="{A25AA481-5986-43C1-AC21-0C52E5B27400}"/>
              </a:ext>
            </a:extLst>
          </p:cNvPr>
          <p:cNvSpPr/>
          <p:nvPr/>
        </p:nvSpPr>
        <p:spPr>
          <a:xfrm>
            <a:off x="5895496" y="2914615"/>
            <a:ext cx="482260" cy="532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5" name="直線單箭頭接點 84">
            <a:extLst>
              <a:ext uri="{FF2B5EF4-FFF2-40B4-BE49-F238E27FC236}">
                <a16:creationId xmlns:a16="http://schemas.microsoft.com/office/drawing/2014/main" id="{2CA5B5FE-532E-428C-8935-E3871C3ABCBA}"/>
              </a:ext>
            </a:extLst>
          </p:cNvPr>
          <p:cNvCxnSpPr>
            <a:cxnSpLocks/>
          </p:cNvCxnSpPr>
          <p:nvPr/>
        </p:nvCxnSpPr>
        <p:spPr>
          <a:xfrm flipH="1" flipV="1">
            <a:off x="2831728" y="446961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DE242070-C61A-4AB6-86AD-737D99636CEC}"/>
              </a:ext>
            </a:extLst>
          </p:cNvPr>
          <p:cNvCxnSpPr>
            <a:cxnSpLocks/>
          </p:cNvCxnSpPr>
          <p:nvPr/>
        </p:nvCxnSpPr>
        <p:spPr>
          <a:xfrm flipH="1" flipV="1">
            <a:off x="5131800" y="4469612"/>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0A28D940-E982-4438-BA19-F5CAF80FFA70}"/>
              </a:ext>
            </a:extLst>
          </p:cNvPr>
          <p:cNvCxnSpPr>
            <a:cxnSpLocks/>
          </p:cNvCxnSpPr>
          <p:nvPr/>
        </p:nvCxnSpPr>
        <p:spPr>
          <a:xfrm flipH="1" flipV="1">
            <a:off x="7348460" y="452279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24A85B77-CB86-4B0A-86BB-6CB83FAD3C72}"/>
              </a:ext>
            </a:extLst>
          </p:cNvPr>
          <p:cNvCxnSpPr>
            <a:cxnSpLocks/>
          </p:cNvCxnSpPr>
          <p:nvPr/>
        </p:nvCxnSpPr>
        <p:spPr>
          <a:xfrm flipH="1" flipV="1">
            <a:off x="9579203" y="4522797"/>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矩形: 圓角 89">
            <a:extLst>
              <a:ext uri="{FF2B5EF4-FFF2-40B4-BE49-F238E27FC236}">
                <a16:creationId xmlns:a16="http://schemas.microsoft.com/office/drawing/2014/main" id="{E5DB4021-7700-4465-B7E6-D7E5F7AECAF6}"/>
              </a:ext>
            </a:extLst>
          </p:cNvPr>
          <p:cNvSpPr/>
          <p:nvPr/>
        </p:nvSpPr>
        <p:spPr>
          <a:xfrm>
            <a:off x="2535518" y="4787690"/>
            <a:ext cx="592421" cy="795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圓角 91">
            <a:extLst>
              <a:ext uri="{FF2B5EF4-FFF2-40B4-BE49-F238E27FC236}">
                <a16:creationId xmlns:a16="http://schemas.microsoft.com/office/drawing/2014/main" id="{F1A09A26-216A-4C5B-BCD7-A7CE8F175A51}"/>
              </a:ext>
            </a:extLst>
          </p:cNvPr>
          <p:cNvSpPr/>
          <p:nvPr/>
        </p:nvSpPr>
        <p:spPr>
          <a:xfrm>
            <a:off x="9282988" y="4810896"/>
            <a:ext cx="592421" cy="795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6E6E937B-0C91-4B77-9457-6320DBF938BE}"/>
              </a:ext>
            </a:extLst>
          </p:cNvPr>
          <p:cNvSpPr txBox="1"/>
          <p:nvPr/>
        </p:nvSpPr>
        <p:spPr>
          <a:xfrm>
            <a:off x="3360874" y="5756386"/>
            <a:ext cx="6470296" cy="523220"/>
          </a:xfrm>
          <a:prstGeom prst="rect">
            <a:avLst/>
          </a:prstGeom>
          <a:noFill/>
        </p:spPr>
        <p:txBody>
          <a:bodyPr wrap="square" rtlCol="0">
            <a:spAutoFit/>
          </a:bodyPr>
          <a:lstStyle/>
          <a:p>
            <a:pPr algn="ctr"/>
            <a:r>
              <a:rPr lang="zh-TW" altLang="en-US" sz="2800" dirty="0">
                <a:latin typeface="Microsoft YaHei" panose="020B0503020204020204" pitchFamily="34" charset="-122"/>
                <a:ea typeface="Microsoft YaHei" panose="020B0503020204020204" pitchFamily="34" charset="-122"/>
              </a:rPr>
              <a:t>在序列中找到相关的向量</a:t>
            </a:r>
          </a:p>
        </p:txBody>
      </p:sp>
      <p:sp>
        <p:nvSpPr>
          <p:cNvPr id="24" name="矩形 23">
            <a:extLst>
              <a:ext uri="{FF2B5EF4-FFF2-40B4-BE49-F238E27FC236}">
                <a16:creationId xmlns:a16="http://schemas.microsoft.com/office/drawing/2014/main" id="{5F356023-F1E4-4362-A962-3860AE97DF12}"/>
              </a:ext>
            </a:extLst>
          </p:cNvPr>
          <p:cNvSpPr/>
          <p:nvPr/>
        </p:nvSpPr>
        <p:spPr>
          <a:xfrm>
            <a:off x="2576210" y="102871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5" name="文字方塊 24">
                <a:extLst>
                  <a:ext uri="{FF2B5EF4-FFF2-40B4-BE49-F238E27FC236}">
                    <a16:creationId xmlns:a16="http://schemas.microsoft.com/office/drawing/2014/main" id="{DD424B17-96EF-452B-9BFE-E70E3959B9EF}"/>
                  </a:ext>
                </a:extLst>
              </p:cNvPr>
              <p:cNvSpPr txBox="1"/>
              <p:nvPr/>
            </p:nvSpPr>
            <p:spPr>
              <a:xfrm>
                <a:off x="2483736" y="109711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25" name="文字方塊 24">
                <a:extLst>
                  <a:ext uri="{FF2B5EF4-FFF2-40B4-BE49-F238E27FC236}">
                    <a16:creationId xmlns:a16="http://schemas.microsoft.com/office/drawing/2014/main" id="{DD424B17-96EF-452B-9BFE-E70E3959B9EF}"/>
                  </a:ext>
                </a:extLst>
              </p:cNvPr>
              <p:cNvSpPr txBox="1">
                <a:spLocks noRot="1" noChangeAspect="1" noMove="1" noResize="1" noEditPoints="1" noAdjustHandles="1" noChangeArrowheads="1" noChangeShapeType="1" noTextEdit="1"/>
              </p:cNvSpPr>
              <p:nvPr/>
            </p:nvSpPr>
            <p:spPr>
              <a:xfrm>
                <a:off x="2483736" y="1097117"/>
                <a:ext cx="715161" cy="470000"/>
              </a:xfrm>
              <a:prstGeom prst="rect">
                <a:avLst/>
              </a:prstGeom>
              <a:blipFill>
                <a:blip r:embed="rId8"/>
                <a:stretch>
                  <a:fillRect/>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81B1C7A0-76F7-CB70-8032-BB3EC0B4CF5B}"/>
              </a:ext>
            </a:extLst>
          </p:cNvPr>
          <p:cNvSpPr>
            <a:spLocks noGrp="1"/>
          </p:cNvSpPr>
          <p:nvPr>
            <p:ph type="title"/>
          </p:nvPr>
        </p:nvSpPr>
        <p:spPr/>
        <p:txBody>
          <a:bodyPr/>
          <a:lstStyle/>
          <a:p>
            <a:endParaRPr lang="zh-CN" altLang="en-US"/>
          </a:p>
        </p:txBody>
      </p:sp>
      <p:sp>
        <p:nvSpPr>
          <p:cNvPr id="3" name="投影片編號版面配置區 2">
            <a:extLst>
              <a:ext uri="{FF2B5EF4-FFF2-40B4-BE49-F238E27FC236}">
                <a16:creationId xmlns:a16="http://schemas.microsoft.com/office/drawing/2014/main" id="{0B28575E-6B71-4CFE-AF06-C24BF5F32216}"/>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131</a:t>
            </a:fld>
            <a:endParaRPr lang="zh-TW" altLang="en-US"/>
          </a:p>
        </p:txBody>
      </p:sp>
    </p:spTree>
    <p:extLst>
      <p:ext uri="{BB962C8B-B14F-4D97-AF65-F5344CB8AC3E}">
        <p14:creationId xmlns:p14="http://schemas.microsoft.com/office/powerpoint/2010/main" val="13395407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p:bldP spid="81" grpId="0"/>
      <p:bldP spid="84" grpId="0" animBg="1"/>
      <p:bldP spid="90" grpId="0" animBg="1"/>
      <p:bldP spid="92" grpId="0" animBg="1"/>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單箭頭接點 37">
            <a:extLst>
              <a:ext uri="{FF2B5EF4-FFF2-40B4-BE49-F238E27FC236}">
                <a16:creationId xmlns:a16="http://schemas.microsoft.com/office/drawing/2014/main" id="{DF97A9D6-BC46-412B-A2F8-5A77CEE62F19}"/>
              </a:ext>
            </a:extLst>
          </p:cNvPr>
          <p:cNvCxnSpPr>
            <a:cxnSpLocks/>
          </p:cNvCxnSpPr>
          <p:nvPr/>
        </p:nvCxnSpPr>
        <p:spPr>
          <a:xfrm flipV="1">
            <a:off x="4229339" y="2717414"/>
            <a:ext cx="0" cy="818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内容占位符 3">
            <a:extLst>
              <a:ext uri="{FF2B5EF4-FFF2-40B4-BE49-F238E27FC236}">
                <a16:creationId xmlns:a16="http://schemas.microsoft.com/office/drawing/2014/main" id="{F4F524CC-264B-995C-341D-41A4097E370A}"/>
              </a:ext>
            </a:extLst>
          </p:cNvPr>
          <p:cNvSpPr>
            <a:spLocks noGrp="1"/>
          </p:cNvSpPr>
          <p:nvPr>
            <p:ph sz="quarter" idx="10"/>
          </p:nvPr>
        </p:nvSpPr>
        <p:spPr/>
        <p:txBody>
          <a:bodyPr/>
          <a:lstStyle/>
          <a:p>
            <a:endParaRPr lang="zh-CN" altLang="en-US"/>
          </a:p>
        </p:txBody>
      </p:sp>
      <p:sp>
        <p:nvSpPr>
          <p:cNvPr id="2" name="標題 1">
            <a:extLst>
              <a:ext uri="{FF2B5EF4-FFF2-40B4-BE49-F238E27FC236}">
                <a16:creationId xmlns:a16="http://schemas.microsoft.com/office/drawing/2014/main" id="{C28E94BD-3CBF-4186-9152-A923350C38B4}"/>
              </a:ext>
            </a:extLst>
          </p:cNvPr>
          <p:cNvSpPr>
            <a:spLocks noGrp="1"/>
          </p:cNvSpPr>
          <p:nvPr>
            <p:ph type="title"/>
          </p:nvPr>
        </p:nvSpPr>
        <p:spPr/>
        <p:txBody>
          <a:bodyPr/>
          <a:lstStyle/>
          <a:p>
            <a:r>
              <a:rPr lang="zh-TW" altLang="en-US" dirty="0"/>
              <a:t>相关性计算</a:t>
            </a:r>
          </a:p>
        </p:txBody>
      </p:sp>
      <p:sp>
        <p:nvSpPr>
          <p:cNvPr id="3" name="投影片編號版面配置區 2">
            <a:extLst>
              <a:ext uri="{FF2B5EF4-FFF2-40B4-BE49-F238E27FC236}">
                <a16:creationId xmlns:a16="http://schemas.microsoft.com/office/drawing/2014/main" id="{3B678160-66A0-421F-9B0E-0F3727C184F2}"/>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132</a:t>
            </a:fld>
            <a:endParaRPr lang="zh-TW" altLang="en-US"/>
          </a:p>
        </p:txBody>
      </p:sp>
      <mc:AlternateContent xmlns:mc="http://schemas.openxmlformats.org/markup-compatibility/2006">
        <mc:Choice xmlns:a14="http://schemas.microsoft.com/office/drawing/2010/main" Requires="a14">
          <p:sp>
            <p:nvSpPr>
              <p:cNvPr id="26" name="矩形 25">
                <a:extLst>
                  <a:ext uri="{FF2B5EF4-FFF2-40B4-BE49-F238E27FC236}">
                    <a16:creationId xmlns:a16="http://schemas.microsoft.com/office/drawing/2014/main" id="{86D7B9BE-0613-4E80-88A9-13FD17F60683}"/>
                  </a:ext>
                </a:extLst>
              </p:cNvPr>
              <p:cNvSpPr/>
              <p:nvPr/>
            </p:nvSpPr>
            <p:spPr>
              <a:xfrm>
                <a:off x="2978652" y="4395844"/>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oMath>
                  </m:oMathPara>
                </a14:m>
                <a:endParaRPr lang="zh-TW" altLang="en-US" sz="2400" dirty="0"/>
              </a:p>
            </p:txBody>
          </p:sp>
        </mc:Choice>
        <mc:Fallback>
          <p:sp>
            <p:nvSpPr>
              <p:cNvPr id="26" name="矩形 25">
                <a:extLst>
                  <a:ext uri="{FF2B5EF4-FFF2-40B4-BE49-F238E27FC236}">
                    <a16:creationId xmlns:a16="http://schemas.microsoft.com/office/drawing/2014/main" id="{86D7B9BE-0613-4E80-88A9-13FD17F60683}"/>
                  </a:ext>
                </a:extLst>
              </p:cNvPr>
              <p:cNvSpPr>
                <a:spLocks noRot="1" noChangeAspect="1" noMove="1" noResize="1" noEditPoints="1" noAdjustHandles="1" noChangeArrowheads="1" noChangeShapeType="1" noTextEdit="1"/>
              </p:cNvSpPr>
              <p:nvPr/>
            </p:nvSpPr>
            <p:spPr>
              <a:xfrm>
                <a:off x="2978652" y="4395844"/>
                <a:ext cx="1048386" cy="74424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227ADEB6-8C8C-4F97-B2B9-754A6A92FCCF}"/>
                  </a:ext>
                </a:extLst>
              </p:cNvPr>
              <p:cNvSpPr/>
              <p:nvPr/>
            </p:nvSpPr>
            <p:spPr>
              <a:xfrm>
                <a:off x="4451012" y="4393043"/>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oMath>
                  </m:oMathPara>
                </a14:m>
                <a:endParaRPr lang="zh-TW" altLang="en-US" sz="2400" dirty="0"/>
              </a:p>
            </p:txBody>
          </p:sp>
        </mc:Choice>
        <mc:Fallback>
          <p:sp>
            <p:nvSpPr>
              <p:cNvPr id="27" name="矩形 26">
                <a:extLst>
                  <a:ext uri="{FF2B5EF4-FFF2-40B4-BE49-F238E27FC236}">
                    <a16:creationId xmlns:a16="http://schemas.microsoft.com/office/drawing/2014/main" id="{227ADEB6-8C8C-4F97-B2B9-754A6A92FCCF}"/>
                  </a:ext>
                </a:extLst>
              </p:cNvPr>
              <p:cNvSpPr>
                <a:spLocks noRot="1" noChangeAspect="1" noMove="1" noResize="1" noEditPoints="1" noAdjustHandles="1" noChangeArrowheads="1" noChangeShapeType="1" noTextEdit="1"/>
              </p:cNvSpPr>
              <p:nvPr/>
            </p:nvSpPr>
            <p:spPr>
              <a:xfrm>
                <a:off x="4451012" y="4393043"/>
                <a:ext cx="1048386" cy="744242"/>
              </a:xfrm>
              <a:prstGeom prst="rect">
                <a:avLst/>
              </a:prstGeom>
              <a:blipFill>
                <a:blip r:embed="rId4"/>
                <a:stretch>
                  <a:fillRect/>
                </a:stretch>
              </a:blipFill>
            </p:spPr>
            <p:txBody>
              <a:bodyPr/>
              <a:lstStyle/>
              <a:p>
                <a:r>
                  <a:rPr lang="zh-CN" altLang="en-US">
                    <a:noFill/>
                  </a:rPr>
                  <a:t> </a:t>
                </a:r>
              </a:p>
            </p:txBody>
          </p:sp>
        </mc:Fallback>
      </mc:AlternateContent>
      <p:sp>
        <p:nvSpPr>
          <p:cNvPr id="30" name="文字方塊 29">
            <a:extLst>
              <a:ext uri="{FF2B5EF4-FFF2-40B4-BE49-F238E27FC236}">
                <a16:creationId xmlns:a16="http://schemas.microsoft.com/office/drawing/2014/main" id="{CA9919B3-D0CD-4319-BAE5-804288091D19}"/>
              </a:ext>
            </a:extLst>
          </p:cNvPr>
          <p:cNvSpPr txBox="1"/>
          <p:nvPr/>
        </p:nvSpPr>
        <p:spPr>
          <a:xfrm>
            <a:off x="2443070" y="1747648"/>
            <a:ext cx="3572539"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点积</a:t>
            </a:r>
          </a:p>
        </p:txBody>
      </p:sp>
      <p:sp>
        <p:nvSpPr>
          <p:cNvPr id="32" name="橢圓 31">
            <a:extLst>
              <a:ext uri="{FF2B5EF4-FFF2-40B4-BE49-F238E27FC236}">
                <a16:creationId xmlns:a16="http://schemas.microsoft.com/office/drawing/2014/main" id="{CAD51C51-D59C-4348-90B7-62BA6C13948A}"/>
              </a:ext>
            </a:extLst>
          </p:cNvPr>
          <p:cNvSpPr/>
          <p:nvPr/>
        </p:nvSpPr>
        <p:spPr>
          <a:xfrm>
            <a:off x="4184339" y="3708141"/>
            <a:ext cx="90000" cy="9000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3" name="文字方塊 32">
                <a:extLst>
                  <a:ext uri="{FF2B5EF4-FFF2-40B4-BE49-F238E27FC236}">
                    <a16:creationId xmlns:a16="http://schemas.microsoft.com/office/drawing/2014/main" id="{061BEE58-0BA1-4727-B16F-FFB19B795E85}"/>
                  </a:ext>
                </a:extLst>
              </p:cNvPr>
              <p:cNvSpPr txBox="1"/>
              <p:nvPr/>
            </p:nvSpPr>
            <p:spPr>
              <a:xfrm>
                <a:off x="4116080" y="2336581"/>
                <a:ext cx="2625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𝛼</m:t>
                      </m:r>
                    </m:oMath>
                  </m:oMathPara>
                </a14:m>
                <a:endParaRPr lang="zh-TW" altLang="en-US" sz="2400" dirty="0"/>
              </a:p>
            </p:txBody>
          </p:sp>
        </mc:Choice>
        <mc:Fallback>
          <p:sp>
            <p:nvSpPr>
              <p:cNvPr id="33" name="文字方塊 32">
                <a:extLst>
                  <a:ext uri="{FF2B5EF4-FFF2-40B4-BE49-F238E27FC236}">
                    <a16:creationId xmlns:a16="http://schemas.microsoft.com/office/drawing/2014/main" id="{061BEE58-0BA1-4727-B16F-FFB19B795E85}"/>
                  </a:ext>
                </a:extLst>
              </p:cNvPr>
              <p:cNvSpPr txBox="1">
                <a:spLocks noRot="1" noChangeAspect="1" noMove="1" noResize="1" noEditPoints="1" noAdjustHandles="1" noChangeArrowheads="1" noChangeShapeType="1" noTextEdit="1"/>
              </p:cNvSpPr>
              <p:nvPr/>
            </p:nvSpPr>
            <p:spPr>
              <a:xfrm>
                <a:off x="4116080" y="2336581"/>
                <a:ext cx="262571" cy="369332"/>
              </a:xfrm>
              <a:prstGeom prst="rect">
                <a:avLst/>
              </a:prstGeom>
              <a:blipFill>
                <a:blip r:embed="rId5"/>
                <a:stretch>
                  <a:fillRect l="-14286" r="-14286"/>
                </a:stretch>
              </a:blipFill>
            </p:spPr>
            <p:txBody>
              <a:bodyPr/>
              <a:lstStyle/>
              <a:p>
                <a:r>
                  <a:rPr lang="zh-CN" altLang="en-US">
                    <a:noFill/>
                  </a:rPr>
                  <a:t> </a:t>
                </a:r>
              </a:p>
            </p:txBody>
          </p:sp>
        </mc:Fallback>
      </mc:AlternateContent>
      <p:cxnSp>
        <p:nvCxnSpPr>
          <p:cNvPr id="34" name="直線單箭頭接點 33">
            <a:extLst>
              <a:ext uri="{FF2B5EF4-FFF2-40B4-BE49-F238E27FC236}">
                <a16:creationId xmlns:a16="http://schemas.microsoft.com/office/drawing/2014/main" id="{A49FF25A-331C-4515-A469-47DA77770910}"/>
              </a:ext>
            </a:extLst>
          </p:cNvPr>
          <p:cNvCxnSpPr>
            <a:cxnSpLocks/>
          </p:cNvCxnSpPr>
          <p:nvPr/>
        </p:nvCxnSpPr>
        <p:spPr>
          <a:xfrm flipH="1" flipV="1">
            <a:off x="3470795" y="5169226"/>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19D243C5-230D-4616-B2BA-DC79873B09F1}"/>
              </a:ext>
            </a:extLst>
          </p:cNvPr>
          <p:cNvCxnSpPr>
            <a:cxnSpLocks/>
          </p:cNvCxnSpPr>
          <p:nvPr/>
        </p:nvCxnSpPr>
        <p:spPr>
          <a:xfrm flipH="1" flipV="1">
            <a:off x="4975205" y="5169789"/>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43DDF2D2-0DE4-4C56-A6E8-AE8018BECC19}"/>
              </a:ext>
            </a:extLst>
          </p:cNvPr>
          <p:cNvCxnSpPr>
            <a:cxnSpLocks/>
          </p:cNvCxnSpPr>
          <p:nvPr/>
        </p:nvCxnSpPr>
        <p:spPr>
          <a:xfrm flipV="1">
            <a:off x="3487135" y="4102518"/>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D17B9CDA-F878-4CC7-BB3C-830EA1C0C172}"/>
              </a:ext>
            </a:extLst>
          </p:cNvPr>
          <p:cNvCxnSpPr>
            <a:cxnSpLocks/>
          </p:cNvCxnSpPr>
          <p:nvPr/>
        </p:nvCxnSpPr>
        <p:spPr>
          <a:xfrm flipV="1">
            <a:off x="4968101" y="4122039"/>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28F43298-4B7F-42B7-994E-8082E5BA0B3C}"/>
              </a:ext>
            </a:extLst>
          </p:cNvPr>
          <p:cNvCxnSpPr>
            <a:cxnSpLocks/>
          </p:cNvCxnSpPr>
          <p:nvPr/>
        </p:nvCxnSpPr>
        <p:spPr>
          <a:xfrm>
            <a:off x="3615510" y="3757398"/>
            <a:ext cx="4305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D4CF25CB-0EAF-4DD9-81D8-215B14C50A13}"/>
              </a:ext>
            </a:extLst>
          </p:cNvPr>
          <p:cNvCxnSpPr>
            <a:cxnSpLocks/>
          </p:cNvCxnSpPr>
          <p:nvPr/>
        </p:nvCxnSpPr>
        <p:spPr>
          <a:xfrm flipH="1">
            <a:off x="4405808" y="3748264"/>
            <a:ext cx="3985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085E5727-DC26-4629-98F2-460AAB007E4E}"/>
              </a:ext>
            </a:extLst>
          </p:cNvPr>
          <p:cNvSpPr/>
          <p:nvPr/>
        </p:nvSpPr>
        <p:spPr>
          <a:xfrm>
            <a:off x="2690701" y="3047342"/>
            <a:ext cx="3038560" cy="25013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8B662A62-876D-4D01-B429-933FE82E39B2}"/>
              </a:ext>
            </a:extLst>
          </p:cNvPr>
          <p:cNvSpPr/>
          <p:nvPr/>
        </p:nvSpPr>
        <p:spPr>
          <a:xfrm>
            <a:off x="3345130" y="3429001"/>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矩形: 圓角 48">
            <a:extLst>
              <a:ext uri="{FF2B5EF4-FFF2-40B4-BE49-F238E27FC236}">
                <a16:creationId xmlns:a16="http://schemas.microsoft.com/office/drawing/2014/main" id="{D3C5CDD1-9299-4BAC-BAEC-5722D2F5456F}"/>
              </a:ext>
            </a:extLst>
          </p:cNvPr>
          <p:cNvSpPr/>
          <p:nvPr/>
        </p:nvSpPr>
        <p:spPr>
          <a:xfrm>
            <a:off x="4842436" y="3415096"/>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50" name="文字方塊 49">
                <a:extLst>
                  <a:ext uri="{FF2B5EF4-FFF2-40B4-BE49-F238E27FC236}">
                    <a16:creationId xmlns:a16="http://schemas.microsoft.com/office/drawing/2014/main" id="{EBFA7A7C-04F0-4D8F-877E-9E3D3576C0AE}"/>
                  </a:ext>
                </a:extLst>
              </p:cNvPr>
              <p:cNvSpPr txBox="1"/>
              <p:nvPr/>
            </p:nvSpPr>
            <p:spPr>
              <a:xfrm>
                <a:off x="3290897" y="3501746"/>
                <a:ext cx="3712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𝒒</m:t>
                      </m:r>
                    </m:oMath>
                  </m:oMathPara>
                </a14:m>
                <a:endParaRPr lang="zh-TW" altLang="en-US" sz="2400" b="1" dirty="0"/>
              </a:p>
            </p:txBody>
          </p:sp>
        </mc:Choice>
        <mc:Fallback>
          <p:sp>
            <p:nvSpPr>
              <p:cNvPr id="50" name="文字方塊 49">
                <a:extLst>
                  <a:ext uri="{FF2B5EF4-FFF2-40B4-BE49-F238E27FC236}">
                    <a16:creationId xmlns:a16="http://schemas.microsoft.com/office/drawing/2014/main" id="{EBFA7A7C-04F0-4D8F-877E-9E3D3576C0AE}"/>
                  </a:ext>
                </a:extLst>
              </p:cNvPr>
              <p:cNvSpPr txBox="1">
                <a:spLocks noRot="1" noChangeAspect="1" noMove="1" noResize="1" noEditPoints="1" noAdjustHandles="1" noChangeArrowheads="1" noChangeShapeType="1" noTextEdit="1"/>
              </p:cNvSpPr>
              <p:nvPr/>
            </p:nvSpPr>
            <p:spPr>
              <a:xfrm>
                <a:off x="3290897" y="3501746"/>
                <a:ext cx="371237" cy="461665"/>
              </a:xfrm>
              <a:prstGeom prst="rect">
                <a:avLst/>
              </a:prstGeom>
              <a:blipFill>
                <a:blip r:embed="rId6"/>
                <a:stretch>
                  <a:fillRect l="-6667" r="-3333" b="-108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字方塊 50">
                <a:extLst>
                  <a:ext uri="{FF2B5EF4-FFF2-40B4-BE49-F238E27FC236}">
                    <a16:creationId xmlns:a16="http://schemas.microsoft.com/office/drawing/2014/main" id="{27B1E3FE-A51A-4238-91B1-6EB0DF84DED3}"/>
                  </a:ext>
                </a:extLst>
              </p:cNvPr>
              <p:cNvSpPr txBox="1"/>
              <p:nvPr/>
            </p:nvSpPr>
            <p:spPr>
              <a:xfrm>
                <a:off x="4782483" y="3536399"/>
                <a:ext cx="37123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b="1" i="1">
                          <a:latin typeface="Cambria Math" panose="02040503050406030204" pitchFamily="18" charset="0"/>
                        </a:rPr>
                        <m:t>𝒌</m:t>
                      </m:r>
                    </m:oMath>
                  </m:oMathPara>
                </a14:m>
                <a:endParaRPr lang="zh-TW" altLang="en-US" sz="2400" b="1" dirty="0"/>
              </a:p>
            </p:txBody>
          </p:sp>
        </mc:Choice>
        <mc:Fallback>
          <p:sp>
            <p:nvSpPr>
              <p:cNvPr id="51" name="文字方塊 50">
                <a:extLst>
                  <a:ext uri="{FF2B5EF4-FFF2-40B4-BE49-F238E27FC236}">
                    <a16:creationId xmlns:a16="http://schemas.microsoft.com/office/drawing/2014/main" id="{27B1E3FE-A51A-4238-91B1-6EB0DF84DED3}"/>
                  </a:ext>
                </a:extLst>
              </p:cNvPr>
              <p:cNvSpPr txBox="1">
                <a:spLocks noRot="1" noChangeAspect="1" noMove="1" noResize="1" noEditPoints="1" noAdjustHandles="1" noChangeArrowheads="1" noChangeShapeType="1" noTextEdit="1"/>
              </p:cNvSpPr>
              <p:nvPr/>
            </p:nvSpPr>
            <p:spPr>
              <a:xfrm>
                <a:off x="4782483" y="3536399"/>
                <a:ext cx="371237" cy="461665"/>
              </a:xfrm>
              <a:prstGeom prst="rect">
                <a:avLst/>
              </a:prstGeom>
              <a:blipFill>
                <a:blip r:embed="rId7"/>
                <a:stretch>
                  <a:fillRect l="-6667" r="-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字方塊 51">
                <a:extLst>
                  <a:ext uri="{FF2B5EF4-FFF2-40B4-BE49-F238E27FC236}">
                    <a16:creationId xmlns:a16="http://schemas.microsoft.com/office/drawing/2014/main" id="{6034DE13-21C9-4F49-9FA0-ADC6AF6284B2}"/>
                  </a:ext>
                </a:extLst>
              </p:cNvPr>
              <p:cNvSpPr txBox="1"/>
              <p:nvPr/>
            </p:nvSpPr>
            <p:spPr>
              <a:xfrm>
                <a:off x="4320478" y="2251896"/>
                <a:ext cx="1919104" cy="500137"/>
              </a:xfrm>
              <a:prstGeom prst="rect">
                <a:avLst/>
              </a:prstGeom>
              <a:noFill/>
            </p:spPr>
            <p:txBody>
              <a:bodyPr wrap="square" rtlCol="0">
                <a:spAutoFit/>
              </a:bodyPr>
              <a:lstStyle/>
              <a:p>
                <a:pPr/>
                <a14:m>
                  <m:oMath xmlns:m="http://schemas.openxmlformats.org/officeDocument/2006/math">
                    <m:r>
                      <a:rPr lang="en-US" altLang="zh-TW" sz="2400" b="1" i="1">
                        <a:latin typeface="Cambria Math" panose="02040503050406030204" pitchFamily="18" charset="0"/>
                      </a:rPr>
                      <m:t>=</m:t>
                    </m:r>
                    <m:r>
                      <a:rPr lang="en-US" altLang="zh-TW" sz="2400" b="1" i="1">
                        <a:latin typeface="Cambria Math" panose="02040503050406030204" pitchFamily="18" charset="0"/>
                      </a:rPr>
                      <m:t>𝒒</m:t>
                    </m:r>
                    <m:r>
                      <a:rPr lang="en-US" altLang="zh-TW" sz="2400" b="1" i="1">
                        <a:latin typeface="Cambria Math" panose="02040503050406030204" pitchFamily="18" charset="0"/>
                        <a:ea typeface="Cambria Math" panose="02040503050406030204" pitchFamily="18" charset="0"/>
                      </a:rPr>
                      <m:t>∙</m:t>
                    </m:r>
                    <m:r>
                      <a:rPr lang="en-US" altLang="zh-TW" sz="2400" b="1" i="1">
                        <a:latin typeface="Cambria Math" panose="02040503050406030204" pitchFamily="18" charset="0"/>
                      </a:rPr>
                      <m:t>𝒌</m:t>
                    </m:r>
                  </m:oMath>
                </a14:m>
                <a:r>
                  <a:rPr lang="en-US" altLang="zh-TW" sz="2400" dirty="0"/>
                  <a:t> </a:t>
                </a:r>
                <a14:m>
                  <m:oMath xmlns:m="http://schemas.openxmlformats.org/officeDocument/2006/math">
                    <m:r>
                      <a:rPr lang="en-US" altLang="zh-TW" sz="2400" i="1">
                        <a:latin typeface="Cambria Math" panose="02040503050406030204" pitchFamily="18" charset="0"/>
                      </a:rPr>
                      <m:t>/</m:t>
                    </m:r>
                    <m:rad>
                      <m:radPr>
                        <m:degHide m:val="on"/>
                        <m:ctrlPr>
                          <a:rPr lang="en-US" altLang="zh-TW" sz="2400" i="1">
                            <a:latin typeface="Cambria Math" panose="02040503050406030204" pitchFamily="18" charset="0"/>
                          </a:rPr>
                        </m:ctrlPr>
                      </m:radPr>
                      <m:deg/>
                      <m:e>
                        <m:r>
                          <a:rPr lang="en-US" altLang="zh-TW" sz="2400" i="1">
                            <a:latin typeface="Cambria Math" panose="02040503050406030204" pitchFamily="18" charset="0"/>
                          </a:rPr>
                          <m:t>𝑑</m:t>
                        </m:r>
                      </m:e>
                    </m:rad>
                  </m:oMath>
                </a14:m>
                <a:endParaRPr lang="zh-TW" altLang="en-US" sz="2400" b="1" dirty="0"/>
              </a:p>
            </p:txBody>
          </p:sp>
        </mc:Choice>
        <mc:Fallback>
          <p:sp>
            <p:nvSpPr>
              <p:cNvPr id="52" name="文字方塊 51">
                <a:extLst>
                  <a:ext uri="{FF2B5EF4-FFF2-40B4-BE49-F238E27FC236}">
                    <a16:creationId xmlns:a16="http://schemas.microsoft.com/office/drawing/2014/main" id="{6034DE13-21C9-4F49-9FA0-ADC6AF6284B2}"/>
                  </a:ext>
                </a:extLst>
              </p:cNvPr>
              <p:cNvSpPr txBox="1">
                <a:spLocks noRot="1" noChangeAspect="1" noMove="1" noResize="1" noEditPoints="1" noAdjustHandles="1" noChangeArrowheads="1" noChangeShapeType="1" noTextEdit="1"/>
              </p:cNvSpPr>
              <p:nvPr/>
            </p:nvSpPr>
            <p:spPr>
              <a:xfrm>
                <a:off x="4320478" y="2251896"/>
                <a:ext cx="1919104" cy="500137"/>
              </a:xfrm>
              <a:prstGeom prst="rect">
                <a:avLst/>
              </a:prstGeom>
              <a:blipFill>
                <a:blip r:embed="rId8"/>
                <a:stretch>
                  <a:fillRect b="-17500"/>
                </a:stretch>
              </a:blipFill>
            </p:spPr>
            <p:txBody>
              <a:bodyPr/>
              <a:lstStyle/>
              <a:p>
                <a:r>
                  <a:rPr lang="zh-CN" altLang="en-US">
                    <a:noFill/>
                  </a:rPr>
                  <a:t> </a:t>
                </a:r>
              </a:p>
            </p:txBody>
          </p:sp>
        </mc:Fallback>
      </mc:AlternateContent>
      <p:sp>
        <p:nvSpPr>
          <p:cNvPr id="53" name="文字方塊 52">
            <a:extLst>
              <a:ext uri="{FF2B5EF4-FFF2-40B4-BE49-F238E27FC236}">
                <a16:creationId xmlns:a16="http://schemas.microsoft.com/office/drawing/2014/main" id="{8685E813-C790-4CD5-8B7F-D9BDC56EAB5A}"/>
              </a:ext>
            </a:extLst>
          </p:cNvPr>
          <p:cNvSpPr txBox="1"/>
          <p:nvPr/>
        </p:nvSpPr>
        <p:spPr>
          <a:xfrm>
            <a:off x="5340391" y="1209006"/>
            <a:ext cx="1822261"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加法</a:t>
            </a:r>
          </a:p>
        </p:txBody>
      </p:sp>
      <mc:AlternateContent xmlns:mc="http://schemas.openxmlformats.org/markup-compatibility/2006">
        <mc:Choice xmlns:a14="http://schemas.microsoft.com/office/drawing/2010/main" Requires="a14">
          <p:sp>
            <p:nvSpPr>
              <p:cNvPr id="60" name="矩形 59">
                <a:extLst>
                  <a:ext uri="{FF2B5EF4-FFF2-40B4-BE49-F238E27FC236}">
                    <a16:creationId xmlns:a16="http://schemas.microsoft.com/office/drawing/2014/main" id="{6674566F-DDD3-499D-8B7C-2C5F3F237DBE}"/>
                  </a:ext>
                </a:extLst>
              </p:cNvPr>
              <p:cNvSpPr/>
              <p:nvPr/>
            </p:nvSpPr>
            <p:spPr>
              <a:xfrm>
                <a:off x="7288742" y="4480899"/>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oMath>
                  </m:oMathPara>
                </a14:m>
                <a:endParaRPr lang="zh-TW" altLang="en-US" sz="2400" dirty="0"/>
              </a:p>
            </p:txBody>
          </p:sp>
        </mc:Choice>
        <mc:Fallback>
          <p:sp>
            <p:nvSpPr>
              <p:cNvPr id="60" name="矩形 59">
                <a:extLst>
                  <a:ext uri="{FF2B5EF4-FFF2-40B4-BE49-F238E27FC236}">
                    <a16:creationId xmlns:a16="http://schemas.microsoft.com/office/drawing/2014/main" id="{6674566F-DDD3-499D-8B7C-2C5F3F237DBE}"/>
                  </a:ext>
                </a:extLst>
              </p:cNvPr>
              <p:cNvSpPr>
                <a:spLocks noRot="1" noChangeAspect="1" noMove="1" noResize="1" noEditPoints="1" noAdjustHandles="1" noChangeArrowheads="1" noChangeShapeType="1" noTextEdit="1"/>
              </p:cNvSpPr>
              <p:nvPr/>
            </p:nvSpPr>
            <p:spPr>
              <a:xfrm>
                <a:off x="7288742" y="4480899"/>
                <a:ext cx="1048386" cy="74424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矩形 60">
                <a:extLst>
                  <a:ext uri="{FF2B5EF4-FFF2-40B4-BE49-F238E27FC236}">
                    <a16:creationId xmlns:a16="http://schemas.microsoft.com/office/drawing/2014/main" id="{47320FF3-4AB2-4F8A-B9DF-EB152C364D09}"/>
                  </a:ext>
                </a:extLst>
              </p:cNvPr>
              <p:cNvSpPr/>
              <p:nvPr/>
            </p:nvSpPr>
            <p:spPr>
              <a:xfrm>
                <a:off x="8761102" y="4478098"/>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oMath>
                  </m:oMathPara>
                </a14:m>
                <a:endParaRPr lang="zh-TW" altLang="en-US" sz="2400" dirty="0"/>
              </a:p>
            </p:txBody>
          </p:sp>
        </mc:Choice>
        <mc:Fallback>
          <p:sp>
            <p:nvSpPr>
              <p:cNvPr id="61" name="矩形 60">
                <a:extLst>
                  <a:ext uri="{FF2B5EF4-FFF2-40B4-BE49-F238E27FC236}">
                    <a16:creationId xmlns:a16="http://schemas.microsoft.com/office/drawing/2014/main" id="{47320FF3-4AB2-4F8A-B9DF-EB152C364D09}"/>
                  </a:ext>
                </a:extLst>
              </p:cNvPr>
              <p:cNvSpPr>
                <a:spLocks noRot="1" noChangeAspect="1" noMove="1" noResize="1" noEditPoints="1" noAdjustHandles="1" noChangeArrowheads="1" noChangeShapeType="1" noTextEdit="1"/>
              </p:cNvSpPr>
              <p:nvPr/>
            </p:nvSpPr>
            <p:spPr>
              <a:xfrm>
                <a:off x="8761102" y="4478098"/>
                <a:ext cx="1048386" cy="74424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字方塊 63">
                <a:extLst>
                  <a:ext uri="{FF2B5EF4-FFF2-40B4-BE49-F238E27FC236}">
                    <a16:creationId xmlns:a16="http://schemas.microsoft.com/office/drawing/2014/main" id="{D4355E72-EF43-48DB-BCE1-CB520FED2230}"/>
                  </a:ext>
                </a:extLst>
              </p:cNvPr>
              <p:cNvSpPr txBox="1"/>
              <p:nvPr/>
            </p:nvSpPr>
            <p:spPr>
              <a:xfrm>
                <a:off x="8374718" y="322329"/>
                <a:ext cx="2625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𝛼</m:t>
                      </m:r>
                    </m:oMath>
                  </m:oMathPara>
                </a14:m>
                <a:endParaRPr lang="zh-TW" altLang="en-US" sz="2400" dirty="0"/>
              </a:p>
            </p:txBody>
          </p:sp>
        </mc:Choice>
        <mc:Fallback>
          <p:sp>
            <p:nvSpPr>
              <p:cNvPr id="64" name="文字方塊 63">
                <a:extLst>
                  <a:ext uri="{FF2B5EF4-FFF2-40B4-BE49-F238E27FC236}">
                    <a16:creationId xmlns:a16="http://schemas.microsoft.com/office/drawing/2014/main" id="{D4355E72-EF43-48DB-BCE1-CB520FED2230}"/>
                  </a:ext>
                </a:extLst>
              </p:cNvPr>
              <p:cNvSpPr txBox="1">
                <a:spLocks noRot="1" noChangeAspect="1" noMove="1" noResize="1" noEditPoints="1" noAdjustHandles="1" noChangeArrowheads="1" noChangeShapeType="1" noTextEdit="1"/>
              </p:cNvSpPr>
              <p:nvPr/>
            </p:nvSpPr>
            <p:spPr>
              <a:xfrm>
                <a:off x="8374718" y="322329"/>
                <a:ext cx="262571" cy="369332"/>
              </a:xfrm>
              <a:prstGeom prst="rect">
                <a:avLst/>
              </a:prstGeom>
              <a:blipFill>
                <a:blip r:embed="rId11"/>
                <a:stretch>
                  <a:fillRect l="-13636" r="-9091"/>
                </a:stretch>
              </a:blipFill>
            </p:spPr>
            <p:txBody>
              <a:bodyPr/>
              <a:lstStyle/>
              <a:p>
                <a:r>
                  <a:rPr lang="zh-CN" altLang="en-US">
                    <a:noFill/>
                  </a:rPr>
                  <a:t> </a:t>
                </a:r>
              </a:p>
            </p:txBody>
          </p:sp>
        </mc:Fallback>
      </mc:AlternateContent>
      <p:cxnSp>
        <p:nvCxnSpPr>
          <p:cNvPr id="65" name="直線單箭頭接點 64">
            <a:extLst>
              <a:ext uri="{FF2B5EF4-FFF2-40B4-BE49-F238E27FC236}">
                <a16:creationId xmlns:a16="http://schemas.microsoft.com/office/drawing/2014/main" id="{44E74249-F60B-4BD9-881B-1B2B32360805}"/>
              </a:ext>
            </a:extLst>
          </p:cNvPr>
          <p:cNvCxnSpPr>
            <a:cxnSpLocks/>
          </p:cNvCxnSpPr>
          <p:nvPr/>
        </p:nvCxnSpPr>
        <p:spPr>
          <a:xfrm flipH="1" flipV="1">
            <a:off x="7780885" y="5254281"/>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A9D52B99-01AA-4C70-8B40-33A918F5147A}"/>
              </a:ext>
            </a:extLst>
          </p:cNvPr>
          <p:cNvCxnSpPr>
            <a:cxnSpLocks/>
          </p:cNvCxnSpPr>
          <p:nvPr/>
        </p:nvCxnSpPr>
        <p:spPr>
          <a:xfrm flipH="1" flipV="1">
            <a:off x="9285295" y="5254844"/>
            <a:ext cx="0" cy="717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FCB6E5D0-4284-4107-8BE4-24205BA2E7D2}"/>
              </a:ext>
            </a:extLst>
          </p:cNvPr>
          <p:cNvCxnSpPr>
            <a:cxnSpLocks/>
          </p:cNvCxnSpPr>
          <p:nvPr/>
        </p:nvCxnSpPr>
        <p:spPr>
          <a:xfrm flipV="1">
            <a:off x="7780885" y="4180545"/>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7FED4FBF-15F7-4DD3-AA68-4CC39E2143AA}"/>
              </a:ext>
            </a:extLst>
          </p:cNvPr>
          <p:cNvCxnSpPr>
            <a:cxnSpLocks/>
          </p:cNvCxnSpPr>
          <p:nvPr/>
        </p:nvCxnSpPr>
        <p:spPr>
          <a:xfrm flipV="1">
            <a:off x="9278191" y="4207094"/>
            <a:ext cx="0" cy="377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F845A922-4763-48C8-B35B-719C0B5271D1}"/>
              </a:ext>
            </a:extLst>
          </p:cNvPr>
          <p:cNvCxnSpPr>
            <a:cxnSpLocks/>
          </p:cNvCxnSpPr>
          <p:nvPr/>
        </p:nvCxnSpPr>
        <p:spPr>
          <a:xfrm>
            <a:off x="7926529" y="3798141"/>
            <a:ext cx="4516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09E896F3-5C7C-45DE-BCA2-1C80468248F8}"/>
              </a:ext>
            </a:extLst>
          </p:cNvPr>
          <p:cNvCxnSpPr>
            <a:cxnSpLocks/>
          </p:cNvCxnSpPr>
          <p:nvPr/>
        </p:nvCxnSpPr>
        <p:spPr>
          <a:xfrm flipH="1">
            <a:off x="8700698" y="3789244"/>
            <a:ext cx="4802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86759E69-F376-4F10-9A52-E4EB5D251108}"/>
              </a:ext>
            </a:extLst>
          </p:cNvPr>
          <p:cNvSpPr/>
          <p:nvPr/>
        </p:nvSpPr>
        <p:spPr>
          <a:xfrm>
            <a:off x="7000791" y="1102177"/>
            <a:ext cx="3038560" cy="45316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2" name="群組 71">
            <a:extLst>
              <a:ext uri="{FF2B5EF4-FFF2-40B4-BE49-F238E27FC236}">
                <a16:creationId xmlns:a16="http://schemas.microsoft.com/office/drawing/2014/main" id="{233552D1-A089-43A7-A765-E17337FADF60}"/>
              </a:ext>
            </a:extLst>
          </p:cNvPr>
          <p:cNvGrpSpPr/>
          <p:nvPr/>
        </p:nvGrpSpPr>
        <p:grpSpPr>
          <a:xfrm>
            <a:off x="8335487" y="3537280"/>
            <a:ext cx="375616" cy="461665"/>
            <a:chOff x="4125717" y="1093631"/>
            <a:chExt cx="375616" cy="461665"/>
          </a:xfrm>
        </p:grpSpPr>
        <p:sp>
          <p:nvSpPr>
            <p:cNvPr id="73" name="矩形 72">
              <a:extLst>
                <a:ext uri="{FF2B5EF4-FFF2-40B4-BE49-F238E27FC236}">
                  <a16:creationId xmlns:a16="http://schemas.microsoft.com/office/drawing/2014/main" id="{08F8EBB2-85EE-4B5D-B9C8-2FF11BFB3D4B}"/>
                </a:ext>
              </a:extLst>
            </p:cNvPr>
            <p:cNvSpPr/>
            <p:nvPr/>
          </p:nvSpPr>
          <p:spPr>
            <a:xfrm>
              <a:off x="4154349" y="1197626"/>
              <a:ext cx="336579" cy="27068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E4FA2BB1-7DCE-4549-A0C3-173F749DD620}"/>
                    </a:ext>
                  </a:extLst>
                </p:cNvPr>
                <p:cNvSpPr/>
                <p:nvPr/>
              </p:nvSpPr>
              <p:spPr>
                <a:xfrm>
                  <a:off x="4125717" y="1093631"/>
                  <a:ext cx="37561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xmlns="">
            <p:sp>
              <p:nvSpPr>
                <p:cNvPr id="5" name="矩形 4">
                  <a:extLst>
                    <a:ext uri="{FF2B5EF4-FFF2-40B4-BE49-F238E27FC236}">
                      <a16:creationId xmlns:a16="http://schemas.microsoft.com/office/drawing/2014/main" id="{F3EA6988-59B0-42B0-93A8-D856526EC65F}"/>
                    </a:ext>
                  </a:extLst>
                </p:cNvPr>
                <p:cNvSpPr>
                  <a:spLocks noRot="1" noChangeAspect="1" noMove="1" noResize="1" noEditPoints="1" noAdjustHandles="1" noChangeArrowheads="1" noChangeShapeType="1" noTextEdit="1"/>
                </p:cNvSpPr>
                <p:nvPr/>
              </p:nvSpPr>
              <p:spPr>
                <a:xfrm>
                  <a:off x="4125717" y="1093631"/>
                  <a:ext cx="375616" cy="461665"/>
                </a:xfrm>
                <a:prstGeom prst="rect">
                  <a:avLst/>
                </a:prstGeom>
                <a:blipFill>
                  <a:blip r:embed="rId14"/>
                  <a:stretch>
                    <a:fillRect l="-1613" r="-9677"/>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75" name="矩形 74">
                <a:extLst>
                  <a:ext uri="{FF2B5EF4-FFF2-40B4-BE49-F238E27FC236}">
                    <a16:creationId xmlns:a16="http://schemas.microsoft.com/office/drawing/2014/main" id="{A9DFA879-ABCC-4D88-8BC6-B569577A7764}"/>
                  </a:ext>
                </a:extLst>
              </p:cNvPr>
              <p:cNvSpPr/>
              <p:nvPr/>
            </p:nvSpPr>
            <p:spPr>
              <a:xfrm>
                <a:off x="8014624" y="2456395"/>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𝑡𝑎𝑛h</m:t>
                      </m:r>
                    </m:oMath>
                  </m:oMathPara>
                </a14:m>
                <a:endParaRPr lang="zh-TW" altLang="en-US" sz="2400" dirty="0"/>
              </a:p>
            </p:txBody>
          </p:sp>
        </mc:Choice>
        <mc:Fallback>
          <p:sp>
            <p:nvSpPr>
              <p:cNvPr id="75" name="矩形 74">
                <a:extLst>
                  <a:ext uri="{FF2B5EF4-FFF2-40B4-BE49-F238E27FC236}">
                    <a16:creationId xmlns:a16="http://schemas.microsoft.com/office/drawing/2014/main" id="{A9DFA879-ABCC-4D88-8BC6-B569577A7764}"/>
                  </a:ext>
                </a:extLst>
              </p:cNvPr>
              <p:cNvSpPr>
                <a:spLocks noRot="1" noChangeAspect="1" noMove="1" noResize="1" noEditPoints="1" noAdjustHandles="1" noChangeArrowheads="1" noChangeShapeType="1" noTextEdit="1"/>
              </p:cNvSpPr>
              <p:nvPr/>
            </p:nvSpPr>
            <p:spPr>
              <a:xfrm>
                <a:off x="8014624" y="2456395"/>
                <a:ext cx="1048386" cy="74424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矩形 75">
                <a:extLst>
                  <a:ext uri="{FF2B5EF4-FFF2-40B4-BE49-F238E27FC236}">
                    <a16:creationId xmlns:a16="http://schemas.microsoft.com/office/drawing/2014/main" id="{5841DA54-84FB-4D2E-A870-AB9B8F8D3DE8}"/>
                  </a:ext>
                </a:extLst>
              </p:cNvPr>
              <p:cNvSpPr/>
              <p:nvPr/>
            </p:nvSpPr>
            <p:spPr>
              <a:xfrm>
                <a:off x="8014624" y="1459763"/>
                <a:ext cx="1048386" cy="7442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𝑊</m:t>
                      </m:r>
                    </m:oMath>
                  </m:oMathPara>
                </a14:m>
                <a:endParaRPr lang="zh-TW" altLang="en-US" sz="2400" dirty="0"/>
              </a:p>
            </p:txBody>
          </p:sp>
        </mc:Choice>
        <mc:Fallback>
          <p:sp>
            <p:nvSpPr>
              <p:cNvPr id="76" name="矩形 75">
                <a:extLst>
                  <a:ext uri="{FF2B5EF4-FFF2-40B4-BE49-F238E27FC236}">
                    <a16:creationId xmlns:a16="http://schemas.microsoft.com/office/drawing/2014/main" id="{5841DA54-84FB-4D2E-A870-AB9B8F8D3DE8}"/>
                  </a:ext>
                </a:extLst>
              </p:cNvPr>
              <p:cNvSpPr>
                <a:spLocks noRot="1" noChangeAspect="1" noMove="1" noResize="1" noEditPoints="1" noAdjustHandles="1" noChangeArrowheads="1" noChangeShapeType="1" noTextEdit="1"/>
              </p:cNvSpPr>
              <p:nvPr/>
            </p:nvSpPr>
            <p:spPr>
              <a:xfrm>
                <a:off x="8014624" y="1459763"/>
                <a:ext cx="1048386" cy="744242"/>
              </a:xfrm>
              <a:prstGeom prst="rect">
                <a:avLst/>
              </a:prstGeom>
              <a:blipFill>
                <a:blip r:embed="rId16"/>
                <a:stretch>
                  <a:fillRect/>
                </a:stretch>
              </a:blipFill>
            </p:spPr>
            <p:txBody>
              <a:bodyPr/>
              <a:lstStyle/>
              <a:p>
                <a:r>
                  <a:rPr lang="zh-CN" altLang="en-US">
                    <a:noFill/>
                  </a:rPr>
                  <a:t> </a:t>
                </a:r>
              </a:p>
            </p:txBody>
          </p:sp>
        </mc:Fallback>
      </mc:AlternateContent>
      <p:cxnSp>
        <p:nvCxnSpPr>
          <p:cNvPr id="77" name="直線單箭頭接點 76">
            <a:extLst>
              <a:ext uri="{FF2B5EF4-FFF2-40B4-BE49-F238E27FC236}">
                <a16:creationId xmlns:a16="http://schemas.microsoft.com/office/drawing/2014/main" id="{663F2596-1BC4-47C0-9D79-042DD430F046}"/>
              </a:ext>
            </a:extLst>
          </p:cNvPr>
          <p:cNvCxnSpPr>
            <a:cxnSpLocks/>
          </p:cNvCxnSpPr>
          <p:nvPr/>
        </p:nvCxnSpPr>
        <p:spPr>
          <a:xfrm flipV="1">
            <a:off x="8524181" y="3155390"/>
            <a:ext cx="0" cy="4763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27B427E8-758B-41AA-A736-D82160E844F6}"/>
              </a:ext>
            </a:extLst>
          </p:cNvPr>
          <p:cNvCxnSpPr>
            <a:cxnSpLocks/>
          </p:cNvCxnSpPr>
          <p:nvPr/>
        </p:nvCxnSpPr>
        <p:spPr>
          <a:xfrm flipV="1">
            <a:off x="8538059" y="2195105"/>
            <a:ext cx="0" cy="283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A8EEFFFF-0F0D-4685-A9A0-D458393B4D5B}"/>
              </a:ext>
            </a:extLst>
          </p:cNvPr>
          <p:cNvCxnSpPr>
            <a:cxnSpLocks/>
            <a:endCxn id="64" idx="2"/>
          </p:cNvCxnSpPr>
          <p:nvPr/>
        </p:nvCxnSpPr>
        <p:spPr>
          <a:xfrm flipH="1" flipV="1">
            <a:off x="8506003" y="691661"/>
            <a:ext cx="0" cy="768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圓角 81">
            <a:extLst>
              <a:ext uri="{FF2B5EF4-FFF2-40B4-BE49-F238E27FC236}">
                <a16:creationId xmlns:a16="http://schemas.microsoft.com/office/drawing/2014/main" id="{BAFFE045-508B-4075-86A5-8123CE1F7E5E}"/>
              </a:ext>
            </a:extLst>
          </p:cNvPr>
          <p:cNvSpPr/>
          <p:nvPr/>
        </p:nvSpPr>
        <p:spPr>
          <a:xfrm>
            <a:off x="7648116" y="3464169"/>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3" name="矩形: 圓角 82">
            <a:extLst>
              <a:ext uri="{FF2B5EF4-FFF2-40B4-BE49-F238E27FC236}">
                <a16:creationId xmlns:a16="http://schemas.microsoft.com/office/drawing/2014/main" id="{F6B79FE1-6692-4C13-BA72-628B7A3A2BDD}"/>
              </a:ext>
            </a:extLst>
          </p:cNvPr>
          <p:cNvSpPr/>
          <p:nvPr/>
        </p:nvSpPr>
        <p:spPr>
          <a:xfrm>
            <a:off x="9146685" y="3473610"/>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8" name="矩形 87">
            <a:extLst>
              <a:ext uri="{FF2B5EF4-FFF2-40B4-BE49-F238E27FC236}">
                <a16:creationId xmlns:a16="http://schemas.microsoft.com/office/drawing/2014/main" id="{599427F5-E775-49DA-9D31-31ECFE37ED25}"/>
              </a:ext>
            </a:extLst>
          </p:cNvPr>
          <p:cNvSpPr/>
          <p:nvPr/>
        </p:nvSpPr>
        <p:spPr>
          <a:xfrm>
            <a:off x="3205572" y="5894449"/>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89" name="矩形 88">
            <a:extLst>
              <a:ext uri="{FF2B5EF4-FFF2-40B4-BE49-F238E27FC236}">
                <a16:creationId xmlns:a16="http://schemas.microsoft.com/office/drawing/2014/main" id="{92B8D5C2-D767-4227-AB1C-2474651D4EAC}"/>
              </a:ext>
            </a:extLst>
          </p:cNvPr>
          <p:cNvSpPr/>
          <p:nvPr/>
        </p:nvSpPr>
        <p:spPr>
          <a:xfrm>
            <a:off x="4749647" y="589059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90" name="矩形 89">
            <a:extLst>
              <a:ext uri="{FF2B5EF4-FFF2-40B4-BE49-F238E27FC236}">
                <a16:creationId xmlns:a16="http://schemas.microsoft.com/office/drawing/2014/main" id="{F24099C6-C813-41A1-B63E-6DB30C47FCF4}"/>
              </a:ext>
            </a:extLst>
          </p:cNvPr>
          <p:cNvSpPr/>
          <p:nvPr/>
        </p:nvSpPr>
        <p:spPr>
          <a:xfrm>
            <a:off x="7518935" y="5959979"/>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91" name="矩形 90">
            <a:extLst>
              <a:ext uri="{FF2B5EF4-FFF2-40B4-BE49-F238E27FC236}">
                <a16:creationId xmlns:a16="http://schemas.microsoft.com/office/drawing/2014/main" id="{132E5476-D89C-4490-8D27-5746CEF7778D}"/>
              </a:ext>
            </a:extLst>
          </p:cNvPr>
          <p:cNvSpPr/>
          <p:nvPr/>
        </p:nvSpPr>
        <p:spPr>
          <a:xfrm>
            <a:off x="9063010" y="595612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93" name="矩形: 圓角 92">
            <a:extLst>
              <a:ext uri="{FF2B5EF4-FFF2-40B4-BE49-F238E27FC236}">
                <a16:creationId xmlns:a16="http://schemas.microsoft.com/office/drawing/2014/main" id="{5B81E0AB-DFA6-437D-B4F4-34777F21D89C}"/>
              </a:ext>
            </a:extLst>
          </p:cNvPr>
          <p:cNvSpPr/>
          <p:nvPr/>
        </p:nvSpPr>
        <p:spPr>
          <a:xfrm>
            <a:off x="2481320" y="1731914"/>
            <a:ext cx="3471101" cy="489726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6" name="文字方塊 128">
                <a:extLst>
                  <a:ext uri="{FF2B5EF4-FFF2-40B4-BE49-F238E27FC236}">
                    <a16:creationId xmlns:a16="http://schemas.microsoft.com/office/drawing/2014/main" id="{C30112C1-7E32-2B83-0E38-3099F17F5826}"/>
                  </a:ext>
                </a:extLst>
              </p:cNvPr>
              <p:cNvSpPr txBox="1"/>
              <p:nvPr/>
            </p:nvSpPr>
            <p:spPr>
              <a:xfrm>
                <a:off x="140543" y="2366851"/>
                <a:ext cx="2254046" cy="461665"/>
              </a:xfrm>
              <a:prstGeom prst="rect">
                <a:avLst/>
              </a:prstGeom>
              <a:noFill/>
            </p:spPr>
            <p:txBody>
              <a:bodyPr wrap="square" rtlCol="0">
                <a:spAutoFit/>
              </a:bodyPr>
              <a:lstStyle/>
              <a:p>
                <a:pPr algn="ctr"/>
                <a14:m>
                  <m:oMath xmlns:m="http://schemas.openxmlformats.org/officeDocument/2006/math">
                    <m:r>
                      <a:rPr lang="en-US" altLang="zh-TW" sz="2400" i="1" dirty="0" smtClean="0">
                        <a:latin typeface="Cambria Math" charset="0"/>
                      </a:rPr>
                      <m:t>𝑑</m:t>
                    </m:r>
                  </m:oMath>
                </a14:m>
                <a:r>
                  <a:rPr lang="zh-CN" altLang="en-US" sz="2400" dirty="0">
                    <a:latin typeface="Microsoft YaHei" panose="020B0503020204020204" pitchFamily="34" charset="-122"/>
                    <a:ea typeface="Microsoft YaHei" panose="020B0503020204020204" pitchFamily="34" charset="-122"/>
                  </a:rPr>
                  <a:t>：</a:t>
                </a:r>
                <a14:m>
                  <m:oMath xmlns:m="http://schemas.openxmlformats.org/officeDocument/2006/math">
                    <m:r>
                      <a:rPr lang="en-US" altLang="zh-TW" sz="2400" b="1" i="1">
                        <a:latin typeface="Cambria Math" panose="02040503050406030204" pitchFamily="18" charset="0"/>
                      </a:rPr>
                      <m:t>𝒒</m:t>
                    </m:r>
                  </m:oMath>
                </a14:m>
                <a:r>
                  <a:rPr lang="en-US" altLang="zh-CN" sz="2400" dirty="0">
                    <a:latin typeface="Microsoft YaHei" panose="020B0503020204020204" pitchFamily="34" charset="-122"/>
                    <a:ea typeface="Microsoft YaHei" panose="020B0503020204020204" pitchFamily="34" charset="-122"/>
                  </a:rPr>
                  <a:t>/</a:t>
                </a:r>
                <a14:m>
                  <m:oMath xmlns:m="http://schemas.openxmlformats.org/officeDocument/2006/math">
                    <m:r>
                      <a:rPr lang="en-US" altLang="zh-TW" sz="2400" b="1" i="1">
                        <a:latin typeface="Cambria Math" panose="02040503050406030204" pitchFamily="18" charset="0"/>
                      </a:rPr>
                      <m:t>𝒌</m:t>
                    </m:r>
                  </m:oMath>
                </a14:m>
                <a:r>
                  <a:rPr lang="zh-TW" altLang="en-US" sz="2400" dirty="0">
                    <a:latin typeface="Microsoft YaHei" panose="020B0503020204020204" pitchFamily="34" charset="-122"/>
                    <a:ea typeface="Microsoft YaHei" panose="020B0503020204020204" pitchFamily="34" charset="-122"/>
                  </a:rPr>
                  <a:t>的维度</a:t>
                </a:r>
                <a:r>
                  <a:rPr lang="en-US" altLang="zh-TW" sz="2400" dirty="0">
                    <a:latin typeface="Microsoft YaHei" panose="020B0503020204020204" pitchFamily="34" charset="-122"/>
                    <a:ea typeface="Microsoft YaHei" panose="020B0503020204020204" pitchFamily="34" charset="-122"/>
                  </a:rPr>
                  <a:t> </a:t>
                </a:r>
                <a:endParaRPr lang="zh-TW" altLang="en-US" sz="2400" dirty="0">
                  <a:latin typeface="Microsoft YaHei" panose="020B0503020204020204" pitchFamily="34" charset="-122"/>
                  <a:ea typeface="Microsoft YaHei" panose="020B0503020204020204" pitchFamily="34" charset="-122"/>
                </a:endParaRPr>
              </a:p>
            </p:txBody>
          </p:sp>
        </mc:Choice>
        <mc:Fallback>
          <p:sp>
            <p:nvSpPr>
              <p:cNvPr id="6" name="文字方塊 128">
                <a:extLst>
                  <a:ext uri="{FF2B5EF4-FFF2-40B4-BE49-F238E27FC236}">
                    <a16:creationId xmlns:a16="http://schemas.microsoft.com/office/drawing/2014/main" id="{C30112C1-7E32-2B83-0E38-3099F17F5826}"/>
                  </a:ext>
                </a:extLst>
              </p:cNvPr>
              <p:cNvSpPr txBox="1">
                <a:spLocks noRot="1" noChangeAspect="1" noMove="1" noResize="1" noEditPoints="1" noAdjustHandles="1" noChangeArrowheads="1" noChangeShapeType="1" noTextEdit="1"/>
              </p:cNvSpPr>
              <p:nvPr/>
            </p:nvSpPr>
            <p:spPr>
              <a:xfrm>
                <a:off x="140543" y="2366851"/>
                <a:ext cx="2254046" cy="461665"/>
              </a:xfrm>
              <a:prstGeom prst="rect">
                <a:avLst/>
              </a:prstGeom>
              <a:blipFill>
                <a:blip r:embed="rId17"/>
                <a:stretch>
                  <a:fillRect t="-10811" r="-562" b="-297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48517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2" grpId="0" animBg="1"/>
      <p:bldP spid="48" grpId="0" animBg="1"/>
      <p:bldP spid="49" grpId="0" animBg="1"/>
      <p:bldP spid="50" grpId="0"/>
      <p:bldP spid="51" grpId="0"/>
      <p:bldP spid="52" grpId="0"/>
      <p:bldP spid="60" grpId="0" animBg="1"/>
      <p:bldP spid="61" grpId="0" animBg="1"/>
      <p:bldP spid="75" grpId="0" animBg="1"/>
      <p:bldP spid="76" grpId="0" animBg="1"/>
      <p:bldP spid="82" grpId="0" animBg="1"/>
      <p:bldP spid="83" grpId="0" animBg="1"/>
      <p:bldP spid="93" grpId="0" animBg="1"/>
      <p:bldP spid="6"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9BA48E27-E83D-4ED4-856D-08E209767B67}"/>
              </a:ext>
            </a:extLst>
          </p:cNvPr>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5" name="文字方塊 34">
                <a:extLst>
                  <a:ext uri="{FF2B5EF4-FFF2-40B4-BE49-F238E27FC236}">
                    <a16:creationId xmlns:a16="http://schemas.microsoft.com/office/drawing/2014/main" id="{160A7DB3-34DA-474B-BD32-CE9026DBA575}"/>
                  </a:ext>
                </a:extLst>
              </p:cNvPr>
              <p:cNvSpPr txBox="1"/>
              <p:nvPr/>
            </p:nvSpPr>
            <p:spPr>
              <a:xfrm>
                <a:off x="1925920"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1925920" y="3843680"/>
                <a:ext cx="715161" cy="470000"/>
              </a:xfrm>
              <a:prstGeom prst="rect">
                <a:avLst/>
              </a:prstGeom>
              <a:blipFill>
                <a:blip r:embed="rId3"/>
                <a:stretch>
                  <a:fillRect b="-10526"/>
                </a:stretch>
              </a:blipFill>
            </p:spPr>
            <p:txBody>
              <a:bodyPr/>
              <a:lstStyle/>
              <a:p>
                <a:r>
                  <a:rPr lang="zh-CN"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2822095" y="4602720"/>
            <a:ext cx="0" cy="24596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2240019" y="4619649"/>
            <a:ext cx="58207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2240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D1814261-EFC0-4379-8249-47A088C91D5D}"/>
              </a:ext>
            </a:extLst>
          </p:cNvPr>
          <p:cNvGrpSpPr/>
          <p:nvPr/>
        </p:nvGrpSpPr>
        <p:grpSpPr>
          <a:xfrm>
            <a:off x="4764235" y="3778934"/>
            <a:ext cx="715161" cy="1052823"/>
            <a:chOff x="964022" y="3795863"/>
            <a:chExt cx="715161" cy="1052823"/>
          </a:xfrm>
        </p:grpSpPr>
        <p:sp>
          <p:nvSpPr>
            <p:cNvPr id="76" name="矩形 75">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4"/>
                  <a:stretch>
                    <a:fillRect/>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矩形 105">
            <a:extLst>
              <a:ext uri="{FF2B5EF4-FFF2-40B4-BE49-F238E27FC236}">
                <a16:creationId xmlns:a16="http://schemas.microsoft.com/office/drawing/2014/main" id="{192005D2-FBB6-4391-9BDD-CB1309BF47C7}"/>
              </a:ext>
            </a:extLst>
          </p:cNvPr>
          <p:cNvSpPr/>
          <p:nvPr/>
        </p:nvSpPr>
        <p:spPr>
          <a:xfrm>
            <a:off x="2590278" y="487402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7" name="矩形 106">
            <a:extLst>
              <a:ext uri="{FF2B5EF4-FFF2-40B4-BE49-F238E27FC236}">
                <a16:creationId xmlns:a16="http://schemas.microsoft.com/office/drawing/2014/main" id="{022DEF4C-BBC9-4533-B77A-3B6189224294}"/>
              </a:ext>
            </a:extLst>
          </p:cNvPr>
          <p:cNvSpPr/>
          <p:nvPr/>
        </p:nvSpPr>
        <p:spPr>
          <a:xfrm>
            <a:off x="4866070" y="487402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8" name="矩形 107">
            <a:extLst>
              <a:ext uri="{FF2B5EF4-FFF2-40B4-BE49-F238E27FC236}">
                <a16:creationId xmlns:a16="http://schemas.microsoft.com/office/drawing/2014/main" id="{A1074F74-2BAE-45C7-BCC5-07A60796A42C}"/>
              </a:ext>
            </a:extLst>
          </p:cNvPr>
          <p:cNvSpPr/>
          <p:nvPr/>
        </p:nvSpPr>
        <p:spPr>
          <a:xfrm>
            <a:off x="7098395" y="48888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9" name="矩形 108">
            <a:extLst>
              <a:ext uri="{FF2B5EF4-FFF2-40B4-BE49-F238E27FC236}">
                <a16:creationId xmlns:a16="http://schemas.microsoft.com/office/drawing/2014/main" id="{D2553576-A09E-42A6-B702-86AC3C16CE49}"/>
              </a:ext>
            </a:extLst>
          </p:cNvPr>
          <p:cNvSpPr/>
          <p:nvPr/>
        </p:nvSpPr>
        <p:spPr>
          <a:xfrm>
            <a:off x="9349859" y="490569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11" name="文字方塊 110">
                <a:extLst>
                  <a:ext uri="{FF2B5EF4-FFF2-40B4-BE49-F238E27FC236}">
                    <a16:creationId xmlns:a16="http://schemas.microsoft.com/office/drawing/2014/main" id="{62CDAD3B-8B97-4974-8EE3-7AC0DDA74349}"/>
                  </a:ext>
                </a:extLst>
              </p:cNvPr>
              <p:cNvSpPr txBox="1"/>
              <p:nvPr/>
            </p:nvSpPr>
            <p:spPr>
              <a:xfrm>
                <a:off x="9250841" y="4960971"/>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11" name="文字方塊 110">
                <a:extLst>
                  <a:ext uri="{FF2B5EF4-FFF2-40B4-BE49-F238E27FC236}">
                    <a16:creationId xmlns:a16="http://schemas.microsoft.com/office/drawing/2014/main" id="{62CDAD3B-8B97-4974-8EE3-7AC0DDA74349}"/>
                  </a:ext>
                </a:extLst>
              </p:cNvPr>
              <p:cNvSpPr txBox="1">
                <a:spLocks noRot="1" noChangeAspect="1" noMove="1" noResize="1" noEditPoints="1" noAdjustHandles="1" noChangeArrowheads="1" noChangeShapeType="1" noTextEdit="1"/>
              </p:cNvSpPr>
              <p:nvPr/>
            </p:nvSpPr>
            <p:spPr>
              <a:xfrm>
                <a:off x="9250841" y="4960971"/>
                <a:ext cx="715161" cy="4689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2" name="文字方塊 111">
                <a:extLst>
                  <a:ext uri="{FF2B5EF4-FFF2-40B4-BE49-F238E27FC236}">
                    <a16:creationId xmlns:a16="http://schemas.microsoft.com/office/drawing/2014/main" id="{EC8E966D-AD78-4C0E-92E5-367F80B989E9}"/>
                  </a:ext>
                </a:extLst>
              </p:cNvPr>
              <p:cNvSpPr txBox="1"/>
              <p:nvPr/>
            </p:nvSpPr>
            <p:spPr>
              <a:xfrm>
                <a:off x="7003167"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12" name="文字方塊 111">
                <a:extLst>
                  <a:ext uri="{FF2B5EF4-FFF2-40B4-BE49-F238E27FC236}">
                    <a16:creationId xmlns:a16="http://schemas.microsoft.com/office/drawing/2014/main" id="{EC8E966D-AD78-4C0E-92E5-367F80B989E9}"/>
                  </a:ext>
                </a:extLst>
              </p:cNvPr>
              <p:cNvSpPr txBox="1">
                <a:spLocks noRot="1" noChangeAspect="1" noMove="1" noResize="1" noEditPoints="1" noAdjustHandles="1" noChangeArrowheads="1" noChangeShapeType="1" noTextEdit="1"/>
              </p:cNvSpPr>
              <p:nvPr/>
            </p:nvSpPr>
            <p:spPr>
              <a:xfrm>
                <a:off x="7003167" y="4949897"/>
                <a:ext cx="715161" cy="4700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 name="文字方塊 113">
                <a:extLst>
                  <a:ext uri="{FF2B5EF4-FFF2-40B4-BE49-F238E27FC236}">
                    <a16:creationId xmlns:a16="http://schemas.microsoft.com/office/drawing/2014/main" id="{E5B176E6-1514-4152-BF9E-94EA709D9B2C}"/>
                  </a:ext>
                </a:extLst>
              </p:cNvPr>
              <p:cNvSpPr txBox="1"/>
              <p:nvPr/>
            </p:nvSpPr>
            <p:spPr>
              <a:xfrm>
                <a:off x="4790912" y="49498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14" name="文字方塊 113">
                <a:extLst>
                  <a:ext uri="{FF2B5EF4-FFF2-40B4-BE49-F238E27FC236}">
                    <a16:creationId xmlns:a16="http://schemas.microsoft.com/office/drawing/2014/main" id="{E5B176E6-1514-4152-BF9E-94EA709D9B2C}"/>
                  </a:ext>
                </a:extLst>
              </p:cNvPr>
              <p:cNvSpPr txBox="1">
                <a:spLocks noRot="1" noChangeAspect="1" noMove="1" noResize="1" noEditPoints="1" noAdjustHandles="1" noChangeArrowheads="1" noChangeShapeType="1" noTextEdit="1"/>
              </p:cNvSpPr>
              <p:nvPr/>
            </p:nvSpPr>
            <p:spPr>
              <a:xfrm>
                <a:off x="4790912" y="4949897"/>
                <a:ext cx="715161" cy="470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5" name="文字方塊 114">
                <a:extLst>
                  <a:ext uri="{FF2B5EF4-FFF2-40B4-BE49-F238E27FC236}">
                    <a16:creationId xmlns:a16="http://schemas.microsoft.com/office/drawing/2014/main" id="{54CDF3A8-7217-4726-ADAD-2017D508420E}"/>
                  </a:ext>
                </a:extLst>
              </p:cNvPr>
              <p:cNvSpPr txBox="1"/>
              <p:nvPr/>
            </p:nvSpPr>
            <p:spPr>
              <a:xfrm>
                <a:off x="2497804" y="494243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15" name="文字方塊 114">
                <a:extLst>
                  <a:ext uri="{FF2B5EF4-FFF2-40B4-BE49-F238E27FC236}">
                    <a16:creationId xmlns:a16="http://schemas.microsoft.com/office/drawing/2014/main" id="{54CDF3A8-7217-4726-ADAD-2017D508420E}"/>
                  </a:ext>
                </a:extLst>
              </p:cNvPr>
              <p:cNvSpPr txBox="1">
                <a:spLocks noRot="1" noChangeAspect="1" noMove="1" noResize="1" noEditPoints="1" noAdjustHandles="1" noChangeArrowheads="1" noChangeShapeType="1" noTextEdit="1"/>
              </p:cNvSpPr>
              <p:nvPr/>
            </p:nvSpPr>
            <p:spPr>
              <a:xfrm>
                <a:off x="2497804" y="4942431"/>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 name="文字方塊 119">
                <a:extLst>
                  <a:ext uri="{FF2B5EF4-FFF2-40B4-BE49-F238E27FC236}">
                    <a16:creationId xmlns:a16="http://schemas.microsoft.com/office/drawing/2014/main" id="{0508F604-7271-4C0D-A8E2-A3623F8E25E9}"/>
                  </a:ext>
                </a:extLst>
              </p:cNvPr>
              <p:cNvSpPr txBox="1"/>
              <p:nvPr/>
            </p:nvSpPr>
            <p:spPr>
              <a:xfrm>
                <a:off x="2107404" y="5734218"/>
                <a:ext cx="1605888"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20" name="文字方塊 119">
                <a:extLst>
                  <a:ext uri="{FF2B5EF4-FFF2-40B4-BE49-F238E27FC236}">
                    <a16:creationId xmlns:a16="http://schemas.microsoft.com/office/drawing/2014/main" id="{0508F604-7271-4C0D-A8E2-A3623F8E25E9}"/>
                  </a:ext>
                </a:extLst>
              </p:cNvPr>
              <p:cNvSpPr txBox="1">
                <a:spLocks noRot="1" noChangeAspect="1" noMove="1" noResize="1" noEditPoints="1" noAdjustHandles="1" noChangeArrowheads="1" noChangeShapeType="1" noTextEdit="1"/>
              </p:cNvSpPr>
              <p:nvPr/>
            </p:nvSpPr>
            <p:spPr>
              <a:xfrm>
                <a:off x="2107404" y="5734218"/>
                <a:ext cx="1605888" cy="377667"/>
              </a:xfrm>
              <a:prstGeom prst="rect">
                <a:avLst/>
              </a:prstGeom>
              <a:blipFill>
                <a:blip r:embed="rId9"/>
                <a:stretch>
                  <a:fillRect l="-4724" t="-3226" r="-1575" b="-22581"/>
                </a:stretch>
              </a:blipFill>
            </p:spPr>
            <p:txBody>
              <a:bodyPr/>
              <a:lstStyle/>
              <a:p>
                <a:r>
                  <a:rPr lang="zh-CN" altLang="en-US">
                    <a:noFill/>
                  </a:rPr>
                  <a:t> </a:t>
                </a:r>
              </a:p>
            </p:txBody>
          </p:sp>
        </mc:Fallback>
      </mc:AlternateContent>
      <p:grpSp>
        <p:nvGrpSpPr>
          <p:cNvPr id="121" name="群組 120">
            <a:extLst>
              <a:ext uri="{FF2B5EF4-FFF2-40B4-BE49-F238E27FC236}">
                <a16:creationId xmlns:a16="http://schemas.microsoft.com/office/drawing/2014/main" id="{9C45A951-233C-4F43-9222-0327E0C49D2A}"/>
              </a:ext>
            </a:extLst>
          </p:cNvPr>
          <p:cNvGrpSpPr/>
          <p:nvPr/>
        </p:nvGrpSpPr>
        <p:grpSpPr>
          <a:xfrm>
            <a:off x="7003166" y="3836074"/>
            <a:ext cx="715161" cy="1052823"/>
            <a:chOff x="964022" y="3795863"/>
            <a:chExt cx="715161" cy="1052823"/>
          </a:xfrm>
        </p:grpSpPr>
        <p:sp>
          <p:nvSpPr>
            <p:cNvPr id="122" name="矩形 121">
              <a:extLst>
                <a:ext uri="{FF2B5EF4-FFF2-40B4-BE49-F238E27FC236}">
                  <a16:creationId xmlns:a16="http://schemas.microsoft.com/office/drawing/2014/main" id="{90690B5A-9574-435B-B027-C4E9FC135DF5}"/>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B6600A52-B5E7-4384-9DB0-7FEB805EC834}"/>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23" name="文字方塊 122">
                  <a:extLst>
                    <a:ext uri="{FF2B5EF4-FFF2-40B4-BE49-F238E27FC236}">
                      <a16:creationId xmlns:a16="http://schemas.microsoft.com/office/drawing/2014/main" id="{B6600A52-B5E7-4384-9DB0-7FEB805EC834}"/>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10"/>
                  <a:stretch>
                    <a:fillRect/>
                  </a:stretch>
                </a:blipFill>
              </p:spPr>
              <p:txBody>
                <a:bodyPr/>
                <a:lstStyle/>
                <a:p>
                  <a:r>
                    <a:rPr lang="zh-TW" altLang="en-US">
                      <a:noFill/>
                    </a:rPr>
                    <a:t> </a:t>
                  </a:r>
                </a:p>
              </p:txBody>
            </p:sp>
          </mc:Fallback>
        </mc:AlternateContent>
        <p:cxnSp>
          <p:nvCxnSpPr>
            <p:cNvPr id="124" name="直線單箭頭接點 123">
              <a:extLst>
                <a:ext uri="{FF2B5EF4-FFF2-40B4-BE49-F238E27FC236}">
                  <a16:creationId xmlns:a16="http://schemas.microsoft.com/office/drawing/2014/main" id="{EF4D4F7E-C674-45DC-9F40-F70CDF5314A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a:extLst>
              <a:ext uri="{FF2B5EF4-FFF2-40B4-BE49-F238E27FC236}">
                <a16:creationId xmlns:a16="http://schemas.microsoft.com/office/drawing/2014/main" id="{B7BD510C-F9A0-44E7-A586-544D9BA57919}"/>
              </a:ext>
            </a:extLst>
          </p:cNvPr>
          <p:cNvGrpSpPr/>
          <p:nvPr/>
        </p:nvGrpSpPr>
        <p:grpSpPr>
          <a:xfrm>
            <a:off x="9250841" y="3863627"/>
            <a:ext cx="715161" cy="1052823"/>
            <a:chOff x="964022" y="3795863"/>
            <a:chExt cx="715161" cy="1052823"/>
          </a:xfrm>
        </p:grpSpPr>
        <p:sp>
          <p:nvSpPr>
            <p:cNvPr id="126" name="矩形 125">
              <a:extLst>
                <a:ext uri="{FF2B5EF4-FFF2-40B4-BE49-F238E27FC236}">
                  <a16:creationId xmlns:a16="http://schemas.microsoft.com/office/drawing/2014/main" id="{DB4A0A8B-F256-4462-B37E-B78A8532363D}"/>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45C66786-AF67-4D7B-B091-0DEC5F9DE529}"/>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28" name="文字方塊 127">
                  <a:extLst>
                    <a:ext uri="{FF2B5EF4-FFF2-40B4-BE49-F238E27FC236}">
                      <a16:creationId xmlns:a16="http://schemas.microsoft.com/office/drawing/2014/main" id="{45C66786-AF67-4D7B-B091-0DEC5F9DE529}"/>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11"/>
                  <a:stretch>
                    <a:fillRect/>
                  </a:stretch>
                </a:blipFill>
              </p:spPr>
              <p:txBody>
                <a:bodyPr/>
                <a:lstStyle/>
                <a:p>
                  <a:r>
                    <a:rPr lang="zh-TW" altLang="en-US">
                      <a:noFill/>
                    </a:rPr>
                    <a:t> </a:t>
                  </a:r>
                </a:p>
              </p:txBody>
            </p:sp>
          </mc:Fallback>
        </mc:AlternateContent>
        <p:cxnSp>
          <p:nvCxnSpPr>
            <p:cNvPr id="129" name="直線單箭頭接點 128">
              <a:extLst>
                <a:ext uri="{FF2B5EF4-FFF2-40B4-BE49-F238E27FC236}">
                  <a16:creationId xmlns:a16="http://schemas.microsoft.com/office/drawing/2014/main" id="{22B1562D-D253-4D20-B5D2-0EE7529EEF34}"/>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33" name="文字方塊 132">
                <a:extLst>
                  <a:ext uri="{FF2B5EF4-FFF2-40B4-BE49-F238E27FC236}">
                    <a16:creationId xmlns:a16="http://schemas.microsoft.com/office/drawing/2014/main" id="{D85E3893-4749-4910-8F5C-47769BC51B07}"/>
                  </a:ext>
                </a:extLst>
              </p:cNvPr>
              <p:cNvSpPr txBox="1"/>
              <p:nvPr/>
            </p:nvSpPr>
            <p:spPr>
              <a:xfrm>
                <a:off x="4297227" y="5757116"/>
                <a:ext cx="1601529"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33" name="文字方塊 132">
                <a:extLst>
                  <a:ext uri="{FF2B5EF4-FFF2-40B4-BE49-F238E27FC236}">
                    <a16:creationId xmlns:a16="http://schemas.microsoft.com/office/drawing/2014/main" id="{D85E3893-4749-4910-8F5C-47769BC51B07}"/>
                  </a:ext>
                </a:extLst>
              </p:cNvPr>
              <p:cNvSpPr txBox="1">
                <a:spLocks noRot="1" noChangeAspect="1" noMove="1" noResize="1" noEditPoints="1" noAdjustHandles="1" noChangeArrowheads="1" noChangeShapeType="1" noTextEdit="1"/>
              </p:cNvSpPr>
              <p:nvPr/>
            </p:nvSpPr>
            <p:spPr>
              <a:xfrm>
                <a:off x="4297227" y="5757116"/>
                <a:ext cx="1601529" cy="377667"/>
              </a:xfrm>
              <a:prstGeom prst="rect">
                <a:avLst/>
              </a:prstGeom>
              <a:blipFill>
                <a:blip r:embed="rId12"/>
                <a:stretch>
                  <a:fillRect l="-4724" t="-3333" r="-1575" b="-1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6" name="文字方塊 135">
                <a:extLst>
                  <a:ext uri="{FF2B5EF4-FFF2-40B4-BE49-F238E27FC236}">
                    <a16:creationId xmlns:a16="http://schemas.microsoft.com/office/drawing/2014/main" id="{3990F281-9F2D-4507-9232-A27A226DB934}"/>
                  </a:ext>
                </a:extLst>
              </p:cNvPr>
              <p:cNvSpPr txBox="1"/>
              <p:nvPr/>
            </p:nvSpPr>
            <p:spPr>
              <a:xfrm>
                <a:off x="6559980" y="5757115"/>
                <a:ext cx="160890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36" name="文字方塊 135">
                <a:extLst>
                  <a:ext uri="{FF2B5EF4-FFF2-40B4-BE49-F238E27FC236}">
                    <a16:creationId xmlns:a16="http://schemas.microsoft.com/office/drawing/2014/main" id="{3990F281-9F2D-4507-9232-A27A226DB934}"/>
                  </a:ext>
                </a:extLst>
              </p:cNvPr>
              <p:cNvSpPr txBox="1">
                <a:spLocks noRot="1" noChangeAspect="1" noMove="1" noResize="1" noEditPoints="1" noAdjustHandles="1" noChangeArrowheads="1" noChangeShapeType="1" noTextEdit="1"/>
              </p:cNvSpPr>
              <p:nvPr/>
            </p:nvSpPr>
            <p:spPr>
              <a:xfrm>
                <a:off x="6559980" y="5757115"/>
                <a:ext cx="1608902" cy="377667"/>
              </a:xfrm>
              <a:prstGeom prst="rect">
                <a:avLst/>
              </a:prstGeom>
              <a:blipFill>
                <a:blip r:embed="rId13"/>
                <a:stretch>
                  <a:fillRect l="-3906" t="-3333" r="-1563" b="-1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7" name="文字方塊 136">
                <a:extLst>
                  <a:ext uri="{FF2B5EF4-FFF2-40B4-BE49-F238E27FC236}">
                    <a16:creationId xmlns:a16="http://schemas.microsoft.com/office/drawing/2014/main" id="{A6D6DCC2-53B3-495E-866B-3EF742FC3F1F}"/>
                  </a:ext>
                </a:extLst>
              </p:cNvPr>
              <p:cNvSpPr txBox="1"/>
              <p:nvPr/>
            </p:nvSpPr>
            <p:spPr>
              <a:xfrm>
                <a:off x="8784148" y="5757113"/>
                <a:ext cx="1608902" cy="37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37" name="文字方塊 136">
                <a:extLst>
                  <a:ext uri="{FF2B5EF4-FFF2-40B4-BE49-F238E27FC236}">
                    <a16:creationId xmlns:a16="http://schemas.microsoft.com/office/drawing/2014/main" id="{A6D6DCC2-53B3-495E-866B-3EF742FC3F1F}"/>
                  </a:ext>
                </a:extLst>
              </p:cNvPr>
              <p:cNvSpPr txBox="1">
                <a:spLocks noRot="1" noChangeAspect="1" noMove="1" noResize="1" noEditPoints="1" noAdjustHandles="1" noChangeArrowheads="1" noChangeShapeType="1" noTextEdit="1"/>
              </p:cNvSpPr>
              <p:nvPr/>
            </p:nvSpPr>
            <p:spPr>
              <a:xfrm>
                <a:off x="8784148" y="5757113"/>
                <a:ext cx="1608902" cy="376642"/>
              </a:xfrm>
              <a:prstGeom prst="rect">
                <a:avLst/>
              </a:prstGeom>
              <a:blipFill>
                <a:blip r:embed="rId14"/>
                <a:stretch>
                  <a:fillRect l="-3906" t="-3333" r="-1563" b="-10000"/>
                </a:stretch>
              </a:blipFill>
            </p:spPr>
            <p:txBody>
              <a:bodyPr/>
              <a:lstStyle/>
              <a:p>
                <a:r>
                  <a:rPr lang="zh-CN" altLang="en-US">
                    <a:noFill/>
                  </a:rPr>
                  <a:t> </a:t>
                </a:r>
              </a:p>
            </p:txBody>
          </p:sp>
        </mc:Fallback>
      </mc:AlternateContent>
      <p:cxnSp>
        <p:nvCxnSpPr>
          <p:cNvPr id="139" name="直線單箭頭接點 138">
            <a:extLst>
              <a:ext uri="{FF2B5EF4-FFF2-40B4-BE49-F238E27FC236}">
                <a16:creationId xmlns:a16="http://schemas.microsoft.com/office/drawing/2014/main" id="{62599888-CF94-4D24-980F-70DE6F9003F6}"/>
              </a:ext>
            </a:extLst>
          </p:cNvPr>
          <p:cNvCxnSpPr>
            <a:cxnSpLocks/>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F02460C6-CB1B-4F30-A955-C15831142307}"/>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9920C0CB-2BDD-4739-BFEC-C28A70F17276}"/>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4" name="文字方塊 143">
                <a:extLst>
                  <a:ext uri="{FF2B5EF4-FFF2-40B4-BE49-F238E27FC236}">
                    <a16:creationId xmlns:a16="http://schemas.microsoft.com/office/drawing/2014/main" id="{7C074D18-EF06-4C3A-A277-A52B81AE45D0}"/>
                  </a:ext>
                </a:extLst>
              </p:cNvPr>
              <p:cNvSpPr txBox="1"/>
              <p:nvPr/>
            </p:nvSpPr>
            <p:spPr>
              <a:xfrm>
                <a:off x="4655585"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m:t>
                          </m:r>
                          <m:r>
                            <a:rPr lang="en-US" altLang="zh-TW" sz="2400" i="1">
                              <a:latin typeface="Cambria Math" panose="02040503050406030204" pitchFamily="18" charset="0"/>
                            </a:rPr>
                            <m:t>2</m:t>
                          </m:r>
                        </m:sub>
                      </m:sSub>
                    </m:oMath>
                  </m:oMathPara>
                </a14:m>
                <a:endParaRPr lang="zh-TW" altLang="en-US" sz="2400" dirty="0"/>
              </a:p>
            </p:txBody>
          </p:sp>
        </mc:Choice>
        <mc:Fallback>
          <p:sp>
            <p:nvSpPr>
              <p:cNvPr id="144" name="文字方塊 143">
                <a:extLst>
                  <a:ext uri="{FF2B5EF4-FFF2-40B4-BE49-F238E27FC236}">
                    <a16:creationId xmlns:a16="http://schemas.microsoft.com/office/drawing/2014/main" id="{7C074D18-EF06-4C3A-A277-A52B81AE45D0}"/>
                  </a:ext>
                </a:extLst>
              </p:cNvPr>
              <p:cNvSpPr txBox="1">
                <a:spLocks noRot="1" noChangeAspect="1" noMove="1" noResize="1" noEditPoints="1" noAdjustHandles="1" noChangeArrowheads="1" noChangeShapeType="1" noTextEdit="1"/>
              </p:cNvSpPr>
              <p:nvPr/>
            </p:nvSpPr>
            <p:spPr>
              <a:xfrm>
                <a:off x="4655585" y="2238240"/>
                <a:ext cx="565091" cy="385555"/>
              </a:xfrm>
              <a:prstGeom prst="rect">
                <a:avLst/>
              </a:prstGeom>
              <a:blipFill>
                <a:blip r:embed="rId15"/>
                <a:stretch>
                  <a:fillRect l="-6667" r="-4444" b="-9677"/>
                </a:stretch>
              </a:blipFill>
            </p:spPr>
            <p:txBody>
              <a:bodyPr/>
              <a:lstStyle/>
              <a:p>
                <a:r>
                  <a:rPr lang="zh-CN" altLang="en-US">
                    <a:noFill/>
                  </a:rPr>
                  <a:t> </a:t>
                </a:r>
              </a:p>
            </p:txBody>
          </p:sp>
        </mc:Fallback>
      </mc:AlternateContent>
      <p:sp>
        <p:nvSpPr>
          <p:cNvPr id="145" name="橢圓 144">
            <a:extLst>
              <a:ext uri="{FF2B5EF4-FFF2-40B4-BE49-F238E27FC236}">
                <a16:creationId xmlns:a16="http://schemas.microsoft.com/office/drawing/2014/main" id="{8DEFC211-389A-4AB7-A364-99238068FA71}"/>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6" name="橢圓 145">
            <a:extLst>
              <a:ext uri="{FF2B5EF4-FFF2-40B4-BE49-F238E27FC236}">
                <a16:creationId xmlns:a16="http://schemas.microsoft.com/office/drawing/2014/main" id="{9F55845E-2E70-4CF2-8670-CA606BEFF860}"/>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7" name="橢圓 146">
            <a:extLst>
              <a:ext uri="{FF2B5EF4-FFF2-40B4-BE49-F238E27FC236}">
                <a16:creationId xmlns:a16="http://schemas.microsoft.com/office/drawing/2014/main" id="{0B3400FE-3455-4EBE-BE63-E893937B1B75}"/>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8" name="直線單箭頭接點 147">
            <a:extLst>
              <a:ext uri="{FF2B5EF4-FFF2-40B4-BE49-F238E27FC236}">
                <a16:creationId xmlns:a16="http://schemas.microsoft.com/office/drawing/2014/main" id="{5B235E64-6957-47F3-A325-11FB7E0BB1DF}"/>
              </a:ext>
            </a:extLst>
          </p:cNvPr>
          <p:cNvCxnSpPr>
            <a:cxnSpLocks/>
            <a:endCxn id="147"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6724DEAC-3039-45E1-86C7-15B62D8E0057}"/>
              </a:ext>
            </a:extLst>
          </p:cNvPr>
          <p:cNvCxnSpPr>
            <a:cxnSpLocks/>
            <a:endCxn id="146"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59FAE96B-3BE9-4D99-886D-2BF888F943A8}"/>
              </a:ext>
            </a:extLst>
          </p:cNvPr>
          <p:cNvCxnSpPr>
            <a:cxnSpLocks/>
            <a:endCxn id="145"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2" name="文字方塊 151">
                <a:extLst>
                  <a:ext uri="{FF2B5EF4-FFF2-40B4-BE49-F238E27FC236}">
                    <a16:creationId xmlns:a16="http://schemas.microsoft.com/office/drawing/2014/main" id="{02191E71-FAEC-41C2-8321-C4114C4A3EEA}"/>
                  </a:ext>
                </a:extLst>
              </p:cNvPr>
              <p:cNvSpPr txBox="1"/>
              <p:nvPr/>
            </p:nvSpPr>
            <p:spPr>
              <a:xfrm>
                <a:off x="6806783" y="223824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m:t>
                          </m:r>
                          <m:r>
                            <a:rPr lang="en-US" altLang="zh-TW" sz="2400" i="1">
                              <a:latin typeface="Cambria Math" panose="02040503050406030204" pitchFamily="18" charset="0"/>
                            </a:rPr>
                            <m:t>3</m:t>
                          </m:r>
                        </m:sub>
                      </m:sSub>
                    </m:oMath>
                  </m:oMathPara>
                </a14:m>
                <a:endParaRPr lang="zh-TW" altLang="en-US" sz="2400" dirty="0"/>
              </a:p>
            </p:txBody>
          </p:sp>
        </mc:Choice>
        <mc:Fallback>
          <p:sp>
            <p:nvSpPr>
              <p:cNvPr id="152" name="文字方塊 151">
                <a:extLst>
                  <a:ext uri="{FF2B5EF4-FFF2-40B4-BE49-F238E27FC236}">
                    <a16:creationId xmlns:a16="http://schemas.microsoft.com/office/drawing/2014/main" id="{02191E71-FAEC-41C2-8321-C4114C4A3EEA}"/>
                  </a:ext>
                </a:extLst>
              </p:cNvPr>
              <p:cNvSpPr txBox="1">
                <a:spLocks noRot="1" noChangeAspect="1" noMove="1" noResize="1" noEditPoints="1" noAdjustHandles="1" noChangeArrowheads="1" noChangeShapeType="1" noTextEdit="1"/>
              </p:cNvSpPr>
              <p:nvPr/>
            </p:nvSpPr>
            <p:spPr>
              <a:xfrm>
                <a:off x="6806783" y="2238240"/>
                <a:ext cx="565091" cy="385555"/>
              </a:xfrm>
              <a:prstGeom prst="rect">
                <a:avLst/>
              </a:prstGeom>
              <a:blipFill>
                <a:blip r:embed="rId16"/>
                <a:stretch>
                  <a:fillRect l="-6667" r="-4444" b="-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3" name="文字方塊 152">
                <a:extLst>
                  <a:ext uri="{FF2B5EF4-FFF2-40B4-BE49-F238E27FC236}">
                    <a16:creationId xmlns:a16="http://schemas.microsoft.com/office/drawing/2014/main" id="{C7CCCAEC-541A-4FE5-9E83-F436761218B6}"/>
                  </a:ext>
                </a:extLst>
              </p:cNvPr>
              <p:cNvSpPr txBox="1"/>
              <p:nvPr/>
            </p:nvSpPr>
            <p:spPr>
              <a:xfrm>
                <a:off x="9162648" y="2254463"/>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p:sp>
            <p:nvSpPr>
              <p:cNvPr id="153" name="文字方塊 152">
                <a:extLst>
                  <a:ext uri="{FF2B5EF4-FFF2-40B4-BE49-F238E27FC236}">
                    <a16:creationId xmlns:a16="http://schemas.microsoft.com/office/drawing/2014/main" id="{C7CCCAEC-541A-4FE5-9E83-F436761218B6}"/>
                  </a:ext>
                </a:extLst>
              </p:cNvPr>
              <p:cNvSpPr txBox="1">
                <a:spLocks noRot="1" noChangeAspect="1" noMove="1" noResize="1" noEditPoints="1" noAdjustHandles="1" noChangeArrowheads="1" noChangeShapeType="1" noTextEdit="1"/>
              </p:cNvSpPr>
              <p:nvPr/>
            </p:nvSpPr>
            <p:spPr>
              <a:xfrm>
                <a:off x="9162648" y="2254463"/>
                <a:ext cx="565091" cy="385555"/>
              </a:xfrm>
              <a:prstGeom prst="rect">
                <a:avLst/>
              </a:prstGeom>
              <a:blipFill>
                <a:blip r:embed="rId17"/>
                <a:stretch>
                  <a:fillRect l="-6522" r="-2174" b="-12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4" name="文字方塊 153">
                <a:extLst>
                  <a:ext uri="{FF2B5EF4-FFF2-40B4-BE49-F238E27FC236}">
                    <a16:creationId xmlns:a16="http://schemas.microsoft.com/office/drawing/2014/main" id="{8390F50F-871F-42F3-8D2D-B302A7B73CB2}"/>
                  </a:ext>
                </a:extLst>
              </p:cNvPr>
              <p:cNvSpPr txBox="1"/>
              <p:nvPr/>
            </p:nvSpPr>
            <p:spPr>
              <a:xfrm>
                <a:off x="3954295" y="1697745"/>
                <a:ext cx="185698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54" name="文字方塊 153">
                <a:extLst>
                  <a:ext uri="{FF2B5EF4-FFF2-40B4-BE49-F238E27FC236}">
                    <a16:creationId xmlns:a16="http://schemas.microsoft.com/office/drawing/2014/main" id="{8390F50F-871F-42F3-8D2D-B302A7B73CB2}"/>
                  </a:ext>
                </a:extLst>
              </p:cNvPr>
              <p:cNvSpPr txBox="1">
                <a:spLocks noRot="1" noChangeAspect="1" noMove="1" noResize="1" noEditPoints="1" noAdjustHandles="1" noChangeArrowheads="1" noChangeShapeType="1" noTextEdit="1"/>
              </p:cNvSpPr>
              <p:nvPr/>
            </p:nvSpPr>
            <p:spPr>
              <a:xfrm>
                <a:off x="3954295" y="1697745"/>
                <a:ext cx="1856983" cy="402418"/>
              </a:xfrm>
              <a:prstGeom prst="rect">
                <a:avLst/>
              </a:prstGeom>
              <a:blipFill>
                <a:blip r:embed="rId18"/>
                <a:stretch>
                  <a:fillRect l="-1361" r="-1361" b="-18182"/>
                </a:stretch>
              </a:blipFill>
            </p:spPr>
            <p:txBody>
              <a:bodyPr/>
              <a:lstStyle/>
              <a:p>
                <a:r>
                  <a:rPr lang="zh-CN" altLang="en-US">
                    <a:noFill/>
                  </a:rPr>
                  <a:t> </a:t>
                </a:r>
              </a:p>
            </p:txBody>
          </p:sp>
        </mc:Fallback>
      </mc:AlternateContent>
      <p:sp>
        <p:nvSpPr>
          <p:cNvPr id="24" name="文字方塊 23">
            <a:extLst>
              <a:ext uri="{FF2B5EF4-FFF2-40B4-BE49-F238E27FC236}">
                <a16:creationId xmlns:a16="http://schemas.microsoft.com/office/drawing/2014/main" id="{EDB21112-1BB3-4409-863D-22EA3BDA983C}"/>
              </a:ext>
            </a:extLst>
          </p:cNvPr>
          <p:cNvSpPr txBox="1"/>
          <p:nvPr/>
        </p:nvSpPr>
        <p:spPr>
          <a:xfrm>
            <a:off x="2455680" y="3822149"/>
            <a:ext cx="1177720" cy="523220"/>
          </a:xfrm>
          <a:prstGeom prst="rect">
            <a:avLst/>
          </a:prstGeom>
          <a:noFill/>
        </p:spPr>
        <p:txBody>
          <a:bodyPr wrap="square" rtlCol="0">
            <a:spAutoFit/>
          </a:bodyPr>
          <a:lstStyle/>
          <a:p>
            <a:r>
              <a:rPr lang="en-US" altLang="zh-TW" sz="2800" dirty="0"/>
              <a:t>query</a:t>
            </a:r>
            <a:endParaRPr lang="zh-TW" altLang="en-US" sz="2800" dirty="0"/>
          </a:p>
        </p:txBody>
      </p:sp>
      <p:sp>
        <p:nvSpPr>
          <p:cNvPr id="155" name="文字方塊 154">
            <a:extLst>
              <a:ext uri="{FF2B5EF4-FFF2-40B4-BE49-F238E27FC236}">
                <a16:creationId xmlns:a16="http://schemas.microsoft.com/office/drawing/2014/main" id="{CCD08336-F926-4C5B-828B-560AC67B85BB}"/>
              </a:ext>
            </a:extLst>
          </p:cNvPr>
          <p:cNvSpPr txBox="1"/>
          <p:nvPr/>
        </p:nvSpPr>
        <p:spPr>
          <a:xfrm>
            <a:off x="5365656" y="3792228"/>
            <a:ext cx="1177720" cy="523220"/>
          </a:xfrm>
          <a:prstGeom prst="rect">
            <a:avLst/>
          </a:prstGeom>
          <a:noFill/>
        </p:spPr>
        <p:txBody>
          <a:bodyPr wrap="square" rtlCol="0">
            <a:spAutoFit/>
          </a:bodyPr>
          <a:lstStyle/>
          <a:p>
            <a:r>
              <a:rPr lang="en-US" altLang="zh-TW" sz="2800" dirty="0"/>
              <a:t>key</a:t>
            </a:r>
            <a:endParaRPr lang="zh-TW" altLang="en-US" sz="2800" dirty="0"/>
          </a:p>
        </p:txBody>
      </p:sp>
      <p:sp>
        <p:nvSpPr>
          <p:cNvPr id="156" name="文字方塊 155">
            <a:extLst>
              <a:ext uri="{FF2B5EF4-FFF2-40B4-BE49-F238E27FC236}">
                <a16:creationId xmlns:a16="http://schemas.microsoft.com/office/drawing/2014/main" id="{01585117-B16B-4DEE-99DA-7518F34ED472}"/>
              </a:ext>
            </a:extLst>
          </p:cNvPr>
          <p:cNvSpPr txBox="1"/>
          <p:nvPr/>
        </p:nvSpPr>
        <p:spPr>
          <a:xfrm>
            <a:off x="2498799" y="2321355"/>
            <a:ext cx="2139201" cy="461665"/>
          </a:xfrm>
          <a:prstGeom prst="rect">
            <a:avLst/>
          </a:prstGeom>
          <a:noFill/>
        </p:spPr>
        <p:txBody>
          <a:bodyPr wrap="square" rtlCol="0">
            <a:spAutoFit/>
          </a:bodyPr>
          <a:lstStyle/>
          <a:p>
            <a:r>
              <a:rPr lang="en-US" altLang="zh-TW" sz="2400" dirty="0"/>
              <a:t>attention score</a:t>
            </a:r>
            <a:endParaRPr lang="zh-TW" altLang="en-US" sz="2400" dirty="0"/>
          </a:p>
        </p:txBody>
      </p:sp>
      <mc:AlternateContent xmlns:mc="http://schemas.openxmlformats.org/markup-compatibility/2006">
        <mc:Choice xmlns:a14="http://schemas.microsoft.com/office/drawing/2010/main" Requires="a14">
          <p:sp>
            <p:nvSpPr>
              <p:cNvPr id="157" name="文字方塊 156">
                <a:extLst>
                  <a:ext uri="{FF2B5EF4-FFF2-40B4-BE49-F238E27FC236}">
                    <a16:creationId xmlns:a16="http://schemas.microsoft.com/office/drawing/2014/main" id="{37BF469B-35B7-464F-9EDF-71FE002E7714}"/>
                  </a:ext>
                </a:extLst>
              </p:cNvPr>
              <p:cNvSpPr txBox="1"/>
              <p:nvPr/>
            </p:nvSpPr>
            <p:spPr>
              <a:xfrm>
                <a:off x="6217353" y="1697745"/>
                <a:ext cx="185698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57" name="文字方塊 156">
                <a:extLst>
                  <a:ext uri="{FF2B5EF4-FFF2-40B4-BE49-F238E27FC236}">
                    <a16:creationId xmlns:a16="http://schemas.microsoft.com/office/drawing/2014/main" id="{37BF469B-35B7-464F-9EDF-71FE002E7714}"/>
                  </a:ext>
                </a:extLst>
              </p:cNvPr>
              <p:cNvSpPr txBox="1">
                <a:spLocks noRot="1" noChangeAspect="1" noMove="1" noResize="1" noEditPoints="1" noAdjustHandles="1" noChangeArrowheads="1" noChangeShapeType="1" noTextEdit="1"/>
              </p:cNvSpPr>
              <p:nvPr/>
            </p:nvSpPr>
            <p:spPr>
              <a:xfrm>
                <a:off x="6217353" y="1697745"/>
                <a:ext cx="1856983" cy="402418"/>
              </a:xfrm>
              <a:prstGeom prst="rect">
                <a:avLst/>
              </a:prstGeom>
              <a:blipFill>
                <a:blip r:embed="rId19"/>
                <a:stretch>
                  <a:fillRect l="-1361" r="-1361" b="-181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8" name="文字方塊 157">
                <a:extLst>
                  <a:ext uri="{FF2B5EF4-FFF2-40B4-BE49-F238E27FC236}">
                    <a16:creationId xmlns:a16="http://schemas.microsoft.com/office/drawing/2014/main" id="{5E820A5D-D18B-482D-8C07-936322F549CB}"/>
                  </a:ext>
                </a:extLst>
              </p:cNvPr>
              <p:cNvSpPr txBox="1"/>
              <p:nvPr/>
            </p:nvSpPr>
            <p:spPr>
              <a:xfrm>
                <a:off x="8695284" y="1695276"/>
                <a:ext cx="1856983" cy="402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r>
                        <a:rPr lang="en-US" altLang="zh-TW" sz="2400" i="1">
                          <a:latin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ea typeface="Cambria Math" panose="02040503050406030204" pitchFamily="18" charset="0"/>
                        </a:rPr>
                        <m:t>∙</m:t>
                      </m:r>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58" name="文字方塊 157">
                <a:extLst>
                  <a:ext uri="{FF2B5EF4-FFF2-40B4-BE49-F238E27FC236}">
                    <a16:creationId xmlns:a16="http://schemas.microsoft.com/office/drawing/2014/main" id="{5E820A5D-D18B-482D-8C07-936322F549CB}"/>
                  </a:ext>
                </a:extLst>
              </p:cNvPr>
              <p:cNvSpPr txBox="1">
                <a:spLocks noRot="1" noChangeAspect="1" noMove="1" noResize="1" noEditPoints="1" noAdjustHandles="1" noChangeArrowheads="1" noChangeShapeType="1" noTextEdit="1"/>
              </p:cNvSpPr>
              <p:nvPr/>
            </p:nvSpPr>
            <p:spPr>
              <a:xfrm>
                <a:off x="8695284" y="1695276"/>
                <a:ext cx="1856983" cy="402418"/>
              </a:xfrm>
              <a:prstGeom prst="rect">
                <a:avLst/>
              </a:prstGeom>
              <a:blipFill>
                <a:blip r:embed="rId20"/>
                <a:stretch>
                  <a:fillRect l="-1361" r="-1361" b="-18182"/>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020B9648-7042-F00F-FE95-D4F9E0B1A51A}"/>
              </a:ext>
            </a:extLst>
          </p:cNvPr>
          <p:cNvSpPr>
            <a:spLocks noGrp="1"/>
          </p:cNvSpPr>
          <p:nvPr>
            <p:ph sz="quarter" idx="10"/>
          </p:nvPr>
        </p:nvSpPr>
        <p:spPr/>
        <p:txBody>
          <a:bodyPr/>
          <a:lstStyle/>
          <a:p>
            <a:endParaRPr lang="zh-CN" altLang="en-US" dirty="0"/>
          </a:p>
        </p:txBody>
      </p:sp>
      <p:sp>
        <p:nvSpPr>
          <p:cNvPr id="2" name="投影片編號版面配置區 1">
            <a:extLst>
              <a:ext uri="{FF2B5EF4-FFF2-40B4-BE49-F238E27FC236}">
                <a16:creationId xmlns:a16="http://schemas.microsoft.com/office/drawing/2014/main" id="{A658EFB0-B9EA-4CE2-9CCE-C38986BA4C67}"/>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133</a:t>
            </a:fld>
            <a:endParaRPr lang="zh-TW" altLang="en-US"/>
          </a:p>
        </p:txBody>
      </p:sp>
      <mc:AlternateContent xmlns:mc="http://schemas.openxmlformats.org/markup-compatibility/2006">
        <mc:Choice xmlns:a14="http://schemas.microsoft.com/office/drawing/2010/main" Requires="a14">
          <p:sp>
            <p:nvSpPr>
              <p:cNvPr id="5" name="文字方塊 12">
                <a:extLst>
                  <a:ext uri="{FF2B5EF4-FFF2-40B4-BE49-F238E27FC236}">
                    <a16:creationId xmlns:a16="http://schemas.microsoft.com/office/drawing/2014/main" id="{B36A64B9-124F-DA1B-DE1D-FCED048FD03A}"/>
                  </a:ext>
                </a:extLst>
              </p:cNvPr>
              <p:cNvSpPr txBox="1"/>
              <p:nvPr/>
            </p:nvSpPr>
            <p:spPr>
              <a:xfrm>
                <a:off x="205689" y="979889"/>
                <a:ext cx="3284292" cy="500137"/>
              </a:xfrm>
              <a:prstGeom prst="rect">
                <a:avLst/>
              </a:prstGeom>
              <a:noFill/>
            </p:spPr>
            <p:txBody>
              <a:bodyPr wrap="square" rtlCol="0">
                <a:spAutoFit/>
              </a:bodyPr>
              <a:lstStyle/>
              <a:p>
                <a:r>
                  <a:rPr lang="en-US" altLang="zh-TW" sz="2400" dirty="0"/>
                  <a:t>(ignore </a:t>
                </a:r>
                <a14:m>
                  <m:oMath xmlns:m="http://schemas.openxmlformats.org/officeDocument/2006/math">
                    <m:rad>
                      <m:radPr>
                        <m:degHide m:val="on"/>
                        <m:ctrlPr>
                          <a:rPr lang="en-US" altLang="zh-TW" sz="2400" i="1">
                            <a:latin typeface="Cambria Math" panose="02040503050406030204" pitchFamily="18" charset="0"/>
                          </a:rPr>
                        </m:ctrlPr>
                      </m:radPr>
                      <m:deg/>
                      <m:e>
                        <m:r>
                          <a:rPr lang="en-US" altLang="zh-TW" sz="2400" i="1">
                            <a:latin typeface="Cambria Math" panose="02040503050406030204" pitchFamily="18" charset="0"/>
                          </a:rPr>
                          <m:t>𝑑</m:t>
                        </m:r>
                      </m:e>
                    </m:rad>
                  </m:oMath>
                </a14:m>
                <a:r>
                  <a:rPr lang="en-US" altLang="zh-TW" sz="2400" dirty="0"/>
                  <a:t> for simplicity)</a:t>
                </a:r>
                <a:endParaRPr lang="zh-TW" altLang="en-US" sz="2400" dirty="0"/>
              </a:p>
            </p:txBody>
          </p:sp>
        </mc:Choice>
        <mc:Fallback>
          <p:sp>
            <p:nvSpPr>
              <p:cNvPr id="5" name="文字方塊 12">
                <a:extLst>
                  <a:ext uri="{FF2B5EF4-FFF2-40B4-BE49-F238E27FC236}">
                    <a16:creationId xmlns:a16="http://schemas.microsoft.com/office/drawing/2014/main" id="{B36A64B9-124F-DA1B-DE1D-FCED048FD03A}"/>
                  </a:ext>
                </a:extLst>
              </p:cNvPr>
              <p:cNvSpPr txBox="1">
                <a:spLocks noRot="1" noChangeAspect="1" noMove="1" noResize="1" noEditPoints="1" noAdjustHandles="1" noChangeArrowheads="1" noChangeShapeType="1" noTextEdit="1"/>
              </p:cNvSpPr>
              <p:nvPr/>
            </p:nvSpPr>
            <p:spPr>
              <a:xfrm>
                <a:off x="205689" y="979889"/>
                <a:ext cx="3284292" cy="500137"/>
              </a:xfrm>
              <a:prstGeom prst="rect">
                <a:avLst/>
              </a:prstGeom>
              <a:blipFill>
                <a:blip r:embed="rId21"/>
                <a:stretch>
                  <a:fillRect l="-3077" r="-2308" b="-27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30644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120" grpId="0"/>
      <p:bldP spid="133" grpId="0"/>
      <p:bldP spid="136" grpId="0"/>
      <p:bldP spid="137" grpId="0"/>
      <p:bldP spid="144" grpId="0"/>
      <p:bldP spid="145" grpId="0" animBg="1"/>
      <p:bldP spid="146" grpId="0" animBg="1"/>
      <p:bldP spid="147" grpId="0" animBg="1"/>
      <p:bldP spid="152" grpId="0"/>
      <p:bldP spid="153" grpId="0"/>
      <p:bldP spid="154" grpId="0"/>
      <p:bldP spid="24" grpId="0"/>
      <p:bldP spid="155" grpId="0"/>
      <p:bldP spid="156" grpId="0"/>
      <p:bldP spid="157" grpId="0"/>
      <p:bldP spid="15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9BA48E27-E83D-4ED4-856D-08E209767B67}"/>
              </a:ext>
            </a:extLst>
          </p:cNvPr>
          <p:cNvSpPr/>
          <p:nvPr/>
        </p:nvSpPr>
        <p:spPr>
          <a:xfrm>
            <a:off x="2107404" y="397874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5" name="文字方塊 34">
                <a:extLst>
                  <a:ext uri="{FF2B5EF4-FFF2-40B4-BE49-F238E27FC236}">
                    <a16:creationId xmlns:a16="http://schemas.microsoft.com/office/drawing/2014/main" id="{160A7DB3-34DA-474B-BD32-CE9026DBA575}"/>
                  </a:ext>
                </a:extLst>
              </p:cNvPr>
              <p:cNvSpPr txBox="1"/>
              <p:nvPr/>
            </p:nvSpPr>
            <p:spPr>
              <a:xfrm>
                <a:off x="1925920" y="40265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1925920" y="4026564"/>
                <a:ext cx="715161" cy="470000"/>
              </a:xfrm>
              <a:prstGeom prst="rect">
                <a:avLst/>
              </a:prstGeom>
              <a:blipFill>
                <a:blip r:embed="rId3"/>
                <a:stretch>
                  <a:fillRect b="-7895"/>
                </a:stretch>
              </a:blipFill>
            </p:spPr>
            <p:txBody>
              <a:bodyPr/>
              <a:lstStyle/>
              <a:p>
                <a:r>
                  <a:rPr lang="zh-CN"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2822095" y="4785604"/>
            <a:ext cx="0" cy="245967"/>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2240019" y="4802533"/>
            <a:ext cx="58207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2240018" y="452068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群組 72">
            <a:extLst>
              <a:ext uri="{FF2B5EF4-FFF2-40B4-BE49-F238E27FC236}">
                <a16:creationId xmlns:a16="http://schemas.microsoft.com/office/drawing/2014/main" id="{D1814261-EFC0-4379-8249-47A088C91D5D}"/>
              </a:ext>
            </a:extLst>
          </p:cNvPr>
          <p:cNvGrpSpPr/>
          <p:nvPr/>
        </p:nvGrpSpPr>
        <p:grpSpPr>
          <a:xfrm>
            <a:off x="4764235" y="3961818"/>
            <a:ext cx="715161" cy="1052823"/>
            <a:chOff x="964022" y="3795863"/>
            <a:chExt cx="715161" cy="1052823"/>
          </a:xfrm>
        </p:grpSpPr>
        <p:sp>
          <p:nvSpPr>
            <p:cNvPr id="76" name="矩形 75">
              <a:extLst>
                <a:ext uri="{FF2B5EF4-FFF2-40B4-BE49-F238E27FC236}">
                  <a16:creationId xmlns:a16="http://schemas.microsoft.com/office/drawing/2014/main" id="{D70EF920-7C44-4B64-84E8-B0B0E04F49BB}"/>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226301BF-4009-43B8-B051-F260EB669ABC}"/>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4"/>
                  <a:stretch>
                    <a:fillRect/>
                  </a:stretch>
                </a:blipFill>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矩形 105">
            <a:extLst>
              <a:ext uri="{FF2B5EF4-FFF2-40B4-BE49-F238E27FC236}">
                <a16:creationId xmlns:a16="http://schemas.microsoft.com/office/drawing/2014/main" id="{192005D2-FBB6-4391-9BDD-CB1309BF47C7}"/>
              </a:ext>
            </a:extLst>
          </p:cNvPr>
          <p:cNvSpPr/>
          <p:nvPr/>
        </p:nvSpPr>
        <p:spPr>
          <a:xfrm>
            <a:off x="2590278" y="5056912"/>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7" name="矩形 106">
            <a:extLst>
              <a:ext uri="{FF2B5EF4-FFF2-40B4-BE49-F238E27FC236}">
                <a16:creationId xmlns:a16="http://schemas.microsoft.com/office/drawing/2014/main" id="{022DEF4C-BBC9-4533-B77A-3B6189224294}"/>
              </a:ext>
            </a:extLst>
          </p:cNvPr>
          <p:cNvSpPr/>
          <p:nvPr/>
        </p:nvSpPr>
        <p:spPr>
          <a:xfrm>
            <a:off x="4866070" y="505691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8" name="矩形 107">
            <a:extLst>
              <a:ext uri="{FF2B5EF4-FFF2-40B4-BE49-F238E27FC236}">
                <a16:creationId xmlns:a16="http://schemas.microsoft.com/office/drawing/2014/main" id="{A1074F74-2BAE-45C7-BCC5-07A60796A42C}"/>
              </a:ext>
            </a:extLst>
          </p:cNvPr>
          <p:cNvSpPr/>
          <p:nvPr/>
        </p:nvSpPr>
        <p:spPr>
          <a:xfrm>
            <a:off x="7098395" y="507178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09" name="矩形 108">
            <a:extLst>
              <a:ext uri="{FF2B5EF4-FFF2-40B4-BE49-F238E27FC236}">
                <a16:creationId xmlns:a16="http://schemas.microsoft.com/office/drawing/2014/main" id="{D2553576-A09E-42A6-B702-86AC3C16CE49}"/>
              </a:ext>
            </a:extLst>
          </p:cNvPr>
          <p:cNvSpPr/>
          <p:nvPr/>
        </p:nvSpPr>
        <p:spPr>
          <a:xfrm>
            <a:off x="9349859" y="508858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11" name="文字方塊 110">
                <a:extLst>
                  <a:ext uri="{FF2B5EF4-FFF2-40B4-BE49-F238E27FC236}">
                    <a16:creationId xmlns:a16="http://schemas.microsoft.com/office/drawing/2014/main" id="{62CDAD3B-8B97-4974-8EE3-7AC0DDA74349}"/>
                  </a:ext>
                </a:extLst>
              </p:cNvPr>
              <p:cNvSpPr txBox="1"/>
              <p:nvPr/>
            </p:nvSpPr>
            <p:spPr>
              <a:xfrm>
                <a:off x="9250841" y="5143855"/>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11" name="文字方塊 110">
                <a:extLst>
                  <a:ext uri="{FF2B5EF4-FFF2-40B4-BE49-F238E27FC236}">
                    <a16:creationId xmlns:a16="http://schemas.microsoft.com/office/drawing/2014/main" id="{62CDAD3B-8B97-4974-8EE3-7AC0DDA74349}"/>
                  </a:ext>
                </a:extLst>
              </p:cNvPr>
              <p:cNvSpPr txBox="1">
                <a:spLocks noRot="1" noChangeAspect="1" noMove="1" noResize="1" noEditPoints="1" noAdjustHandles="1" noChangeArrowheads="1" noChangeShapeType="1" noTextEdit="1"/>
              </p:cNvSpPr>
              <p:nvPr/>
            </p:nvSpPr>
            <p:spPr>
              <a:xfrm>
                <a:off x="9250841" y="5143855"/>
                <a:ext cx="715161" cy="4689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2" name="文字方塊 111">
                <a:extLst>
                  <a:ext uri="{FF2B5EF4-FFF2-40B4-BE49-F238E27FC236}">
                    <a16:creationId xmlns:a16="http://schemas.microsoft.com/office/drawing/2014/main" id="{EC8E966D-AD78-4C0E-92E5-367F80B989E9}"/>
                  </a:ext>
                </a:extLst>
              </p:cNvPr>
              <p:cNvSpPr txBox="1"/>
              <p:nvPr/>
            </p:nvSpPr>
            <p:spPr>
              <a:xfrm>
                <a:off x="7003167" y="513278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12" name="文字方塊 111">
                <a:extLst>
                  <a:ext uri="{FF2B5EF4-FFF2-40B4-BE49-F238E27FC236}">
                    <a16:creationId xmlns:a16="http://schemas.microsoft.com/office/drawing/2014/main" id="{EC8E966D-AD78-4C0E-92E5-367F80B989E9}"/>
                  </a:ext>
                </a:extLst>
              </p:cNvPr>
              <p:cNvSpPr txBox="1">
                <a:spLocks noRot="1" noChangeAspect="1" noMove="1" noResize="1" noEditPoints="1" noAdjustHandles="1" noChangeArrowheads="1" noChangeShapeType="1" noTextEdit="1"/>
              </p:cNvSpPr>
              <p:nvPr/>
            </p:nvSpPr>
            <p:spPr>
              <a:xfrm>
                <a:off x="7003167" y="5132781"/>
                <a:ext cx="715161" cy="4700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 name="文字方塊 113">
                <a:extLst>
                  <a:ext uri="{FF2B5EF4-FFF2-40B4-BE49-F238E27FC236}">
                    <a16:creationId xmlns:a16="http://schemas.microsoft.com/office/drawing/2014/main" id="{E5B176E6-1514-4152-BF9E-94EA709D9B2C}"/>
                  </a:ext>
                </a:extLst>
              </p:cNvPr>
              <p:cNvSpPr txBox="1"/>
              <p:nvPr/>
            </p:nvSpPr>
            <p:spPr>
              <a:xfrm>
                <a:off x="4790912" y="513278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14" name="文字方塊 113">
                <a:extLst>
                  <a:ext uri="{FF2B5EF4-FFF2-40B4-BE49-F238E27FC236}">
                    <a16:creationId xmlns:a16="http://schemas.microsoft.com/office/drawing/2014/main" id="{E5B176E6-1514-4152-BF9E-94EA709D9B2C}"/>
                  </a:ext>
                </a:extLst>
              </p:cNvPr>
              <p:cNvSpPr txBox="1">
                <a:spLocks noRot="1" noChangeAspect="1" noMove="1" noResize="1" noEditPoints="1" noAdjustHandles="1" noChangeArrowheads="1" noChangeShapeType="1" noTextEdit="1"/>
              </p:cNvSpPr>
              <p:nvPr/>
            </p:nvSpPr>
            <p:spPr>
              <a:xfrm>
                <a:off x="4790912" y="5132781"/>
                <a:ext cx="715161" cy="470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5" name="文字方塊 114">
                <a:extLst>
                  <a:ext uri="{FF2B5EF4-FFF2-40B4-BE49-F238E27FC236}">
                    <a16:creationId xmlns:a16="http://schemas.microsoft.com/office/drawing/2014/main" id="{54CDF3A8-7217-4726-ADAD-2017D508420E}"/>
                  </a:ext>
                </a:extLst>
              </p:cNvPr>
              <p:cNvSpPr txBox="1"/>
              <p:nvPr/>
            </p:nvSpPr>
            <p:spPr>
              <a:xfrm>
                <a:off x="2497804" y="5125315"/>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15" name="文字方塊 114">
                <a:extLst>
                  <a:ext uri="{FF2B5EF4-FFF2-40B4-BE49-F238E27FC236}">
                    <a16:creationId xmlns:a16="http://schemas.microsoft.com/office/drawing/2014/main" id="{54CDF3A8-7217-4726-ADAD-2017D508420E}"/>
                  </a:ext>
                </a:extLst>
              </p:cNvPr>
              <p:cNvSpPr txBox="1">
                <a:spLocks noRot="1" noChangeAspect="1" noMove="1" noResize="1" noEditPoints="1" noAdjustHandles="1" noChangeArrowheads="1" noChangeShapeType="1" noTextEdit="1"/>
              </p:cNvSpPr>
              <p:nvPr/>
            </p:nvSpPr>
            <p:spPr>
              <a:xfrm>
                <a:off x="2497804" y="5125315"/>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 name="文字方塊 119">
                <a:extLst>
                  <a:ext uri="{FF2B5EF4-FFF2-40B4-BE49-F238E27FC236}">
                    <a16:creationId xmlns:a16="http://schemas.microsoft.com/office/drawing/2014/main" id="{0508F604-7271-4C0D-A8E2-A3623F8E25E9}"/>
                  </a:ext>
                </a:extLst>
              </p:cNvPr>
              <p:cNvSpPr txBox="1"/>
              <p:nvPr/>
            </p:nvSpPr>
            <p:spPr>
              <a:xfrm>
                <a:off x="2107404" y="5917102"/>
                <a:ext cx="1605888"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20" name="文字方塊 119">
                <a:extLst>
                  <a:ext uri="{FF2B5EF4-FFF2-40B4-BE49-F238E27FC236}">
                    <a16:creationId xmlns:a16="http://schemas.microsoft.com/office/drawing/2014/main" id="{0508F604-7271-4C0D-A8E2-A3623F8E25E9}"/>
                  </a:ext>
                </a:extLst>
              </p:cNvPr>
              <p:cNvSpPr txBox="1">
                <a:spLocks noRot="1" noChangeAspect="1" noMove="1" noResize="1" noEditPoints="1" noAdjustHandles="1" noChangeArrowheads="1" noChangeShapeType="1" noTextEdit="1"/>
              </p:cNvSpPr>
              <p:nvPr/>
            </p:nvSpPr>
            <p:spPr>
              <a:xfrm>
                <a:off x="2107404" y="5917102"/>
                <a:ext cx="1605888" cy="377667"/>
              </a:xfrm>
              <a:prstGeom prst="rect">
                <a:avLst/>
              </a:prstGeom>
              <a:blipFill>
                <a:blip r:embed="rId9"/>
                <a:stretch>
                  <a:fillRect l="-4724" t="-3333" r="-1575" b="-23333"/>
                </a:stretch>
              </a:blipFill>
            </p:spPr>
            <p:txBody>
              <a:bodyPr/>
              <a:lstStyle/>
              <a:p>
                <a:r>
                  <a:rPr lang="zh-CN" altLang="en-US">
                    <a:noFill/>
                  </a:rPr>
                  <a:t> </a:t>
                </a:r>
              </a:p>
            </p:txBody>
          </p:sp>
        </mc:Fallback>
      </mc:AlternateContent>
      <p:grpSp>
        <p:nvGrpSpPr>
          <p:cNvPr id="121" name="群組 120">
            <a:extLst>
              <a:ext uri="{FF2B5EF4-FFF2-40B4-BE49-F238E27FC236}">
                <a16:creationId xmlns:a16="http://schemas.microsoft.com/office/drawing/2014/main" id="{9C45A951-233C-4F43-9222-0327E0C49D2A}"/>
              </a:ext>
            </a:extLst>
          </p:cNvPr>
          <p:cNvGrpSpPr/>
          <p:nvPr/>
        </p:nvGrpSpPr>
        <p:grpSpPr>
          <a:xfrm>
            <a:off x="7003166" y="4018958"/>
            <a:ext cx="715161" cy="1052823"/>
            <a:chOff x="964022" y="3795863"/>
            <a:chExt cx="715161" cy="1052823"/>
          </a:xfrm>
        </p:grpSpPr>
        <p:sp>
          <p:nvSpPr>
            <p:cNvPr id="122" name="矩形 121">
              <a:extLst>
                <a:ext uri="{FF2B5EF4-FFF2-40B4-BE49-F238E27FC236}">
                  <a16:creationId xmlns:a16="http://schemas.microsoft.com/office/drawing/2014/main" id="{90690B5A-9574-435B-B027-C4E9FC135DF5}"/>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B6600A52-B5E7-4384-9DB0-7FEB805EC834}"/>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23" name="文字方塊 122">
                  <a:extLst>
                    <a:ext uri="{FF2B5EF4-FFF2-40B4-BE49-F238E27FC236}">
                      <a16:creationId xmlns:a16="http://schemas.microsoft.com/office/drawing/2014/main" id="{B6600A52-B5E7-4384-9DB0-7FEB805EC834}"/>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10"/>
                  <a:stretch>
                    <a:fillRect/>
                  </a:stretch>
                </a:blipFill>
              </p:spPr>
              <p:txBody>
                <a:bodyPr/>
                <a:lstStyle/>
                <a:p>
                  <a:r>
                    <a:rPr lang="zh-TW" altLang="en-US">
                      <a:noFill/>
                    </a:rPr>
                    <a:t> </a:t>
                  </a:r>
                </a:p>
              </p:txBody>
            </p:sp>
          </mc:Fallback>
        </mc:AlternateContent>
        <p:cxnSp>
          <p:nvCxnSpPr>
            <p:cNvPr id="124" name="直線單箭頭接點 123">
              <a:extLst>
                <a:ext uri="{FF2B5EF4-FFF2-40B4-BE49-F238E27FC236}">
                  <a16:creationId xmlns:a16="http://schemas.microsoft.com/office/drawing/2014/main" id="{EF4D4F7E-C674-45DC-9F40-F70CDF5314A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a:extLst>
              <a:ext uri="{FF2B5EF4-FFF2-40B4-BE49-F238E27FC236}">
                <a16:creationId xmlns:a16="http://schemas.microsoft.com/office/drawing/2014/main" id="{B7BD510C-F9A0-44E7-A586-544D9BA57919}"/>
              </a:ext>
            </a:extLst>
          </p:cNvPr>
          <p:cNvGrpSpPr/>
          <p:nvPr/>
        </p:nvGrpSpPr>
        <p:grpSpPr>
          <a:xfrm>
            <a:off x="9250841" y="4046511"/>
            <a:ext cx="715161" cy="1052823"/>
            <a:chOff x="964022" y="3795863"/>
            <a:chExt cx="715161" cy="1052823"/>
          </a:xfrm>
        </p:grpSpPr>
        <p:sp>
          <p:nvSpPr>
            <p:cNvPr id="126" name="矩形 125">
              <a:extLst>
                <a:ext uri="{FF2B5EF4-FFF2-40B4-BE49-F238E27FC236}">
                  <a16:creationId xmlns:a16="http://schemas.microsoft.com/office/drawing/2014/main" id="{DB4A0A8B-F256-4462-B37E-B78A8532363D}"/>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45C66786-AF67-4D7B-B091-0DEC5F9DE529}"/>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28" name="文字方塊 127">
                  <a:extLst>
                    <a:ext uri="{FF2B5EF4-FFF2-40B4-BE49-F238E27FC236}">
                      <a16:creationId xmlns:a16="http://schemas.microsoft.com/office/drawing/2014/main" id="{45C66786-AF67-4D7B-B091-0DEC5F9DE529}"/>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11"/>
                  <a:stretch>
                    <a:fillRect/>
                  </a:stretch>
                </a:blipFill>
              </p:spPr>
              <p:txBody>
                <a:bodyPr/>
                <a:lstStyle/>
                <a:p>
                  <a:r>
                    <a:rPr lang="zh-TW" altLang="en-US">
                      <a:noFill/>
                    </a:rPr>
                    <a:t> </a:t>
                  </a:r>
                </a:p>
              </p:txBody>
            </p:sp>
          </mc:Fallback>
        </mc:AlternateContent>
        <p:cxnSp>
          <p:nvCxnSpPr>
            <p:cNvPr id="129" name="直線單箭頭接點 128">
              <a:extLst>
                <a:ext uri="{FF2B5EF4-FFF2-40B4-BE49-F238E27FC236}">
                  <a16:creationId xmlns:a16="http://schemas.microsoft.com/office/drawing/2014/main" id="{22B1562D-D253-4D20-B5D2-0EE7529EEF34}"/>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33" name="文字方塊 132">
                <a:extLst>
                  <a:ext uri="{FF2B5EF4-FFF2-40B4-BE49-F238E27FC236}">
                    <a16:creationId xmlns:a16="http://schemas.microsoft.com/office/drawing/2014/main" id="{D85E3893-4749-4910-8F5C-47769BC51B07}"/>
                  </a:ext>
                </a:extLst>
              </p:cNvPr>
              <p:cNvSpPr txBox="1"/>
              <p:nvPr/>
            </p:nvSpPr>
            <p:spPr>
              <a:xfrm>
                <a:off x="4297227" y="5940000"/>
                <a:ext cx="1601529"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33" name="文字方塊 132">
                <a:extLst>
                  <a:ext uri="{FF2B5EF4-FFF2-40B4-BE49-F238E27FC236}">
                    <a16:creationId xmlns:a16="http://schemas.microsoft.com/office/drawing/2014/main" id="{D85E3893-4749-4910-8F5C-47769BC51B07}"/>
                  </a:ext>
                </a:extLst>
              </p:cNvPr>
              <p:cNvSpPr txBox="1">
                <a:spLocks noRot="1" noChangeAspect="1" noMove="1" noResize="1" noEditPoints="1" noAdjustHandles="1" noChangeArrowheads="1" noChangeShapeType="1" noTextEdit="1"/>
              </p:cNvSpPr>
              <p:nvPr/>
            </p:nvSpPr>
            <p:spPr>
              <a:xfrm>
                <a:off x="4297227" y="5940000"/>
                <a:ext cx="1601529" cy="377667"/>
              </a:xfrm>
              <a:prstGeom prst="rect">
                <a:avLst/>
              </a:prstGeom>
              <a:blipFill>
                <a:blip r:embed="rId12"/>
                <a:stretch>
                  <a:fillRect l="-4724" t="-3226" r="-1575" b="-64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6" name="文字方塊 135">
                <a:extLst>
                  <a:ext uri="{FF2B5EF4-FFF2-40B4-BE49-F238E27FC236}">
                    <a16:creationId xmlns:a16="http://schemas.microsoft.com/office/drawing/2014/main" id="{3990F281-9F2D-4507-9232-A27A226DB934}"/>
                  </a:ext>
                </a:extLst>
              </p:cNvPr>
              <p:cNvSpPr txBox="1"/>
              <p:nvPr/>
            </p:nvSpPr>
            <p:spPr>
              <a:xfrm>
                <a:off x="6559980" y="5939999"/>
                <a:ext cx="160890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36" name="文字方塊 135">
                <a:extLst>
                  <a:ext uri="{FF2B5EF4-FFF2-40B4-BE49-F238E27FC236}">
                    <a16:creationId xmlns:a16="http://schemas.microsoft.com/office/drawing/2014/main" id="{3990F281-9F2D-4507-9232-A27A226DB934}"/>
                  </a:ext>
                </a:extLst>
              </p:cNvPr>
              <p:cNvSpPr txBox="1">
                <a:spLocks noRot="1" noChangeAspect="1" noMove="1" noResize="1" noEditPoints="1" noAdjustHandles="1" noChangeArrowheads="1" noChangeShapeType="1" noTextEdit="1"/>
              </p:cNvSpPr>
              <p:nvPr/>
            </p:nvSpPr>
            <p:spPr>
              <a:xfrm>
                <a:off x="6559980" y="5939999"/>
                <a:ext cx="1608902" cy="377667"/>
              </a:xfrm>
              <a:prstGeom prst="rect">
                <a:avLst/>
              </a:prstGeom>
              <a:blipFill>
                <a:blip r:embed="rId13"/>
                <a:stretch>
                  <a:fillRect l="-3906" t="-3226" r="-1563" b="-64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7" name="文字方塊 136">
                <a:extLst>
                  <a:ext uri="{FF2B5EF4-FFF2-40B4-BE49-F238E27FC236}">
                    <a16:creationId xmlns:a16="http://schemas.microsoft.com/office/drawing/2014/main" id="{A6D6DCC2-53B3-495E-866B-3EF742FC3F1F}"/>
                  </a:ext>
                </a:extLst>
              </p:cNvPr>
              <p:cNvSpPr txBox="1"/>
              <p:nvPr/>
            </p:nvSpPr>
            <p:spPr>
              <a:xfrm>
                <a:off x="8784148" y="5939997"/>
                <a:ext cx="1608902" cy="37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37" name="文字方塊 136">
                <a:extLst>
                  <a:ext uri="{FF2B5EF4-FFF2-40B4-BE49-F238E27FC236}">
                    <a16:creationId xmlns:a16="http://schemas.microsoft.com/office/drawing/2014/main" id="{A6D6DCC2-53B3-495E-866B-3EF742FC3F1F}"/>
                  </a:ext>
                </a:extLst>
              </p:cNvPr>
              <p:cNvSpPr txBox="1">
                <a:spLocks noRot="1" noChangeAspect="1" noMove="1" noResize="1" noEditPoints="1" noAdjustHandles="1" noChangeArrowheads="1" noChangeShapeType="1" noTextEdit="1"/>
              </p:cNvSpPr>
              <p:nvPr/>
            </p:nvSpPr>
            <p:spPr>
              <a:xfrm>
                <a:off x="8784148" y="5939997"/>
                <a:ext cx="1608902" cy="376642"/>
              </a:xfrm>
              <a:prstGeom prst="rect">
                <a:avLst/>
              </a:prstGeom>
              <a:blipFill>
                <a:blip r:embed="rId14"/>
                <a:stretch>
                  <a:fillRect l="-3906" t="-3226" r="-1563" b="-6452"/>
                </a:stretch>
              </a:blipFill>
            </p:spPr>
            <p:txBody>
              <a:bodyPr/>
              <a:lstStyle/>
              <a:p>
                <a:r>
                  <a:rPr lang="zh-CN" altLang="en-US">
                    <a:noFill/>
                  </a:rPr>
                  <a:t> </a:t>
                </a:r>
              </a:p>
            </p:txBody>
          </p:sp>
        </mc:Fallback>
      </mc:AlternateContent>
      <p:cxnSp>
        <p:nvCxnSpPr>
          <p:cNvPr id="139" name="直線單箭頭接點 138">
            <a:extLst>
              <a:ext uri="{FF2B5EF4-FFF2-40B4-BE49-F238E27FC236}">
                <a16:creationId xmlns:a16="http://schemas.microsoft.com/office/drawing/2014/main" id="{62599888-CF94-4D24-980F-70DE6F9003F6}"/>
              </a:ext>
            </a:extLst>
          </p:cNvPr>
          <p:cNvCxnSpPr>
            <a:cxnSpLocks/>
          </p:cNvCxnSpPr>
          <p:nvPr/>
        </p:nvCxnSpPr>
        <p:spPr>
          <a:xfrm flipH="1" flipV="1">
            <a:off x="4835337" y="2949703"/>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F02460C6-CB1B-4F30-A955-C15831142307}"/>
              </a:ext>
            </a:extLst>
          </p:cNvPr>
          <p:cNvCxnSpPr>
            <a:cxnSpLocks/>
          </p:cNvCxnSpPr>
          <p:nvPr/>
        </p:nvCxnSpPr>
        <p:spPr>
          <a:xfrm flipH="1" flipV="1">
            <a:off x="7058177" y="294880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9920C0CB-2BDD-4739-BFEC-C28A70F17276}"/>
              </a:ext>
            </a:extLst>
          </p:cNvPr>
          <p:cNvCxnSpPr>
            <a:cxnSpLocks/>
          </p:cNvCxnSpPr>
          <p:nvPr/>
        </p:nvCxnSpPr>
        <p:spPr>
          <a:xfrm flipH="1" flipV="1">
            <a:off x="9318535" y="2966902"/>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4" name="文字方塊 143">
                <a:extLst>
                  <a:ext uri="{FF2B5EF4-FFF2-40B4-BE49-F238E27FC236}">
                    <a16:creationId xmlns:a16="http://schemas.microsoft.com/office/drawing/2014/main" id="{7C074D18-EF06-4C3A-A277-A52B81AE45D0}"/>
                  </a:ext>
                </a:extLst>
              </p:cNvPr>
              <p:cNvSpPr txBox="1"/>
              <p:nvPr/>
            </p:nvSpPr>
            <p:spPr>
              <a:xfrm>
                <a:off x="4655585" y="2421124"/>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m:t>
                          </m:r>
                          <m:r>
                            <a:rPr lang="en-US" altLang="zh-TW" sz="2400" i="1">
                              <a:latin typeface="Cambria Math" panose="02040503050406030204" pitchFamily="18" charset="0"/>
                            </a:rPr>
                            <m:t>2</m:t>
                          </m:r>
                        </m:sub>
                      </m:sSub>
                    </m:oMath>
                  </m:oMathPara>
                </a14:m>
                <a:endParaRPr lang="zh-TW" altLang="en-US" sz="2400" dirty="0"/>
              </a:p>
            </p:txBody>
          </p:sp>
        </mc:Choice>
        <mc:Fallback>
          <p:sp>
            <p:nvSpPr>
              <p:cNvPr id="144" name="文字方塊 143">
                <a:extLst>
                  <a:ext uri="{FF2B5EF4-FFF2-40B4-BE49-F238E27FC236}">
                    <a16:creationId xmlns:a16="http://schemas.microsoft.com/office/drawing/2014/main" id="{7C074D18-EF06-4C3A-A277-A52B81AE45D0}"/>
                  </a:ext>
                </a:extLst>
              </p:cNvPr>
              <p:cNvSpPr txBox="1">
                <a:spLocks noRot="1" noChangeAspect="1" noMove="1" noResize="1" noEditPoints="1" noAdjustHandles="1" noChangeArrowheads="1" noChangeShapeType="1" noTextEdit="1"/>
              </p:cNvSpPr>
              <p:nvPr/>
            </p:nvSpPr>
            <p:spPr>
              <a:xfrm>
                <a:off x="4655585" y="2421124"/>
                <a:ext cx="565091" cy="385555"/>
              </a:xfrm>
              <a:prstGeom prst="rect">
                <a:avLst/>
              </a:prstGeom>
              <a:blipFill>
                <a:blip r:embed="rId15"/>
                <a:stretch>
                  <a:fillRect l="-6667" r="-4444" b="-12903"/>
                </a:stretch>
              </a:blipFill>
            </p:spPr>
            <p:txBody>
              <a:bodyPr/>
              <a:lstStyle/>
              <a:p>
                <a:r>
                  <a:rPr lang="zh-CN" altLang="en-US">
                    <a:noFill/>
                  </a:rPr>
                  <a:t> </a:t>
                </a:r>
              </a:p>
            </p:txBody>
          </p:sp>
        </mc:Fallback>
      </mc:AlternateContent>
      <p:sp>
        <p:nvSpPr>
          <p:cNvPr id="145" name="橢圓 144">
            <a:extLst>
              <a:ext uri="{FF2B5EF4-FFF2-40B4-BE49-F238E27FC236}">
                <a16:creationId xmlns:a16="http://schemas.microsoft.com/office/drawing/2014/main" id="{8DEFC211-389A-4AB7-A364-99238068FA71}"/>
              </a:ext>
            </a:extLst>
          </p:cNvPr>
          <p:cNvSpPr/>
          <p:nvPr/>
        </p:nvSpPr>
        <p:spPr>
          <a:xfrm>
            <a:off x="4764355" y="2799046"/>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6" name="橢圓 145">
            <a:extLst>
              <a:ext uri="{FF2B5EF4-FFF2-40B4-BE49-F238E27FC236}">
                <a16:creationId xmlns:a16="http://schemas.microsoft.com/office/drawing/2014/main" id="{9F55845E-2E70-4CF2-8670-CA606BEFF860}"/>
              </a:ext>
            </a:extLst>
          </p:cNvPr>
          <p:cNvSpPr/>
          <p:nvPr/>
        </p:nvSpPr>
        <p:spPr>
          <a:xfrm>
            <a:off x="6969764" y="2807904"/>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7" name="橢圓 146">
            <a:extLst>
              <a:ext uri="{FF2B5EF4-FFF2-40B4-BE49-F238E27FC236}">
                <a16:creationId xmlns:a16="http://schemas.microsoft.com/office/drawing/2014/main" id="{0B3400FE-3455-4EBE-BE63-E893937B1B75}"/>
              </a:ext>
            </a:extLst>
          </p:cNvPr>
          <p:cNvSpPr/>
          <p:nvPr/>
        </p:nvSpPr>
        <p:spPr>
          <a:xfrm>
            <a:off x="9220724" y="283330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8" name="直線單箭頭接點 147">
            <a:extLst>
              <a:ext uri="{FF2B5EF4-FFF2-40B4-BE49-F238E27FC236}">
                <a16:creationId xmlns:a16="http://schemas.microsoft.com/office/drawing/2014/main" id="{5B235E64-6957-47F3-A325-11FB7E0BB1DF}"/>
              </a:ext>
            </a:extLst>
          </p:cNvPr>
          <p:cNvCxnSpPr>
            <a:cxnSpLocks/>
            <a:endCxn id="147" idx="4"/>
          </p:cNvCxnSpPr>
          <p:nvPr/>
        </p:nvCxnSpPr>
        <p:spPr>
          <a:xfrm flipV="1">
            <a:off x="2251404" y="3013305"/>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6724DEAC-3039-45E1-86C7-15B62D8E0057}"/>
              </a:ext>
            </a:extLst>
          </p:cNvPr>
          <p:cNvCxnSpPr>
            <a:cxnSpLocks/>
            <a:endCxn id="146" idx="4"/>
          </p:cNvCxnSpPr>
          <p:nvPr/>
        </p:nvCxnSpPr>
        <p:spPr>
          <a:xfrm flipV="1">
            <a:off x="2251404" y="2987905"/>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59FAE96B-3BE9-4D99-886D-2BF888F943A8}"/>
              </a:ext>
            </a:extLst>
          </p:cNvPr>
          <p:cNvCxnSpPr>
            <a:cxnSpLocks/>
            <a:endCxn id="145" idx="4"/>
          </p:cNvCxnSpPr>
          <p:nvPr/>
        </p:nvCxnSpPr>
        <p:spPr>
          <a:xfrm flipV="1">
            <a:off x="2251405" y="2979047"/>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2" name="文字方塊 151">
                <a:extLst>
                  <a:ext uri="{FF2B5EF4-FFF2-40B4-BE49-F238E27FC236}">
                    <a16:creationId xmlns:a16="http://schemas.microsoft.com/office/drawing/2014/main" id="{02191E71-FAEC-41C2-8321-C4114C4A3EEA}"/>
                  </a:ext>
                </a:extLst>
              </p:cNvPr>
              <p:cNvSpPr txBox="1"/>
              <p:nvPr/>
            </p:nvSpPr>
            <p:spPr>
              <a:xfrm>
                <a:off x="6806783" y="2421124"/>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m:t>
                          </m:r>
                          <m:r>
                            <a:rPr lang="en-US" altLang="zh-TW" sz="2400" i="1">
                              <a:latin typeface="Cambria Math" panose="02040503050406030204" pitchFamily="18" charset="0"/>
                            </a:rPr>
                            <m:t>3</m:t>
                          </m:r>
                        </m:sub>
                      </m:sSub>
                    </m:oMath>
                  </m:oMathPara>
                </a14:m>
                <a:endParaRPr lang="zh-TW" altLang="en-US" sz="2400" dirty="0"/>
              </a:p>
            </p:txBody>
          </p:sp>
        </mc:Choice>
        <mc:Fallback>
          <p:sp>
            <p:nvSpPr>
              <p:cNvPr id="152" name="文字方塊 151">
                <a:extLst>
                  <a:ext uri="{FF2B5EF4-FFF2-40B4-BE49-F238E27FC236}">
                    <a16:creationId xmlns:a16="http://schemas.microsoft.com/office/drawing/2014/main" id="{02191E71-FAEC-41C2-8321-C4114C4A3EEA}"/>
                  </a:ext>
                </a:extLst>
              </p:cNvPr>
              <p:cNvSpPr txBox="1">
                <a:spLocks noRot="1" noChangeAspect="1" noMove="1" noResize="1" noEditPoints="1" noAdjustHandles="1" noChangeArrowheads="1" noChangeShapeType="1" noTextEdit="1"/>
              </p:cNvSpPr>
              <p:nvPr/>
            </p:nvSpPr>
            <p:spPr>
              <a:xfrm>
                <a:off x="6806783" y="2421124"/>
                <a:ext cx="565091" cy="385555"/>
              </a:xfrm>
              <a:prstGeom prst="rect">
                <a:avLst/>
              </a:prstGeom>
              <a:blipFill>
                <a:blip r:embed="rId16"/>
                <a:stretch>
                  <a:fillRect l="-6667" r="-4444" b="-12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3" name="文字方塊 152">
                <a:extLst>
                  <a:ext uri="{FF2B5EF4-FFF2-40B4-BE49-F238E27FC236}">
                    <a16:creationId xmlns:a16="http://schemas.microsoft.com/office/drawing/2014/main" id="{C7CCCAEC-541A-4FE5-9E83-F436761218B6}"/>
                  </a:ext>
                </a:extLst>
              </p:cNvPr>
              <p:cNvSpPr txBox="1"/>
              <p:nvPr/>
            </p:nvSpPr>
            <p:spPr>
              <a:xfrm>
                <a:off x="9162648" y="2437347"/>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p:sp>
            <p:nvSpPr>
              <p:cNvPr id="153" name="文字方塊 152">
                <a:extLst>
                  <a:ext uri="{FF2B5EF4-FFF2-40B4-BE49-F238E27FC236}">
                    <a16:creationId xmlns:a16="http://schemas.microsoft.com/office/drawing/2014/main" id="{C7CCCAEC-541A-4FE5-9E83-F436761218B6}"/>
                  </a:ext>
                </a:extLst>
              </p:cNvPr>
              <p:cNvSpPr txBox="1">
                <a:spLocks noRot="1" noChangeAspect="1" noMove="1" noResize="1" noEditPoints="1" noAdjustHandles="1" noChangeArrowheads="1" noChangeShapeType="1" noTextEdit="1"/>
              </p:cNvSpPr>
              <p:nvPr/>
            </p:nvSpPr>
            <p:spPr>
              <a:xfrm>
                <a:off x="9162648" y="2437347"/>
                <a:ext cx="565091" cy="385555"/>
              </a:xfrm>
              <a:prstGeom prst="rect">
                <a:avLst/>
              </a:prstGeom>
              <a:blipFill>
                <a:blip r:embed="rId17"/>
                <a:stretch>
                  <a:fillRect l="-6522" r="-2174" b="-9677"/>
                </a:stretch>
              </a:blipFill>
            </p:spPr>
            <p:txBody>
              <a:bodyPr/>
              <a:lstStyle/>
              <a:p>
                <a:r>
                  <a:rPr lang="zh-CN" altLang="en-US">
                    <a:noFill/>
                  </a:rPr>
                  <a:t> </a:t>
                </a:r>
              </a:p>
            </p:txBody>
          </p:sp>
        </mc:Fallback>
      </mc:AlternateContent>
      <p:grpSp>
        <p:nvGrpSpPr>
          <p:cNvPr id="47" name="群組 46">
            <a:extLst>
              <a:ext uri="{FF2B5EF4-FFF2-40B4-BE49-F238E27FC236}">
                <a16:creationId xmlns:a16="http://schemas.microsoft.com/office/drawing/2014/main" id="{E784F5D1-1672-449C-B3EF-A257E93883E9}"/>
              </a:ext>
            </a:extLst>
          </p:cNvPr>
          <p:cNvGrpSpPr/>
          <p:nvPr/>
        </p:nvGrpSpPr>
        <p:grpSpPr>
          <a:xfrm>
            <a:off x="2481659" y="4015368"/>
            <a:ext cx="715161" cy="1052823"/>
            <a:chOff x="964022" y="3795863"/>
            <a:chExt cx="715161" cy="1052823"/>
          </a:xfrm>
        </p:grpSpPr>
        <p:sp>
          <p:nvSpPr>
            <p:cNvPr id="48" name="矩形 47">
              <a:extLst>
                <a:ext uri="{FF2B5EF4-FFF2-40B4-BE49-F238E27FC236}">
                  <a16:creationId xmlns:a16="http://schemas.microsoft.com/office/drawing/2014/main" id="{3A1F8BBD-0FC7-4790-BD66-B7655CF6735C}"/>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260D014A-B984-406D-B42A-D66F4D6E0CC4}"/>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49" name="文字方塊 48">
                  <a:extLst>
                    <a:ext uri="{FF2B5EF4-FFF2-40B4-BE49-F238E27FC236}">
                      <a16:creationId xmlns:a16="http://schemas.microsoft.com/office/drawing/2014/main" id="{260D014A-B984-406D-B42A-D66F4D6E0CC4}"/>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18"/>
                  <a:stretch>
                    <a:fillRect/>
                  </a:stretch>
                </a:blipFill>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id="{A4D66EBF-214D-4CF6-B460-1F505770F98E}"/>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1" name="文字方塊 50">
                <a:extLst>
                  <a:ext uri="{FF2B5EF4-FFF2-40B4-BE49-F238E27FC236}">
                    <a16:creationId xmlns:a16="http://schemas.microsoft.com/office/drawing/2014/main" id="{6E430CEB-05AB-45A5-BBBA-4DC27733B77E}"/>
                  </a:ext>
                </a:extLst>
              </p:cNvPr>
              <p:cNvSpPr txBox="1"/>
              <p:nvPr/>
            </p:nvSpPr>
            <p:spPr>
              <a:xfrm>
                <a:off x="2107404" y="6454981"/>
                <a:ext cx="160890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51" name="文字方塊 50">
                <a:extLst>
                  <a:ext uri="{FF2B5EF4-FFF2-40B4-BE49-F238E27FC236}">
                    <a16:creationId xmlns:a16="http://schemas.microsoft.com/office/drawing/2014/main" id="{6E430CEB-05AB-45A5-BBBA-4DC27733B77E}"/>
                  </a:ext>
                </a:extLst>
              </p:cNvPr>
              <p:cNvSpPr txBox="1">
                <a:spLocks noRot="1" noChangeAspect="1" noMove="1" noResize="1" noEditPoints="1" noAdjustHandles="1" noChangeArrowheads="1" noChangeShapeType="1" noTextEdit="1"/>
              </p:cNvSpPr>
              <p:nvPr/>
            </p:nvSpPr>
            <p:spPr>
              <a:xfrm>
                <a:off x="2107404" y="6454981"/>
                <a:ext cx="1608902" cy="377667"/>
              </a:xfrm>
              <a:prstGeom prst="rect">
                <a:avLst/>
              </a:prstGeom>
              <a:blipFill>
                <a:blip r:embed="rId19"/>
                <a:stretch>
                  <a:fillRect l="-4724" t="-3226" r="-1575" b="-3226"/>
                </a:stretch>
              </a:blipFill>
            </p:spPr>
            <p:txBody>
              <a:bodyPr/>
              <a:lstStyle/>
              <a:p>
                <a:r>
                  <a:rPr lang="zh-CN" altLang="en-US">
                    <a:noFill/>
                  </a:rPr>
                  <a:t> </a:t>
                </a:r>
              </a:p>
            </p:txBody>
          </p:sp>
        </mc:Fallback>
      </mc:AlternateContent>
      <p:cxnSp>
        <p:nvCxnSpPr>
          <p:cNvPr id="52" name="直線單箭頭接點 51">
            <a:extLst>
              <a:ext uri="{FF2B5EF4-FFF2-40B4-BE49-F238E27FC236}">
                <a16:creationId xmlns:a16="http://schemas.microsoft.com/office/drawing/2014/main" id="{F5A62708-5253-450F-8A65-CD13A2C21D36}"/>
              </a:ext>
            </a:extLst>
          </p:cNvPr>
          <p:cNvCxnSpPr>
            <a:cxnSpLocks/>
            <a:endCxn id="54" idx="4"/>
          </p:cNvCxnSpPr>
          <p:nvPr/>
        </p:nvCxnSpPr>
        <p:spPr>
          <a:xfrm flipH="1" flipV="1">
            <a:off x="2556679" y="297058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a:extLst>
                  <a:ext uri="{FF2B5EF4-FFF2-40B4-BE49-F238E27FC236}">
                    <a16:creationId xmlns:a16="http://schemas.microsoft.com/office/drawing/2014/main" id="{0D6341A4-791D-4E2E-AF63-D19717B2C520}"/>
                  </a:ext>
                </a:extLst>
              </p:cNvPr>
              <p:cNvSpPr txBox="1"/>
              <p:nvPr/>
            </p:nvSpPr>
            <p:spPr>
              <a:xfrm>
                <a:off x="2382987" y="2421124"/>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p:sp>
            <p:nvSpPr>
              <p:cNvPr id="53" name="文字方塊 52">
                <a:extLst>
                  <a:ext uri="{FF2B5EF4-FFF2-40B4-BE49-F238E27FC236}">
                    <a16:creationId xmlns:a16="http://schemas.microsoft.com/office/drawing/2014/main" id="{0D6341A4-791D-4E2E-AF63-D19717B2C520}"/>
                  </a:ext>
                </a:extLst>
              </p:cNvPr>
              <p:cNvSpPr txBox="1">
                <a:spLocks noRot="1" noChangeAspect="1" noMove="1" noResize="1" noEditPoints="1" noAdjustHandles="1" noChangeArrowheads="1" noChangeShapeType="1" noTextEdit="1"/>
              </p:cNvSpPr>
              <p:nvPr/>
            </p:nvSpPr>
            <p:spPr>
              <a:xfrm>
                <a:off x="2382987" y="2421124"/>
                <a:ext cx="565091" cy="385555"/>
              </a:xfrm>
              <a:prstGeom prst="rect">
                <a:avLst/>
              </a:prstGeom>
              <a:blipFill>
                <a:blip r:embed="rId20"/>
                <a:stretch>
                  <a:fillRect l="-6522" r="-2174" b="-12903"/>
                </a:stretch>
              </a:blipFill>
            </p:spPr>
            <p:txBody>
              <a:bodyPr/>
              <a:lstStyle/>
              <a:p>
                <a:r>
                  <a:rPr lang="zh-CN" altLang="en-US">
                    <a:noFill/>
                  </a:rPr>
                  <a:t> </a:t>
                </a:r>
              </a:p>
            </p:txBody>
          </p:sp>
        </mc:Fallback>
      </mc:AlternateContent>
      <p:sp>
        <p:nvSpPr>
          <p:cNvPr id="54" name="橢圓 53">
            <a:extLst>
              <a:ext uri="{FF2B5EF4-FFF2-40B4-BE49-F238E27FC236}">
                <a16:creationId xmlns:a16="http://schemas.microsoft.com/office/drawing/2014/main" id="{7AD0FA1B-E03B-444E-8065-A795D9ED0C97}"/>
              </a:ext>
            </a:extLst>
          </p:cNvPr>
          <p:cNvSpPr/>
          <p:nvPr/>
        </p:nvSpPr>
        <p:spPr>
          <a:xfrm>
            <a:off x="2466678" y="2790579"/>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5" name="直線單箭頭接點 54">
            <a:extLst>
              <a:ext uri="{FF2B5EF4-FFF2-40B4-BE49-F238E27FC236}">
                <a16:creationId xmlns:a16="http://schemas.microsoft.com/office/drawing/2014/main" id="{60090ACF-9CB8-4341-ACB4-890253F8577B}"/>
              </a:ext>
            </a:extLst>
          </p:cNvPr>
          <p:cNvCxnSpPr>
            <a:cxnSpLocks/>
            <a:endCxn id="54" idx="4"/>
          </p:cNvCxnSpPr>
          <p:nvPr/>
        </p:nvCxnSpPr>
        <p:spPr>
          <a:xfrm flipV="1">
            <a:off x="2251404" y="2970579"/>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EDA8FCD6-198A-4B19-86B6-83536FC1B9D7}"/>
              </a:ext>
            </a:extLst>
          </p:cNvPr>
          <p:cNvCxnSpPr>
            <a:cxnSpLocks/>
          </p:cNvCxnSpPr>
          <p:nvPr/>
        </p:nvCxnSpPr>
        <p:spPr>
          <a:xfrm flipH="1" flipV="1">
            <a:off x="2546439" y="1628144"/>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85055076-2BDD-4656-811A-48FAD530F5C1}"/>
              </a:ext>
            </a:extLst>
          </p:cNvPr>
          <p:cNvCxnSpPr>
            <a:cxnSpLocks/>
          </p:cNvCxnSpPr>
          <p:nvPr/>
        </p:nvCxnSpPr>
        <p:spPr>
          <a:xfrm flipH="1" flipV="1">
            <a:off x="4864775" y="160712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B46EB0D9-9CB6-41D2-886A-C8D95F9FECD8}"/>
              </a:ext>
            </a:extLst>
          </p:cNvPr>
          <p:cNvCxnSpPr>
            <a:cxnSpLocks/>
          </p:cNvCxnSpPr>
          <p:nvPr/>
        </p:nvCxnSpPr>
        <p:spPr>
          <a:xfrm flipH="1" flipV="1">
            <a:off x="7071140" y="1616981"/>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6085D1CD-1230-4D42-9F21-C9B4F2A2B853}"/>
              </a:ext>
            </a:extLst>
          </p:cNvPr>
          <p:cNvCxnSpPr>
            <a:cxnSpLocks/>
          </p:cNvCxnSpPr>
          <p:nvPr/>
        </p:nvCxnSpPr>
        <p:spPr>
          <a:xfrm flipH="1" flipV="1">
            <a:off x="9340426" y="1625190"/>
            <a:ext cx="1" cy="890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圓角 59">
            <a:extLst>
              <a:ext uri="{FF2B5EF4-FFF2-40B4-BE49-F238E27FC236}">
                <a16:creationId xmlns:a16="http://schemas.microsoft.com/office/drawing/2014/main" id="{A9280B7C-0AF4-44B6-8821-6E59FEA9D3FC}"/>
              </a:ext>
            </a:extLst>
          </p:cNvPr>
          <p:cNvSpPr/>
          <p:nvPr/>
        </p:nvSpPr>
        <p:spPr>
          <a:xfrm>
            <a:off x="2240019" y="1867864"/>
            <a:ext cx="7907513" cy="4364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800" dirty="0"/>
              <a:t>Soft-max</a:t>
            </a:r>
            <a:endParaRPr lang="zh-TW" altLang="en-US" sz="2800" dirty="0"/>
          </a:p>
        </p:txBody>
      </p:sp>
      <mc:AlternateContent xmlns:mc="http://schemas.openxmlformats.org/markup-compatibility/2006">
        <mc:Choice xmlns:a14="http://schemas.microsoft.com/office/drawing/2010/main" Requires="a14">
          <p:sp>
            <p:nvSpPr>
              <p:cNvPr id="61" name="文字方塊 60">
                <a:extLst>
                  <a:ext uri="{FF2B5EF4-FFF2-40B4-BE49-F238E27FC236}">
                    <a16:creationId xmlns:a16="http://schemas.microsoft.com/office/drawing/2014/main" id="{7FDA45FF-45CB-4BF7-8903-056773BFB814}"/>
                  </a:ext>
                </a:extLst>
              </p:cNvPr>
              <p:cNvSpPr txBox="1"/>
              <p:nvPr/>
            </p:nvSpPr>
            <p:spPr>
              <a:xfrm>
                <a:off x="2399018" y="1198780"/>
                <a:ext cx="565090"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61" name="文字方塊 60">
                <a:extLst>
                  <a:ext uri="{FF2B5EF4-FFF2-40B4-BE49-F238E27FC236}">
                    <a16:creationId xmlns:a16="http://schemas.microsoft.com/office/drawing/2014/main" id="{7FDA45FF-45CB-4BF7-8903-056773BFB814}"/>
                  </a:ext>
                </a:extLst>
              </p:cNvPr>
              <p:cNvSpPr txBox="1">
                <a:spLocks noRot="1" noChangeAspect="1" noMove="1" noResize="1" noEditPoints="1" noAdjustHandles="1" noChangeArrowheads="1" noChangeShapeType="1" noTextEdit="1"/>
              </p:cNvSpPr>
              <p:nvPr/>
            </p:nvSpPr>
            <p:spPr>
              <a:xfrm>
                <a:off x="2399018" y="1198780"/>
                <a:ext cx="565090" cy="391004"/>
              </a:xfrm>
              <a:prstGeom prst="rect">
                <a:avLst/>
              </a:prstGeom>
              <a:blipFill>
                <a:blip r:embed="rId21"/>
                <a:stretch>
                  <a:fillRect l="-8889" r="-4444"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字方塊 61">
                <a:extLst>
                  <a:ext uri="{FF2B5EF4-FFF2-40B4-BE49-F238E27FC236}">
                    <a16:creationId xmlns:a16="http://schemas.microsoft.com/office/drawing/2014/main" id="{5660D89B-D667-46F1-A4BC-DFCDDDC15914}"/>
                  </a:ext>
                </a:extLst>
              </p:cNvPr>
              <p:cNvSpPr txBox="1"/>
              <p:nvPr/>
            </p:nvSpPr>
            <p:spPr>
              <a:xfrm>
                <a:off x="4671617" y="1198781"/>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62" name="文字方塊 61">
                <a:extLst>
                  <a:ext uri="{FF2B5EF4-FFF2-40B4-BE49-F238E27FC236}">
                    <a16:creationId xmlns:a16="http://schemas.microsoft.com/office/drawing/2014/main" id="{5660D89B-D667-46F1-A4BC-DFCDDDC15914}"/>
                  </a:ext>
                </a:extLst>
              </p:cNvPr>
              <p:cNvSpPr txBox="1">
                <a:spLocks noRot="1" noChangeAspect="1" noMove="1" noResize="1" noEditPoints="1" noAdjustHandles="1" noChangeArrowheads="1" noChangeShapeType="1" noTextEdit="1"/>
              </p:cNvSpPr>
              <p:nvPr/>
            </p:nvSpPr>
            <p:spPr>
              <a:xfrm>
                <a:off x="4671617" y="1198781"/>
                <a:ext cx="565091" cy="391389"/>
              </a:xfrm>
              <a:prstGeom prst="rect">
                <a:avLst/>
              </a:prstGeom>
              <a:blipFill>
                <a:blip r:embed="rId22"/>
                <a:stretch>
                  <a:fillRect l="-6522" r="-4348"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字方塊 62">
                <a:extLst>
                  <a:ext uri="{FF2B5EF4-FFF2-40B4-BE49-F238E27FC236}">
                    <a16:creationId xmlns:a16="http://schemas.microsoft.com/office/drawing/2014/main" id="{9330352A-05F1-43BE-8D9C-877E0C36EF61}"/>
                  </a:ext>
                </a:extLst>
              </p:cNvPr>
              <p:cNvSpPr txBox="1"/>
              <p:nvPr/>
            </p:nvSpPr>
            <p:spPr>
              <a:xfrm>
                <a:off x="6822815" y="1198780"/>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63" name="文字方塊 62">
                <a:extLst>
                  <a:ext uri="{FF2B5EF4-FFF2-40B4-BE49-F238E27FC236}">
                    <a16:creationId xmlns:a16="http://schemas.microsoft.com/office/drawing/2014/main" id="{9330352A-05F1-43BE-8D9C-877E0C36EF61}"/>
                  </a:ext>
                </a:extLst>
              </p:cNvPr>
              <p:cNvSpPr txBox="1">
                <a:spLocks noRot="1" noChangeAspect="1" noMove="1" noResize="1" noEditPoints="1" noAdjustHandles="1" noChangeArrowheads="1" noChangeShapeType="1" noTextEdit="1"/>
              </p:cNvSpPr>
              <p:nvPr/>
            </p:nvSpPr>
            <p:spPr>
              <a:xfrm>
                <a:off x="6822815" y="1198780"/>
                <a:ext cx="565091" cy="391004"/>
              </a:xfrm>
              <a:prstGeom prst="rect">
                <a:avLst/>
              </a:prstGeom>
              <a:blipFill>
                <a:blip r:embed="rId23"/>
                <a:stretch>
                  <a:fillRect l="-6667" r="-4444"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字方塊 63">
                <a:extLst>
                  <a:ext uri="{FF2B5EF4-FFF2-40B4-BE49-F238E27FC236}">
                    <a16:creationId xmlns:a16="http://schemas.microsoft.com/office/drawing/2014/main" id="{18D517AE-515B-4187-9159-390279E6185D}"/>
                  </a:ext>
                </a:extLst>
              </p:cNvPr>
              <p:cNvSpPr txBox="1"/>
              <p:nvPr/>
            </p:nvSpPr>
            <p:spPr>
              <a:xfrm>
                <a:off x="9178680" y="1215003"/>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64" name="文字方塊 63">
                <a:extLst>
                  <a:ext uri="{FF2B5EF4-FFF2-40B4-BE49-F238E27FC236}">
                    <a16:creationId xmlns:a16="http://schemas.microsoft.com/office/drawing/2014/main" id="{18D517AE-515B-4187-9159-390279E6185D}"/>
                  </a:ext>
                </a:extLst>
              </p:cNvPr>
              <p:cNvSpPr txBox="1">
                <a:spLocks noRot="1" noChangeAspect="1" noMove="1" noResize="1" noEditPoints="1" noAdjustHandles="1" noChangeArrowheads="1" noChangeShapeType="1" noTextEdit="1"/>
              </p:cNvSpPr>
              <p:nvPr/>
            </p:nvSpPr>
            <p:spPr>
              <a:xfrm>
                <a:off x="9178680" y="1215003"/>
                <a:ext cx="565091" cy="391004"/>
              </a:xfrm>
              <a:prstGeom prst="rect">
                <a:avLst/>
              </a:prstGeom>
              <a:blipFill>
                <a:blip r:embed="rId24"/>
                <a:stretch>
                  <a:fillRect l="-4348" r="-2174"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字方塊 64">
                <a:extLst>
                  <a:ext uri="{FF2B5EF4-FFF2-40B4-BE49-F238E27FC236}">
                    <a16:creationId xmlns:a16="http://schemas.microsoft.com/office/drawing/2014/main" id="{07CBE55D-AF8D-4615-9859-2AD4F8FFAC36}"/>
                  </a:ext>
                </a:extLst>
              </p:cNvPr>
              <p:cNvSpPr txBox="1"/>
              <p:nvPr/>
            </p:nvSpPr>
            <p:spPr>
              <a:xfrm>
                <a:off x="6193775" y="41539"/>
                <a:ext cx="5078506" cy="845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solidFill>
                                <a:schemeClr val="bg1">
                                  <a:lumMod val="95000"/>
                                </a:schemeClr>
                              </a:solidFill>
                              <a:latin typeface="Cambria Math" panose="02040503050406030204" pitchFamily="18" charset="0"/>
                            </a:rPr>
                          </m:ctrlPr>
                        </m:sSubSupPr>
                        <m:e>
                          <m:r>
                            <a:rPr lang="zh-TW" altLang="en-US" sz="2800" i="1">
                              <a:solidFill>
                                <a:schemeClr val="bg1">
                                  <a:lumMod val="95000"/>
                                </a:schemeClr>
                              </a:solidFill>
                              <a:latin typeface="Cambria Math" panose="02040503050406030204" pitchFamily="18" charset="0"/>
                            </a:rPr>
                            <m:t>𝛼</m:t>
                          </m:r>
                        </m:e>
                        <m:sub>
                          <m:r>
                            <a:rPr lang="en-US" altLang="zh-TW" sz="2800" i="1">
                              <a:solidFill>
                                <a:schemeClr val="bg1">
                                  <a:lumMod val="95000"/>
                                </a:schemeClr>
                              </a:solidFill>
                              <a:latin typeface="Cambria Math" panose="02040503050406030204" pitchFamily="18" charset="0"/>
                            </a:rPr>
                            <m:t>1,</m:t>
                          </m:r>
                          <m:r>
                            <a:rPr lang="en-US" altLang="zh-TW" sz="2800" i="1">
                              <a:solidFill>
                                <a:schemeClr val="bg1">
                                  <a:lumMod val="95000"/>
                                </a:schemeClr>
                              </a:solidFill>
                              <a:latin typeface="Cambria Math" panose="02040503050406030204" pitchFamily="18" charset="0"/>
                            </a:rPr>
                            <m:t>𝑖</m:t>
                          </m:r>
                        </m:sub>
                        <m:sup>
                          <m:r>
                            <a:rPr lang="en-US" altLang="zh-TW" sz="2800" i="1">
                              <a:solidFill>
                                <a:schemeClr val="bg1">
                                  <a:lumMod val="95000"/>
                                </a:schemeClr>
                              </a:solidFill>
                              <a:latin typeface="Cambria Math" panose="02040503050406030204" pitchFamily="18" charset="0"/>
                            </a:rPr>
                            <m:t>′</m:t>
                          </m:r>
                        </m:sup>
                      </m:sSubSup>
                      <m:r>
                        <a:rPr lang="en-US" altLang="zh-TW" sz="2800" i="1">
                          <a:solidFill>
                            <a:schemeClr val="bg1">
                              <a:lumMod val="95000"/>
                            </a:schemeClr>
                          </a:solidFill>
                          <a:latin typeface="Cambria Math" panose="02040503050406030204" pitchFamily="18" charset="0"/>
                        </a:rPr>
                        <m:t>=</m:t>
                      </m:r>
                      <m:r>
                        <a:rPr lang="en-US" altLang="zh-TW" sz="2800" i="1">
                          <a:solidFill>
                            <a:schemeClr val="bg1">
                              <a:lumMod val="95000"/>
                            </a:schemeClr>
                          </a:solidFill>
                          <a:latin typeface="Cambria Math" panose="02040503050406030204" pitchFamily="18" charset="0"/>
                        </a:rPr>
                        <m:t>𝑒𝑥𝑝</m:t>
                      </m:r>
                      <m:d>
                        <m:dPr>
                          <m:ctrlPr>
                            <a:rPr lang="en-US" altLang="zh-TW" sz="2800" i="1">
                              <a:solidFill>
                                <a:schemeClr val="bg1">
                                  <a:lumMod val="95000"/>
                                </a:schemeClr>
                              </a:solidFill>
                              <a:latin typeface="Cambria Math" panose="02040503050406030204" pitchFamily="18" charset="0"/>
                            </a:rPr>
                          </m:ctrlPr>
                        </m:dPr>
                        <m:e>
                          <m:sSub>
                            <m:sSubPr>
                              <m:ctrlPr>
                                <a:rPr lang="en-US" altLang="zh-TW" sz="2800" i="1">
                                  <a:solidFill>
                                    <a:schemeClr val="bg1">
                                      <a:lumMod val="95000"/>
                                    </a:schemeClr>
                                  </a:solidFill>
                                  <a:latin typeface="Cambria Math" panose="02040503050406030204" pitchFamily="18" charset="0"/>
                                </a:rPr>
                              </m:ctrlPr>
                            </m:sSubPr>
                            <m:e>
                              <m:r>
                                <a:rPr lang="zh-TW" altLang="en-US" sz="2800" i="1">
                                  <a:solidFill>
                                    <a:schemeClr val="bg1">
                                      <a:lumMod val="95000"/>
                                    </a:schemeClr>
                                  </a:solidFill>
                                  <a:latin typeface="Cambria Math" panose="02040503050406030204" pitchFamily="18" charset="0"/>
                                </a:rPr>
                                <m:t>𝛼</m:t>
                              </m:r>
                            </m:e>
                            <m:sub>
                              <m:r>
                                <a:rPr lang="en-US" altLang="zh-TW" sz="2800" i="1">
                                  <a:solidFill>
                                    <a:schemeClr val="bg1">
                                      <a:lumMod val="95000"/>
                                    </a:schemeClr>
                                  </a:solidFill>
                                  <a:latin typeface="Cambria Math" panose="02040503050406030204" pitchFamily="18" charset="0"/>
                                </a:rPr>
                                <m:t>1,</m:t>
                              </m:r>
                              <m:r>
                                <a:rPr lang="en-US" altLang="zh-TW" sz="2800" i="1">
                                  <a:solidFill>
                                    <a:schemeClr val="bg1">
                                      <a:lumMod val="95000"/>
                                    </a:schemeClr>
                                  </a:solidFill>
                                  <a:latin typeface="Cambria Math" panose="02040503050406030204" pitchFamily="18" charset="0"/>
                                </a:rPr>
                                <m:t>𝑖</m:t>
                              </m:r>
                            </m:sub>
                          </m:sSub>
                          <m:r>
                            <m:rPr>
                              <m:nor/>
                            </m:rPr>
                            <a:rPr lang="zh-TW" altLang="en-US" sz="2800" dirty="0">
                              <a:solidFill>
                                <a:schemeClr val="bg1">
                                  <a:lumMod val="95000"/>
                                </a:schemeClr>
                              </a:solidFill>
                            </a:rPr>
                            <m:t> </m:t>
                          </m:r>
                        </m:e>
                      </m:d>
                      <m:r>
                        <a:rPr lang="en-US" altLang="zh-TW" sz="2800" i="1">
                          <a:solidFill>
                            <a:schemeClr val="bg1">
                              <a:lumMod val="95000"/>
                            </a:schemeClr>
                          </a:solidFill>
                          <a:latin typeface="Cambria Math" panose="02040503050406030204" pitchFamily="18" charset="0"/>
                        </a:rPr>
                        <m:t>/</m:t>
                      </m:r>
                      <m:nary>
                        <m:naryPr>
                          <m:chr m:val="∑"/>
                          <m:limLoc m:val="subSup"/>
                          <m:supHide m:val="on"/>
                          <m:ctrlPr>
                            <a:rPr lang="en-US" altLang="zh-TW" sz="2800" i="1">
                              <a:solidFill>
                                <a:schemeClr val="bg1">
                                  <a:lumMod val="95000"/>
                                </a:schemeClr>
                              </a:solidFill>
                              <a:latin typeface="Cambria Math" panose="02040503050406030204" pitchFamily="18" charset="0"/>
                            </a:rPr>
                          </m:ctrlPr>
                        </m:naryPr>
                        <m:sub>
                          <m:r>
                            <m:rPr>
                              <m:brk m:alnAt="9"/>
                            </m:rPr>
                            <a:rPr lang="en-US" altLang="zh-TW" sz="2800" i="1">
                              <a:solidFill>
                                <a:schemeClr val="bg1">
                                  <a:lumMod val="95000"/>
                                </a:schemeClr>
                              </a:solidFill>
                              <a:latin typeface="Cambria Math" panose="02040503050406030204" pitchFamily="18" charset="0"/>
                            </a:rPr>
                            <m:t>𝑗</m:t>
                          </m:r>
                        </m:sub>
                        <m:sup/>
                        <m:e>
                          <m:r>
                            <a:rPr lang="en-US" altLang="zh-TW" sz="2800" i="1">
                              <a:solidFill>
                                <a:schemeClr val="bg1">
                                  <a:lumMod val="95000"/>
                                </a:schemeClr>
                              </a:solidFill>
                              <a:latin typeface="Cambria Math" panose="02040503050406030204" pitchFamily="18" charset="0"/>
                            </a:rPr>
                            <m:t>𝑒𝑥𝑝</m:t>
                          </m:r>
                          <m:d>
                            <m:dPr>
                              <m:ctrlPr>
                                <a:rPr lang="en-US" altLang="zh-TW" sz="2800" i="1">
                                  <a:solidFill>
                                    <a:schemeClr val="bg1">
                                      <a:lumMod val="95000"/>
                                    </a:schemeClr>
                                  </a:solidFill>
                                  <a:latin typeface="Cambria Math" panose="02040503050406030204" pitchFamily="18" charset="0"/>
                                </a:rPr>
                              </m:ctrlPr>
                            </m:dPr>
                            <m:e>
                              <m:sSub>
                                <m:sSubPr>
                                  <m:ctrlPr>
                                    <a:rPr lang="en-US" altLang="zh-TW" sz="2800" i="1">
                                      <a:solidFill>
                                        <a:schemeClr val="bg1">
                                          <a:lumMod val="95000"/>
                                        </a:schemeClr>
                                      </a:solidFill>
                                      <a:latin typeface="Cambria Math" panose="02040503050406030204" pitchFamily="18" charset="0"/>
                                    </a:rPr>
                                  </m:ctrlPr>
                                </m:sSubPr>
                                <m:e>
                                  <m:r>
                                    <a:rPr lang="zh-TW" altLang="en-US" sz="2800" i="1">
                                      <a:solidFill>
                                        <a:schemeClr val="bg1">
                                          <a:lumMod val="95000"/>
                                        </a:schemeClr>
                                      </a:solidFill>
                                      <a:latin typeface="Cambria Math" panose="02040503050406030204" pitchFamily="18" charset="0"/>
                                    </a:rPr>
                                    <m:t>𝛼</m:t>
                                  </m:r>
                                </m:e>
                                <m:sub>
                                  <m:r>
                                    <a:rPr lang="en-US" altLang="zh-TW" sz="2800" i="1">
                                      <a:solidFill>
                                        <a:schemeClr val="bg1">
                                          <a:lumMod val="95000"/>
                                        </a:schemeClr>
                                      </a:solidFill>
                                      <a:latin typeface="Cambria Math" panose="02040503050406030204" pitchFamily="18" charset="0"/>
                                    </a:rPr>
                                    <m:t>1,</m:t>
                                  </m:r>
                                  <m:r>
                                    <a:rPr lang="en-US" altLang="zh-TW" sz="2800" i="1">
                                      <a:solidFill>
                                        <a:schemeClr val="bg1">
                                          <a:lumMod val="95000"/>
                                        </a:schemeClr>
                                      </a:solidFill>
                                      <a:latin typeface="Cambria Math" panose="02040503050406030204" pitchFamily="18" charset="0"/>
                                    </a:rPr>
                                    <m:t>𝑗</m:t>
                                  </m:r>
                                </m:sub>
                              </m:sSub>
                              <m:r>
                                <m:rPr>
                                  <m:nor/>
                                </m:rPr>
                                <a:rPr lang="zh-TW" altLang="en-US" sz="2800" dirty="0">
                                  <a:solidFill>
                                    <a:schemeClr val="bg1">
                                      <a:lumMod val="95000"/>
                                    </a:schemeClr>
                                  </a:solidFill>
                                </a:rPr>
                                <m:t> </m:t>
                              </m:r>
                            </m:e>
                          </m:d>
                        </m:e>
                      </m:nary>
                    </m:oMath>
                  </m:oMathPara>
                </a14:m>
                <a:endParaRPr lang="zh-TW" altLang="en-US" sz="2800" dirty="0">
                  <a:solidFill>
                    <a:schemeClr val="bg1">
                      <a:lumMod val="95000"/>
                    </a:schemeClr>
                  </a:solidFill>
                </a:endParaRPr>
              </a:p>
            </p:txBody>
          </p:sp>
        </mc:Choice>
        <mc:Fallback>
          <p:sp>
            <p:nvSpPr>
              <p:cNvPr id="65" name="文字方塊 64">
                <a:extLst>
                  <a:ext uri="{FF2B5EF4-FFF2-40B4-BE49-F238E27FC236}">
                    <a16:creationId xmlns:a16="http://schemas.microsoft.com/office/drawing/2014/main" id="{07CBE55D-AF8D-4615-9859-2AD4F8FFAC36}"/>
                  </a:ext>
                </a:extLst>
              </p:cNvPr>
              <p:cNvSpPr txBox="1">
                <a:spLocks noRot="1" noChangeAspect="1" noMove="1" noResize="1" noEditPoints="1" noAdjustHandles="1" noChangeArrowheads="1" noChangeShapeType="1" noTextEdit="1"/>
              </p:cNvSpPr>
              <p:nvPr/>
            </p:nvSpPr>
            <p:spPr>
              <a:xfrm>
                <a:off x="6193775" y="41539"/>
                <a:ext cx="5078506" cy="845296"/>
              </a:xfrm>
              <a:prstGeom prst="rect">
                <a:avLst/>
              </a:prstGeom>
              <a:blipFill>
                <a:blip r:embed="rId25"/>
                <a:stretch>
                  <a:fillRect t="-191045" b="-264179"/>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4800CEE7-1517-D873-91AE-55FBC8511381}"/>
              </a:ext>
            </a:extLst>
          </p:cNvPr>
          <p:cNvSpPr>
            <a:spLocks noGrp="1"/>
          </p:cNvSpPr>
          <p:nvPr>
            <p:ph sz="quarter" idx="10"/>
          </p:nvPr>
        </p:nvSpPr>
        <p:spPr/>
        <p:txBody>
          <a:bodyPr/>
          <a:lstStyle/>
          <a:p>
            <a:endParaRPr lang="zh-CN" altLang="en-US"/>
          </a:p>
        </p:txBody>
      </p:sp>
      <p:sp>
        <p:nvSpPr>
          <p:cNvPr id="2" name="投影片編號版面配置區 1">
            <a:extLst>
              <a:ext uri="{FF2B5EF4-FFF2-40B4-BE49-F238E27FC236}">
                <a16:creationId xmlns:a16="http://schemas.microsoft.com/office/drawing/2014/main" id="{110019CD-E311-4986-9EC8-89250B3CEDAE}"/>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134</a:t>
            </a:fld>
            <a:endParaRPr lang="zh-TW" altLang="en-US"/>
          </a:p>
        </p:txBody>
      </p:sp>
    </p:spTree>
    <p:extLst>
      <p:ext uri="{BB962C8B-B14F-4D97-AF65-F5344CB8AC3E}">
        <p14:creationId xmlns:p14="http://schemas.microsoft.com/office/powerpoint/2010/main" val="16776343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4" grpId="0" animBg="1"/>
      <p:bldP spid="60" grpId="0" animBg="1"/>
      <p:bldP spid="61" grpId="0"/>
      <p:bldP spid="62" grpId="0"/>
      <p:bldP spid="63" grpId="0"/>
      <p:bldP spid="64" grpId="0"/>
      <p:bldP spid="6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 name="直線單箭頭接點 138">
            <a:extLst>
              <a:ext uri="{FF2B5EF4-FFF2-40B4-BE49-F238E27FC236}">
                <a16:creationId xmlns:a16="http://schemas.microsoft.com/office/drawing/2014/main" id="{62599888-CF94-4D24-980F-70DE6F9003F6}"/>
              </a:ext>
            </a:extLst>
          </p:cNvPr>
          <p:cNvCxnSpPr>
            <a:cxnSpLocks/>
          </p:cNvCxnSpPr>
          <p:nvPr/>
        </p:nvCxnSpPr>
        <p:spPr>
          <a:xfrm flipH="1" flipV="1">
            <a:off x="4835337" y="3076315"/>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F02460C6-CB1B-4F30-A955-C15831142307}"/>
              </a:ext>
            </a:extLst>
          </p:cNvPr>
          <p:cNvCxnSpPr>
            <a:cxnSpLocks/>
          </p:cNvCxnSpPr>
          <p:nvPr/>
        </p:nvCxnSpPr>
        <p:spPr>
          <a:xfrm flipH="1" flipV="1">
            <a:off x="7058177" y="3075412"/>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9920C0CB-2BDD-4739-BFEC-C28A70F17276}"/>
              </a:ext>
            </a:extLst>
          </p:cNvPr>
          <p:cNvCxnSpPr>
            <a:cxnSpLocks/>
          </p:cNvCxnSpPr>
          <p:nvPr/>
        </p:nvCxnSpPr>
        <p:spPr>
          <a:xfrm flipH="1" flipV="1">
            <a:off x="9318535" y="3093514"/>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橢圓 144">
            <a:extLst>
              <a:ext uri="{FF2B5EF4-FFF2-40B4-BE49-F238E27FC236}">
                <a16:creationId xmlns:a16="http://schemas.microsoft.com/office/drawing/2014/main" id="{8DEFC211-389A-4AB7-A364-99238068FA71}"/>
              </a:ext>
            </a:extLst>
          </p:cNvPr>
          <p:cNvSpPr/>
          <p:nvPr/>
        </p:nvSpPr>
        <p:spPr>
          <a:xfrm>
            <a:off x="4764355" y="2925658"/>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6" name="橢圓 145">
            <a:extLst>
              <a:ext uri="{FF2B5EF4-FFF2-40B4-BE49-F238E27FC236}">
                <a16:creationId xmlns:a16="http://schemas.microsoft.com/office/drawing/2014/main" id="{9F55845E-2E70-4CF2-8670-CA606BEFF860}"/>
              </a:ext>
            </a:extLst>
          </p:cNvPr>
          <p:cNvSpPr/>
          <p:nvPr/>
        </p:nvSpPr>
        <p:spPr>
          <a:xfrm>
            <a:off x="6969764" y="2934516"/>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7" name="橢圓 146">
            <a:extLst>
              <a:ext uri="{FF2B5EF4-FFF2-40B4-BE49-F238E27FC236}">
                <a16:creationId xmlns:a16="http://schemas.microsoft.com/office/drawing/2014/main" id="{0B3400FE-3455-4EBE-BE63-E893937B1B75}"/>
              </a:ext>
            </a:extLst>
          </p:cNvPr>
          <p:cNvSpPr/>
          <p:nvPr/>
        </p:nvSpPr>
        <p:spPr>
          <a:xfrm>
            <a:off x="9220724" y="295991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48" name="直線單箭頭接點 147">
            <a:extLst>
              <a:ext uri="{FF2B5EF4-FFF2-40B4-BE49-F238E27FC236}">
                <a16:creationId xmlns:a16="http://schemas.microsoft.com/office/drawing/2014/main" id="{5B235E64-6957-47F3-A325-11FB7E0BB1DF}"/>
              </a:ext>
            </a:extLst>
          </p:cNvPr>
          <p:cNvCxnSpPr>
            <a:cxnSpLocks/>
            <a:endCxn id="147" idx="4"/>
          </p:cNvCxnSpPr>
          <p:nvPr/>
        </p:nvCxnSpPr>
        <p:spPr>
          <a:xfrm flipV="1">
            <a:off x="2251404" y="3139917"/>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6724DEAC-3039-45E1-86C7-15B62D8E0057}"/>
              </a:ext>
            </a:extLst>
          </p:cNvPr>
          <p:cNvCxnSpPr>
            <a:cxnSpLocks/>
            <a:endCxn id="146" idx="4"/>
          </p:cNvCxnSpPr>
          <p:nvPr/>
        </p:nvCxnSpPr>
        <p:spPr>
          <a:xfrm flipV="1">
            <a:off x="2251404" y="3114517"/>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59FAE96B-3BE9-4D99-886D-2BF888F943A8}"/>
              </a:ext>
            </a:extLst>
          </p:cNvPr>
          <p:cNvCxnSpPr>
            <a:cxnSpLocks/>
            <a:endCxn id="145" idx="4"/>
          </p:cNvCxnSpPr>
          <p:nvPr/>
        </p:nvCxnSpPr>
        <p:spPr>
          <a:xfrm flipV="1">
            <a:off x="2251405" y="3105659"/>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F5A62708-5253-450F-8A65-CD13A2C21D36}"/>
              </a:ext>
            </a:extLst>
          </p:cNvPr>
          <p:cNvCxnSpPr>
            <a:cxnSpLocks/>
            <a:endCxn id="54" idx="4"/>
          </p:cNvCxnSpPr>
          <p:nvPr/>
        </p:nvCxnSpPr>
        <p:spPr>
          <a:xfrm flipH="1" flipV="1">
            <a:off x="2556679" y="3097192"/>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a:extLst>
              <a:ext uri="{FF2B5EF4-FFF2-40B4-BE49-F238E27FC236}">
                <a16:creationId xmlns:a16="http://schemas.microsoft.com/office/drawing/2014/main" id="{7AD0FA1B-E03B-444E-8065-A795D9ED0C97}"/>
              </a:ext>
            </a:extLst>
          </p:cNvPr>
          <p:cNvSpPr/>
          <p:nvPr/>
        </p:nvSpPr>
        <p:spPr>
          <a:xfrm>
            <a:off x="2466678" y="291719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55" name="直線單箭頭接點 54">
            <a:extLst>
              <a:ext uri="{FF2B5EF4-FFF2-40B4-BE49-F238E27FC236}">
                <a16:creationId xmlns:a16="http://schemas.microsoft.com/office/drawing/2014/main" id="{60090ACF-9CB8-4341-ACB4-890253F8577B}"/>
              </a:ext>
            </a:extLst>
          </p:cNvPr>
          <p:cNvCxnSpPr>
            <a:cxnSpLocks/>
            <a:endCxn id="54" idx="4"/>
          </p:cNvCxnSpPr>
          <p:nvPr/>
        </p:nvCxnSpPr>
        <p:spPr>
          <a:xfrm flipV="1">
            <a:off x="2251404" y="3097191"/>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文字方塊 60">
                <a:extLst>
                  <a:ext uri="{FF2B5EF4-FFF2-40B4-BE49-F238E27FC236}">
                    <a16:creationId xmlns:a16="http://schemas.microsoft.com/office/drawing/2014/main" id="{7FDA45FF-45CB-4BF7-8903-056773BFB814}"/>
                  </a:ext>
                </a:extLst>
              </p:cNvPr>
              <p:cNvSpPr txBox="1"/>
              <p:nvPr/>
            </p:nvSpPr>
            <p:spPr>
              <a:xfrm>
                <a:off x="2399019" y="2521145"/>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61" name="文字方塊 60">
                <a:extLst>
                  <a:ext uri="{FF2B5EF4-FFF2-40B4-BE49-F238E27FC236}">
                    <a16:creationId xmlns:a16="http://schemas.microsoft.com/office/drawing/2014/main" id="{7FDA45FF-45CB-4BF7-8903-056773BFB814}"/>
                  </a:ext>
                </a:extLst>
              </p:cNvPr>
              <p:cNvSpPr txBox="1">
                <a:spLocks noRot="1" noChangeAspect="1" noMove="1" noResize="1" noEditPoints="1" noAdjustHandles="1" noChangeArrowheads="1" noChangeShapeType="1" noTextEdit="1"/>
              </p:cNvSpPr>
              <p:nvPr/>
            </p:nvSpPr>
            <p:spPr>
              <a:xfrm>
                <a:off x="2399019" y="2521145"/>
                <a:ext cx="565091" cy="391004"/>
              </a:xfrm>
              <a:prstGeom prst="rect">
                <a:avLst/>
              </a:prstGeom>
              <a:blipFill>
                <a:blip r:embed="rId3"/>
                <a:stretch>
                  <a:fillRect l="-8889" r="-4444"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字方塊 61">
                <a:extLst>
                  <a:ext uri="{FF2B5EF4-FFF2-40B4-BE49-F238E27FC236}">
                    <a16:creationId xmlns:a16="http://schemas.microsoft.com/office/drawing/2014/main" id="{5660D89B-D667-46F1-A4BC-DFCDDDC15914}"/>
                  </a:ext>
                </a:extLst>
              </p:cNvPr>
              <p:cNvSpPr txBox="1"/>
              <p:nvPr/>
            </p:nvSpPr>
            <p:spPr>
              <a:xfrm>
                <a:off x="4671617" y="2521146"/>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62" name="文字方塊 61">
                <a:extLst>
                  <a:ext uri="{FF2B5EF4-FFF2-40B4-BE49-F238E27FC236}">
                    <a16:creationId xmlns:a16="http://schemas.microsoft.com/office/drawing/2014/main" id="{5660D89B-D667-46F1-A4BC-DFCDDDC15914}"/>
                  </a:ext>
                </a:extLst>
              </p:cNvPr>
              <p:cNvSpPr txBox="1">
                <a:spLocks noRot="1" noChangeAspect="1" noMove="1" noResize="1" noEditPoints="1" noAdjustHandles="1" noChangeArrowheads="1" noChangeShapeType="1" noTextEdit="1"/>
              </p:cNvSpPr>
              <p:nvPr/>
            </p:nvSpPr>
            <p:spPr>
              <a:xfrm>
                <a:off x="4671617" y="2521146"/>
                <a:ext cx="565091" cy="391389"/>
              </a:xfrm>
              <a:prstGeom prst="rect">
                <a:avLst/>
              </a:prstGeom>
              <a:blipFill>
                <a:blip r:embed="rId4"/>
                <a:stretch>
                  <a:fillRect l="-6522" r="-4348"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字方塊 62">
                <a:extLst>
                  <a:ext uri="{FF2B5EF4-FFF2-40B4-BE49-F238E27FC236}">
                    <a16:creationId xmlns:a16="http://schemas.microsoft.com/office/drawing/2014/main" id="{9330352A-05F1-43BE-8D9C-877E0C36EF61}"/>
                  </a:ext>
                </a:extLst>
              </p:cNvPr>
              <p:cNvSpPr txBox="1"/>
              <p:nvPr/>
            </p:nvSpPr>
            <p:spPr>
              <a:xfrm>
                <a:off x="6822815" y="2521146"/>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63" name="文字方塊 62">
                <a:extLst>
                  <a:ext uri="{FF2B5EF4-FFF2-40B4-BE49-F238E27FC236}">
                    <a16:creationId xmlns:a16="http://schemas.microsoft.com/office/drawing/2014/main" id="{9330352A-05F1-43BE-8D9C-877E0C36EF61}"/>
                  </a:ext>
                </a:extLst>
              </p:cNvPr>
              <p:cNvSpPr txBox="1">
                <a:spLocks noRot="1" noChangeAspect="1" noMove="1" noResize="1" noEditPoints="1" noAdjustHandles="1" noChangeArrowheads="1" noChangeShapeType="1" noTextEdit="1"/>
              </p:cNvSpPr>
              <p:nvPr/>
            </p:nvSpPr>
            <p:spPr>
              <a:xfrm>
                <a:off x="6822815" y="2521146"/>
                <a:ext cx="565091" cy="391389"/>
              </a:xfrm>
              <a:prstGeom prst="rect">
                <a:avLst/>
              </a:prstGeom>
              <a:blipFill>
                <a:blip r:embed="rId5"/>
                <a:stretch>
                  <a:fillRect l="-6667" r="-4444"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字方塊 63">
                <a:extLst>
                  <a:ext uri="{FF2B5EF4-FFF2-40B4-BE49-F238E27FC236}">
                    <a16:creationId xmlns:a16="http://schemas.microsoft.com/office/drawing/2014/main" id="{18D517AE-515B-4187-9159-390279E6185D}"/>
                  </a:ext>
                </a:extLst>
              </p:cNvPr>
              <p:cNvSpPr txBox="1"/>
              <p:nvPr/>
            </p:nvSpPr>
            <p:spPr>
              <a:xfrm>
                <a:off x="9178680" y="2537368"/>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64" name="文字方塊 63">
                <a:extLst>
                  <a:ext uri="{FF2B5EF4-FFF2-40B4-BE49-F238E27FC236}">
                    <a16:creationId xmlns:a16="http://schemas.microsoft.com/office/drawing/2014/main" id="{18D517AE-515B-4187-9159-390279E6185D}"/>
                  </a:ext>
                </a:extLst>
              </p:cNvPr>
              <p:cNvSpPr txBox="1">
                <a:spLocks noRot="1" noChangeAspect="1" noMove="1" noResize="1" noEditPoints="1" noAdjustHandles="1" noChangeArrowheads="1" noChangeShapeType="1" noTextEdit="1"/>
              </p:cNvSpPr>
              <p:nvPr/>
            </p:nvSpPr>
            <p:spPr>
              <a:xfrm>
                <a:off x="9178680" y="2537368"/>
                <a:ext cx="565091" cy="391004"/>
              </a:xfrm>
              <a:prstGeom prst="rect">
                <a:avLst/>
              </a:prstGeom>
              <a:blipFill>
                <a:blip r:embed="rId6"/>
                <a:stretch>
                  <a:fillRect l="-4348" r="-2174" b="-9375"/>
                </a:stretch>
              </a:blipFill>
            </p:spPr>
            <p:txBody>
              <a:bodyPr/>
              <a:lstStyle/>
              <a:p>
                <a:r>
                  <a:rPr lang="zh-CN" altLang="en-US">
                    <a:noFill/>
                  </a:rPr>
                  <a:t> </a:t>
                </a:r>
              </a:p>
            </p:txBody>
          </p:sp>
        </mc:Fallback>
      </mc:AlternateContent>
      <p:sp>
        <p:nvSpPr>
          <p:cNvPr id="116" name="矩形 115">
            <a:extLst>
              <a:ext uri="{FF2B5EF4-FFF2-40B4-BE49-F238E27FC236}">
                <a16:creationId xmlns:a16="http://schemas.microsoft.com/office/drawing/2014/main" id="{EF4D8735-BF59-4339-B6A9-D0F7CBA185BA}"/>
              </a:ext>
            </a:extLst>
          </p:cNvPr>
          <p:cNvSpPr/>
          <p:nvPr/>
        </p:nvSpPr>
        <p:spPr>
          <a:xfrm>
            <a:off x="2669507" y="410535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17" name="文字方塊 116">
                <a:extLst>
                  <a:ext uri="{FF2B5EF4-FFF2-40B4-BE49-F238E27FC236}">
                    <a16:creationId xmlns:a16="http://schemas.microsoft.com/office/drawing/2014/main" id="{24DA4516-7AB2-48EF-BB79-2C24516F157C}"/>
                  </a:ext>
                </a:extLst>
              </p:cNvPr>
              <p:cNvSpPr txBox="1"/>
              <p:nvPr/>
            </p:nvSpPr>
            <p:spPr>
              <a:xfrm>
                <a:off x="2488023" y="41531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17" name="文字方塊 116">
                <a:extLst>
                  <a:ext uri="{FF2B5EF4-FFF2-40B4-BE49-F238E27FC236}">
                    <a16:creationId xmlns:a16="http://schemas.microsoft.com/office/drawing/2014/main" id="{24DA4516-7AB2-48EF-BB79-2C24516F157C}"/>
                  </a:ext>
                </a:extLst>
              </p:cNvPr>
              <p:cNvSpPr txBox="1">
                <a:spLocks noRot="1" noChangeAspect="1" noMove="1" noResize="1" noEditPoints="1" noAdjustHandles="1" noChangeArrowheads="1" noChangeShapeType="1" noTextEdit="1"/>
              </p:cNvSpPr>
              <p:nvPr/>
            </p:nvSpPr>
            <p:spPr>
              <a:xfrm>
                <a:off x="2488023" y="4153176"/>
                <a:ext cx="715161" cy="470000"/>
              </a:xfrm>
              <a:prstGeom prst="rect">
                <a:avLst/>
              </a:prstGeom>
              <a:blipFill>
                <a:blip r:embed="rId7"/>
                <a:stretch>
                  <a:fillRect/>
                </a:stretch>
              </a:blipFill>
            </p:spPr>
            <p:txBody>
              <a:bodyPr/>
              <a:lstStyle/>
              <a:p>
                <a:r>
                  <a:rPr lang="zh-CN" altLang="en-US">
                    <a:noFill/>
                  </a:rPr>
                  <a:t> </a:t>
                </a:r>
              </a:p>
            </p:txBody>
          </p:sp>
        </mc:Fallback>
      </mc:AlternateContent>
      <p:sp>
        <p:nvSpPr>
          <p:cNvPr id="118" name="矩形 117">
            <a:extLst>
              <a:ext uri="{FF2B5EF4-FFF2-40B4-BE49-F238E27FC236}">
                <a16:creationId xmlns:a16="http://schemas.microsoft.com/office/drawing/2014/main" id="{CA5287AD-89C0-4DF4-A18C-0FD7D4C1FFE2}"/>
              </a:ext>
            </a:extLst>
          </p:cNvPr>
          <p:cNvSpPr/>
          <p:nvPr/>
        </p:nvSpPr>
        <p:spPr>
          <a:xfrm>
            <a:off x="2107404" y="4105359"/>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19" name="文字方塊 118">
                <a:extLst>
                  <a:ext uri="{FF2B5EF4-FFF2-40B4-BE49-F238E27FC236}">
                    <a16:creationId xmlns:a16="http://schemas.microsoft.com/office/drawing/2014/main" id="{521414D2-B8EA-48BB-B4D0-F9988DEB14B5}"/>
                  </a:ext>
                </a:extLst>
              </p:cNvPr>
              <p:cNvSpPr txBox="1"/>
              <p:nvPr/>
            </p:nvSpPr>
            <p:spPr>
              <a:xfrm>
                <a:off x="1925920" y="41531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19" name="文字方塊 118">
                <a:extLst>
                  <a:ext uri="{FF2B5EF4-FFF2-40B4-BE49-F238E27FC236}">
                    <a16:creationId xmlns:a16="http://schemas.microsoft.com/office/drawing/2014/main" id="{521414D2-B8EA-48BB-B4D0-F9988DEB14B5}"/>
                  </a:ext>
                </a:extLst>
              </p:cNvPr>
              <p:cNvSpPr txBox="1">
                <a:spLocks noRot="1" noChangeAspect="1" noMove="1" noResize="1" noEditPoints="1" noAdjustHandles="1" noChangeArrowheads="1" noChangeShapeType="1" noTextEdit="1"/>
              </p:cNvSpPr>
              <p:nvPr/>
            </p:nvSpPr>
            <p:spPr>
              <a:xfrm>
                <a:off x="1925920" y="4153176"/>
                <a:ext cx="715161" cy="470000"/>
              </a:xfrm>
              <a:prstGeom prst="rect">
                <a:avLst/>
              </a:prstGeom>
              <a:blipFill>
                <a:blip r:embed="rId8"/>
                <a:stretch>
                  <a:fillRect b="-10526"/>
                </a:stretch>
              </a:blipFill>
            </p:spPr>
            <p:txBody>
              <a:bodyPr/>
              <a:lstStyle/>
              <a:p>
                <a:r>
                  <a:rPr lang="zh-CN" altLang="en-US">
                    <a:noFill/>
                  </a:rPr>
                  <a:t> </a:t>
                </a:r>
              </a:p>
            </p:txBody>
          </p:sp>
        </mc:Fallback>
      </mc:AlternateContent>
      <p:cxnSp>
        <p:nvCxnSpPr>
          <p:cNvPr id="127" name="直線單箭頭接點 126">
            <a:extLst>
              <a:ext uri="{FF2B5EF4-FFF2-40B4-BE49-F238E27FC236}">
                <a16:creationId xmlns:a16="http://schemas.microsoft.com/office/drawing/2014/main" id="{7F6395C9-A940-479D-8622-65EF1D8C1075}"/>
              </a:ext>
            </a:extLst>
          </p:cNvPr>
          <p:cNvCxnSpPr>
            <a:cxnSpLocks/>
          </p:cNvCxnSpPr>
          <p:nvPr/>
        </p:nvCxnSpPr>
        <p:spPr>
          <a:xfrm flipV="1">
            <a:off x="2822095" y="4649306"/>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0226D5E6-ACE3-4CAE-8572-9FE401A75F1A}"/>
              </a:ext>
            </a:extLst>
          </p:cNvPr>
          <p:cNvCxnSpPr>
            <a:cxnSpLocks/>
          </p:cNvCxnSpPr>
          <p:nvPr/>
        </p:nvCxnSpPr>
        <p:spPr>
          <a:xfrm>
            <a:off x="2240019" y="4929145"/>
            <a:ext cx="605585"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BFA5D68D-0DF7-44F5-A6E1-A27DACBC666A}"/>
              </a:ext>
            </a:extLst>
          </p:cNvPr>
          <p:cNvCxnSpPr>
            <a:cxnSpLocks/>
          </p:cNvCxnSpPr>
          <p:nvPr/>
        </p:nvCxnSpPr>
        <p:spPr>
          <a:xfrm flipV="1">
            <a:off x="2240018" y="4647296"/>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a:extLst>
              <a:ext uri="{FF2B5EF4-FFF2-40B4-BE49-F238E27FC236}">
                <a16:creationId xmlns:a16="http://schemas.microsoft.com/office/drawing/2014/main" id="{8201C3E6-5F54-4BF6-868A-6DB7344B1252}"/>
              </a:ext>
            </a:extLst>
          </p:cNvPr>
          <p:cNvGrpSpPr/>
          <p:nvPr/>
        </p:nvGrpSpPr>
        <p:grpSpPr>
          <a:xfrm>
            <a:off x="3050127" y="4105360"/>
            <a:ext cx="715161" cy="813431"/>
            <a:chOff x="1526126" y="3795863"/>
            <a:chExt cx="715161" cy="813431"/>
          </a:xfrm>
        </p:grpSpPr>
        <p:sp>
          <p:nvSpPr>
            <p:cNvPr id="110" name="矩形 109">
              <a:extLst>
                <a:ext uri="{FF2B5EF4-FFF2-40B4-BE49-F238E27FC236}">
                  <a16:creationId xmlns:a16="http://schemas.microsoft.com/office/drawing/2014/main" id="{9D11635E-F094-44DA-B3F6-B551CDEBECA7}"/>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81156C70-9F1E-433C-8142-3650E9F91784}"/>
                    </a:ext>
                  </a:extLst>
                </p:cNvPr>
                <p:cNvSpPr txBox="1"/>
                <p:nvPr/>
              </p:nvSpPr>
              <p:spPr>
                <a:xfrm>
                  <a:off x="1526126" y="383340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13" name="文字方塊 112">
                  <a:extLst>
                    <a:ext uri="{FF2B5EF4-FFF2-40B4-BE49-F238E27FC236}">
                      <a16:creationId xmlns:a16="http://schemas.microsoft.com/office/drawing/2014/main" id="{81156C70-9F1E-433C-8142-3650E9F91784}"/>
                    </a:ext>
                  </a:extLst>
                </p:cNvPr>
                <p:cNvSpPr txBox="1">
                  <a:spLocks noRot="1" noChangeAspect="1" noMove="1" noResize="1" noEditPoints="1" noAdjustHandles="1" noChangeArrowheads="1" noChangeShapeType="1" noTextEdit="1"/>
                </p:cNvSpPr>
                <p:nvPr/>
              </p:nvSpPr>
              <p:spPr>
                <a:xfrm>
                  <a:off x="1526126" y="3833406"/>
                  <a:ext cx="715161" cy="470000"/>
                </a:xfrm>
                <a:prstGeom prst="rect">
                  <a:avLst/>
                </a:prstGeom>
                <a:blipFill>
                  <a:blip r:embed="rId9"/>
                  <a:stretch>
                    <a:fillRect/>
                  </a:stretch>
                </a:blipFill>
              </p:spPr>
              <p:txBody>
                <a:bodyPr/>
                <a:lstStyle/>
                <a:p>
                  <a:r>
                    <a:rPr lang="zh-TW" altLang="en-US">
                      <a:noFill/>
                    </a:rPr>
                    <a:t> </a:t>
                  </a:r>
                </a:p>
              </p:txBody>
            </p:sp>
          </mc:Fallback>
        </mc:AlternateContent>
        <p:cxnSp>
          <p:nvCxnSpPr>
            <p:cNvPr id="132" name="直線單箭頭接點 131">
              <a:extLst>
                <a:ext uri="{FF2B5EF4-FFF2-40B4-BE49-F238E27FC236}">
                  <a16:creationId xmlns:a16="http://schemas.microsoft.com/office/drawing/2014/main" id="{B3131943-FD88-4481-8055-E6A3AB2F8D91}"/>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42" name="矩形 141">
            <a:extLst>
              <a:ext uri="{FF2B5EF4-FFF2-40B4-BE49-F238E27FC236}">
                <a16:creationId xmlns:a16="http://schemas.microsoft.com/office/drawing/2014/main" id="{72AE035F-A9B4-4D32-ABFC-E139E20B6B82}"/>
              </a:ext>
            </a:extLst>
          </p:cNvPr>
          <p:cNvSpPr/>
          <p:nvPr/>
        </p:nvSpPr>
        <p:spPr>
          <a:xfrm>
            <a:off x="4945719" y="408842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43" name="文字方塊 142">
                <a:extLst>
                  <a:ext uri="{FF2B5EF4-FFF2-40B4-BE49-F238E27FC236}">
                    <a16:creationId xmlns:a16="http://schemas.microsoft.com/office/drawing/2014/main" id="{AFFF1B9C-20A4-4B7E-9B22-07FC3B384FA8}"/>
                  </a:ext>
                </a:extLst>
              </p:cNvPr>
              <p:cNvSpPr txBox="1"/>
              <p:nvPr/>
            </p:nvSpPr>
            <p:spPr>
              <a:xfrm>
                <a:off x="4764235" y="413624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43" name="文字方塊 142">
                <a:extLst>
                  <a:ext uri="{FF2B5EF4-FFF2-40B4-BE49-F238E27FC236}">
                    <a16:creationId xmlns:a16="http://schemas.microsoft.com/office/drawing/2014/main" id="{AFFF1B9C-20A4-4B7E-9B22-07FC3B384FA8}"/>
                  </a:ext>
                </a:extLst>
              </p:cNvPr>
              <p:cNvSpPr txBox="1">
                <a:spLocks noRot="1" noChangeAspect="1" noMove="1" noResize="1" noEditPoints="1" noAdjustHandles="1" noChangeArrowheads="1" noChangeShapeType="1" noTextEdit="1"/>
              </p:cNvSpPr>
              <p:nvPr/>
            </p:nvSpPr>
            <p:spPr>
              <a:xfrm>
                <a:off x="4764235" y="4136246"/>
                <a:ext cx="715161" cy="470000"/>
              </a:xfrm>
              <a:prstGeom prst="rect">
                <a:avLst/>
              </a:prstGeom>
              <a:blipFill>
                <a:blip r:embed="rId10"/>
                <a:stretch>
                  <a:fillRect/>
                </a:stretch>
              </a:blipFill>
            </p:spPr>
            <p:txBody>
              <a:bodyPr/>
              <a:lstStyle/>
              <a:p>
                <a:r>
                  <a:rPr lang="zh-CN" altLang="en-US">
                    <a:noFill/>
                  </a:rPr>
                  <a:t> </a:t>
                </a:r>
              </a:p>
            </p:txBody>
          </p:sp>
        </mc:Fallback>
      </mc:AlternateContent>
      <p:cxnSp>
        <p:nvCxnSpPr>
          <p:cNvPr id="155" name="直線單箭頭接點 154">
            <a:extLst>
              <a:ext uri="{FF2B5EF4-FFF2-40B4-BE49-F238E27FC236}">
                <a16:creationId xmlns:a16="http://schemas.microsoft.com/office/drawing/2014/main" id="{2A889274-9814-43AB-8AA2-45D26FAF3853}"/>
              </a:ext>
            </a:extLst>
          </p:cNvPr>
          <p:cNvCxnSpPr>
            <a:cxnSpLocks/>
          </p:cNvCxnSpPr>
          <p:nvPr/>
        </p:nvCxnSpPr>
        <p:spPr>
          <a:xfrm flipV="1">
            <a:off x="5098307" y="4632376"/>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060A9BA0-31F5-40BC-B077-110A712447BA}"/>
              </a:ext>
            </a:extLst>
          </p:cNvPr>
          <p:cNvGrpSpPr/>
          <p:nvPr/>
        </p:nvGrpSpPr>
        <p:grpSpPr>
          <a:xfrm>
            <a:off x="5098307" y="4088429"/>
            <a:ext cx="943192" cy="823786"/>
            <a:chOff x="3574307" y="3778933"/>
            <a:chExt cx="943192" cy="823786"/>
          </a:xfrm>
        </p:grpSpPr>
        <p:sp>
          <p:nvSpPr>
            <p:cNvPr id="135" name="矩形 134">
              <a:extLst>
                <a:ext uri="{FF2B5EF4-FFF2-40B4-BE49-F238E27FC236}">
                  <a16:creationId xmlns:a16="http://schemas.microsoft.com/office/drawing/2014/main" id="{737B2456-1A8C-472B-8FAF-92C9EDA2B011}"/>
                </a:ext>
              </a:extLst>
            </p:cNvPr>
            <p:cNvSpPr/>
            <p:nvPr/>
          </p:nvSpPr>
          <p:spPr>
            <a:xfrm>
              <a:off x="3994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6BFF4FAD-8224-46FF-B049-4A76E2C6FB58}"/>
                    </a:ext>
                  </a:extLst>
                </p:cNvPr>
                <p:cNvSpPr txBox="1"/>
                <p:nvPr/>
              </p:nvSpPr>
              <p:spPr>
                <a:xfrm>
                  <a:off x="3802338" y="381647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38" name="文字方塊 137">
                  <a:extLst>
                    <a:ext uri="{FF2B5EF4-FFF2-40B4-BE49-F238E27FC236}">
                      <a16:creationId xmlns:a16="http://schemas.microsoft.com/office/drawing/2014/main" id="{6BFF4FAD-8224-46FF-B049-4A76E2C6FB58}"/>
                    </a:ext>
                  </a:extLst>
                </p:cNvPr>
                <p:cNvSpPr txBox="1">
                  <a:spLocks noRot="1" noChangeAspect="1" noMove="1" noResize="1" noEditPoints="1" noAdjustHandles="1" noChangeArrowheads="1" noChangeShapeType="1" noTextEdit="1"/>
                </p:cNvSpPr>
                <p:nvPr/>
              </p:nvSpPr>
              <p:spPr>
                <a:xfrm>
                  <a:off x="3802338" y="3816476"/>
                  <a:ext cx="715161" cy="470000"/>
                </a:xfrm>
                <a:prstGeom prst="rect">
                  <a:avLst/>
                </a:prstGeom>
                <a:blipFill>
                  <a:blip r:embed="rId12"/>
                  <a:stretch>
                    <a:fillRect/>
                  </a:stretch>
                </a:blipFill>
              </p:spPr>
              <p:txBody>
                <a:bodyPr/>
                <a:lstStyle/>
                <a:p>
                  <a:r>
                    <a:rPr lang="zh-TW" altLang="en-US">
                      <a:noFill/>
                    </a:rPr>
                    <a:t> </a:t>
                  </a:r>
                </a:p>
              </p:txBody>
            </p:sp>
          </mc:Fallback>
        </mc:AlternateContent>
        <p:cxnSp>
          <p:nvCxnSpPr>
            <p:cNvPr id="156" name="直線單箭頭接點 155">
              <a:extLst>
                <a:ext uri="{FF2B5EF4-FFF2-40B4-BE49-F238E27FC236}">
                  <a16:creationId xmlns:a16="http://schemas.microsoft.com/office/drawing/2014/main" id="{F88A8275-4D2F-4ACD-A0E1-32EEA21F1469}"/>
                </a:ext>
              </a:extLst>
            </p:cNvPr>
            <p:cNvCxnSpPr>
              <a:cxnSpLocks/>
            </p:cNvCxnSpPr>
            <p:nvPr/>
          </p:nvCxnSpPr>
          <p:spPr>
            <a:xfrm>
              <a:off x="3574307" y="4602719"/>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9A08E89E-93BD-405E-8CF9-2D26A68E7065}"/>
                </a:ext>
              </a:extLst>
            </p:cNvPr>
            <p:cNvCxnSpPr>
              <a:cxnSpLocks/>
            </p:cNvCxnSpPr>
            <p:nvPr/>
          </p:nvCxnSpPr>
          <p:spPr>
            <a:xfrm flipV="1">
              <a:off x="4138097" y="432087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矩形 161">
            <a:extLst>
              <a:ext uri="{FF2B5EF4-FFF2-40B4-BE49-F238E27FC236}">
                <a16:creationId xmlns:a16="http://schemas.microsoft.com/office/drawing/2014/main" id="{26CF69DC-7559-425F-A896-4AC1A275EBB8}"/>
              </a:ext>
            </a:extLst>
          </p:cNvPr>
          <p:cNvSpPr/>
          <p:nvPr/>
        </p:nvSpPr>
        <p:spPr>
          <a:xfrm>
            <a:off x="7189835" y="409902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3" name="文字方塊 162">
                <a:extLst>
                  <a:ext uri="{FF2B5EF4-FFF2-40B4-BE49-F238E27FC236}">
                    <a16:creationId xmlns:a16="http://schemas.microsoft.com/office/drawing/2014/main" id="{2CB0F7F1-B5E7-4605-AFB2-BE8E71AFC6E1}"/>
                  </a:ext>
                </a:extLst>
              </p:cNvPr>
              <p:cNvSpPr txBox="1"/>
              <p:nvPr/>
            </p:nvSpPr>
            <p:spPr>
              <a:xfrm>
                <a:off x="7008351" y="414684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63" name="文字方塊 162">
                <a:extLst>
                  <a:ext uri="{FF2B5EF4-FFF2-40B4-BE49-F238E27FC236}">
                    <a16:creationId xmlns:a16="http://schemas.microsoft.com/office/drawing/2014/main" id="{2CB0F7F1-B5E7-4605-AFB2-BE8E71AFC6E1}"/>
                  </a:ext>
                </a:extLst>
              </p:cNvPr>
              <p:cNvSpPr txBox="1">
                <a:spLocks noRot="1" noChangeAspect="1" noMove="1" noResize="1" noEditPoints="1" noAdjustHandles="1" noChangeArrowheads="1" noChangeShapeType="1" noTextEdit="1"/>
              </p:cNvSpPr>
              <p:nvPr/>
            </p:nvSpPr>
            <p:spPr>
              <a:xfrm>
                <a:off x="7008351" y="4146840"/>
                <a:ext cx="715161" cy="470000"/>
              </a:xfrm>
              <a:prstGeom prst="rect">
                <a:avLst/>
              </a:prstGeom>
              <a:blipFill>
                <a:blip r:embed="rId13"/>
                <a:stretch>
                  <a:fillRect/>
                </a:stretch>
              </a:blipFill>
            </p:spPr>
            <p:txBody>
              <a:bodyPr/>
              <a:lstStyle/>
              <a:p>
                <a:r>
                  <a:rPr lang="zh-CN" altLang="en-US">
                    <a:noFill/>
                  </a:rPr>
                  <a:t> </a:t>
                </a:r>
              </a:p>
            </p:txBody>
          </p:sp>
        </mc:Fallback>
      </mc:AlternateContent>
      <p:cxnSp>
        <p:nvCxnSpPr>
          <p:cNvPr id="166" name="直線單箭頭接點 165">
            <a:extLst>
              <a:ext uri="{FF2B5EF4-FFF2-40B4-BE49-F238E27FC236}">
                <a16:creationId xmlns:a16="http://schemas.microsoft.com/office/drawing/2014/main" id="{9FB37C18-43F2-41D8-8144-40A2795A80DA}"/>
              </a:ext>
            </a:extLst>
          </p:cNvPr>
          <p:cNvCxnSpPr>
            <a:cxnSpLocks/>
          </p:cNvCxnSpPr>
          <p:nvPr/>
        </p:nvCxnSpPr>
        <p:spPr>
          <a:xfrm flipV="1">
            <a:off x="7342423" y="464297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4" name="群組 3">
            <a:extLst>
              <a:ext uri="{FF2B5EF4-FFF2-40B4-BE49-F238E27FC236}">
                <a16:creationId xmlns:a16="http://schemas.microsoft.com/office/drawing/2014/main" id="{ACA29C41-006A-42A4-8075-77C6C622F39F}"/>
              </a:ext>
            </a:extLst>
          </p:cNvPr>
          <p:cNvGrpSpPr/>
          <p:nvPr/>
        </p:nvGrpSpPr>
        <p:grpSpPr>
          <a:xfrm>
            <a:off x="7342423" y="4099023"/>
            <a:ext cx="943192" cy="823786"/>
            <a:chOff x="5818423" y="3789527"/>
            <a:chExt cx="943192" cy="823786"/>
          </a:xfrm>
        </p:grpSpPr>
        <p:sp>
          <p:nvSpPr>
            <p:cNvPr id="160" name="矩形 159">
              <a:extLst>
                <a:ext uri="{FF2B5EF4-FFF2-40B4-BE49-F238E27FC236}">
                  <a16:creationId xmlns:a16="http://schemas.microsoft.com/office/drawing/2014/main" id="{037CC8AB-1AF2-4039-8864-A1BDA3FC3492}"/>
                </a:ext>
              </a:extLst>
            </p:cNvPr>
            <p:cNvSpPr/>
            <p:nvPr/>
          </p:nvSpPr>
          <p:spPr>
            <a:xfrm>
              <a:off x="6238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744FEFCC-6C29-470B-AF63-1C1F12DF46F7}"/>
                    </a:ext>
                  </a:extLst>
                </p:cNvPr>
                <p:cNvSpPr txBox="1"/>
                <p:nvPr/>
              </p:nvSpPr>
              <p:spPr>
                <a:xfrm>
                  <a:off x="6046454" y="382707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61" name="文字方塊 160">
                  <a:extLst>
                    <a:ext uri="{FF2B5EF4-FFF2-40B4-BE49-F238E27FC236}">
                      <a16:creationId xmlns:a16="http://schemas.microsoft.com/office/drawing/2014/main" id="{744FEFCC-6C29-470B-AF63-1C1F12DF46F7}"/>
                    </a:ext>
                  </a:extLst>
                </p:cNvPr>
                <p:cNvSpPr txBox="1">
                  <a:spLocks noRot="1" noChangeAspect="1" noMove="1" noResize="1" noEditPoints="1" noAdjustHandles="1" noChangeArrowheads="1" noChangeShapeType="1" noTextEdit="1"/>
                </p:cNvSpPr>
                <p:nvPr/>
              </p:nvSpPr>
              <p:spPr>
                <a:xfrm>
                  <a:off x="6046454" y="3827070"/>
                  <a:ext cx="715161" cy="470000"/>
                </a:xfrm>
                <a:prstGeom prst="rect">
                  <a:avLst/>
                </a:prstGeom>
                <a:blipFill>
                  <a:blip r:embed="rId14"/>
                  <a:stretch>
                    <a:fillRect/>
                  </a:stretch>
                </a:blipFill>
              </p:spPr>
              <p:txBody>
                <a:bodyPr/>
                <a:lstStyle/>
                <a:p>
                  <a:r>
                    <a:rPr lang="zh-TW" altLang="en-US">
                      <a:noFill/>
                    </a:rPr>
                    <a:t> </a:t>
                  </a:r>
                </a:p>
              </p:txBody>
            </p:sp>
          </mc:Fallback>
        </mc:AlternateContent>
        <p:cxnSp>
          <p:nvCxnSpPr>
            <p:cNvPr id="167" name="直線單箭頭接點 166">
              <a:extLst>
                <a:ext uri="{FF2B5EF4-FFF2-40B4-BE49-F238E27FC236}">
                  <a16:creationId xmlns:a16="http://schemas.microsoft.com/office/drawing/2014/main" id="{1A57A4B4-59BB-4042-B426-8DB4932D7750}"/>
                </a:ext>
              </a:extLst>
            </p:cNvPr>
            <p:cNvCxnSpPr>
              <a:cxnSpLocks/>
            </p:cNvCxnSpPr>
            <p:nvPr/>
          </p:nvCxnSpPr>
          <p:spPr>
            <a:xfrm>
              <a:off x="5818423" y="4613313"/>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69" name="直線單箭頭接點 168">
            <a:extLst>
              <a:ext uri="{FF2B5EF4-FFF2-40B4-BE49-F238E27FC236}">
                <a16:creationId xmlns:a16="http://schemas.microsoft.com/office/drawing/2014/main" id="{7FC166B6-7A42-4F5C-85A4-A148E73BD219}"/>
              </a:ext>
            </a:extLst>
          </p:cNvPr>
          <p:cNvCxnSpPr>
            <a:cxnSpLocks/>
          </p:cNvCxnSpPr>
          <p:nvPr/>
        </p:nvCxnSpPr>
        <p:spPr>
          <a:xfrm flipV="1">
            <a:off x="7906213" y="464096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73" name="矩形 172">
            <a:extLst>
              <a:ext uri="{FF2B5EF4-FFF2-40B4-BE49-F238E27FC236}">
                <a16:creationId xmlns:a16="http://schemas.microsoft.com/office/drawing/2014/main" id="{FCFEAFD5-A315-44FB-81CA-FB7DFAFCABDC}"/>
              </a:ext>
            </a:extLst>
          </p:cNvPr>
          <p:cNvSpPr/>
          <p:nvPr/>
        </p:nvSpPr>
        <p:spPr>
          <a:xfrm>
            <a:off x="9442539" y="411261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74" name="文字方塊 173">
                <a:extLst>
                  <a:ext uri="{FF2B5EF4-FFF2-40B4-BE49-F238E27FC236}">
                    <a16:creationId xmlns:a16="http://schemas.microsoft.com/office/drawing/2014/main" id="{1190C443-0696-4453-A236-016D7471AC6E}"/>
                  </a:ext>
                </a:extLst>
              </p:cNvPr>
              <p:cNvSpPr txBox="1"/>
              <p:nvPr/>
            </p:nvSpPr>
            <p:spPr>
              <a:xfrm>
                <a:off x="9261055" y="4160429"/>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74" name="文字方塊 173">
                <a:extLst>
                  <a:ext uri="{FF2B5EF4-FFF2-40B4-BE49-F238E27FC236}">
                    <a16:creationId xmlns:a16="http://schemas.microsoft.com/office/drawing/2014/main" id="{1190C443-0696-4453-A236-016D7471AC6E}"/>
                  </a:ext>
                </a:extLst>
              </p:cNvPr>
              <p:cNvSpPr txBox="1">
                <a:spLocks noRot="1" noChangeAspect="1" noMove="1" noResize="1" noEditPoints="1" noAdjustHandles="1" noChangeArrowheads="1" noChangeShapeType="1" noTextEdit="1"/>
              </p:cNvSpPr>
              <p:nvPr/>
            </p:nvSpPr>
            <p:spPr>
              <a:xfrm>
                <a:off x="9261055" y="4160429"/>
                <a:ext cx="715161" cy="468975"/>
              </a:xfrm>
              <a:prstGeom prst="rect">
                <a:avLst/>
              </a:prstGeom>
              <a:blipFill>
                <a:blip r:embed="rId15"/>
                <a:stretch>
                  <a:fillRect/>
                </a:stretch>
              </a:blipFill>
            </p:spPr>
            <p:txBody>
              <a:bodyPr/>
              <a:lstStyle/>
              <a:p>
                <a:r>
                  <a:rPr lang="zh-CN" altLang="en-US">
                    <a:noFill/>
                  </a:rPr>
                  <a:t> </a:t>
                </a:r>
              </a:p>
            </p:txBody>
          </p:sp>
        </mc:Fallback>
      </mc:AlternateContent>
      <p:cxnSp>
        <p:nvCxnSpPr>
          <p:cNvPr id="177" name="直線單箭頭接點 176">
            <a:extLst>
              <a:ext uri="{FF2B5EF4-FFF2-40B4-BE49-F238E27FC236}">
                <a16:creationId xmlns:a16="http://schemas.microsoft.com/office/drawing/2014/main" id="{85460316-AB06-4EC7-9CE3-E9F5285D2332}"/>
              </a:ext>
            </a:extLst>
          </p:cNvPr>
          <p:cNvCxnSpPr>
            <a:cxnSpLocks/>
          </p:cNvCxnSpPr>
          <p:nvPr/>
        </p:nvCxnSpPr>
        <p:spPr>
          <a:xfrm flipV="1">
            <a:off x="9595127" y="465655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5" name="群組 4">
            <a:extLst>
              <a:ext uri="{FF2B5EF4-FFF2-40B4-BE49-F238E27FC236}">
                <a16:creationId xmlns:a16="http://schemas.microsoft.com/office/drawing/2014/main" id="{2BA7F9CF-FFAB-4D8B-999B-4AEA66F32CBF}"/>
              </a:ext>
            </a:extLst>
          </p:cNvPr>
          <p:cNvGrpSpPr/>
          <p:nvPr/>
        </p:nvGrpSpPr>
        <p:grpSpPr>
          <a:xfrm>
            <a:off x="9607459" y="4112611"/>
            <a:ext cx="930860" cy="823786"/>
            <a:chOff x="8083459" y="3803115"/>
            <a:chExt cx="930860" cy="823786"/>
          </a:xfrm>
        </p:grpSpPr>
        <p:sp>
          <p:nvSpPr>
            <p:cNvPr id="171" name="矩形 170">
              <a:extLst>
                <a:ext uri="{FF2B5EF4-FFF2-40B4-BE49-F238E27FC236}">
                  <a16:creationId xmlns:a16="http://schemas.microsoft.com/office/drawing/2014/main" id="{5D187ED5-4AB0-49AF-B51A-721894531ED6}"/>
                </a:ext>
              </a:extLst>
            </p:cNvPr>
            <p:cNvSpPr/>
            <p:nvPr/>
          </p:nvSpPr>
          <p:spPr>
            <a:xfrm>
              <a:off x="8490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2" name="文字方塊 171">
                  <a:extLst>
                    <a:ext uri="{FF2B5EF4-FFF2-40B4-BE49-F238E27FC236}">
                      <a16:creationId xmlns:a16="http://schemas.microsoft.com/office/drawing/2014/main" id="{C2581A31-292B-4B9B-9439-0491E7C5AE86}"/>
                    </a:ext>
                  </a:extLst>
                </p:cNvPr>
                <p:cNvSpPr txBox="1"/>
                <p:nvPr/>
              </p:nvSpPr>
              <p:spPr>
                <a:xfrm>
                  <a:off x="8299158" y="3840658"/>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72" name="文字方塊 171">
                  <a:extLst>
                    <a:ext uri="{FF2B5EF4-FFF2-40B4-BE49-F238E27FC236}">
                      <a16:creationId xmlns:a16="http://schemas.microsoft.com/office/drawing/2014/main" id="{C2581A31-292B-4B9B-9439-0491E7C5AE86}"/>
                    </a:ext>
                  </a:extLst>
                </p:cNvPr>
                <p:cNvSpPr txBox="1">
                  <a:spLocks noRot="1" noChangeAspect="1" noMove="1" noResize="1" noEditPoints="1" noAdjustHandles="1" noChangeArrowheads="1" noChangeShapeType="1" noTextEdit="1"/>
                </p:cNvSpPr>
                <p:nvPr/>
              </p:nvSpPr>
              <p:spPr>
                <a:xfrm>
                  <a:off x="8299158" y="3840658"/>
                  <a:ext cx="715161" cy="468975"/>
                </a:xfrm>
                <a:prstGeom prst="rect">
                  <a:avLst/>
                </a:prstGeom>
                <a:blipFill>
                  <a:blip r:embed="rId16"/>
                  <a:stretch>
                    <a:fillRect/>
                  </a:stretch>
                </a:blipFill>
              </p:spPr>
              <p:txBody>
                <a:bodyPr/>
                <a:lstStyle/>
                <a:p>
                  <a:r>
                    <a:rPr lang="zh-TW" altLang="en-US">
                      <a:noFill/>
                    </a:rPr>
                    <a:t> </a:t>
                  </a:r>
                </a:p>
              </p:txBody>
            </p:sp>
          </mc:Fallback>
        </mc:AlternateContent>
        <p:cxnSp>
          <p:nvCxnSpPr>
            <p:cNvPr id="178" name="直線單箭頭接點 177">
              <a:extLst>
                <a:ext uri="{FF2B5EF4-FFF2-40B4-BE49-F238E27FC236}">
                  <a16:creationId xmlns:a16="http://schemas.microsoft.com/office/drawing/2014/main" id="{42243D21-F7CC-45BB-8659-CDB14C5BC94B}"/>
                </a:ext>
              </a:extLst>
            </p:cNvPr>
            <p:cNvCxnSpPr>
              <a:cxnSpLocks/>
            </p:cNvCxnSpPr>
            <p:nvPr/>
          </p:nvCxnSpPr>
          <p:spPr>
            <a:xfrm>
              <a:off x="8083459" y="4626901"/>
              <a:ext cx="551458"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單箭頭接點 179">
              <a:extLst>
                <a:ext uri="{FF2B5EF4-FFF2-40B4-BE49-F238E27FC236}">
                  <a16:creationId xmlns:a16="http://schemas.microsoft.com/office/drawing/2014/main" id="{4F3E62D2-BF5E-4CE6-BA1E-084B150DCD99}"/>
                </a:ext>
              </a:extLst>
            </p:cNvPr>
            <p:cNvCxnSpPr>
              <a:cxnSpLocks/>
            </p:cNvCxnSpPr>
            <p:nvPr/>
          </p:nvCxnSpPr>
          <p:spPr>
            <a:xfrm flipV="1">
              <a:off x="8634917" y="434505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5" name="直線單箭頭接點 184">
            <a:extLst>
              <a:ext uri="{FF2B5EF4-FFF2-40B4-BE49-F238E27FC236}">
                <a16:creationId xmlns:a16="http://schemas.microsoft.com/office/drawing/2014/main" id="{42FC8127-8D39-414E-ACB5-E41346FA253C}"/>
              </a:ext>
            </a:extLst>
          </p:cNvPr>
          <p:cNvCxnSpPr>
            <a:cxnSpLocks/>
          </p:cNvCxnSpPr>
          <p:nvPr/>
        </p:nvCxnSpPr>
        <p:spPr>
          <a:xfrm>
            <a:off x="2240019" y="4929145"/>
            <a:ext cx="58207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6" name="矩形 185">
            <a:extLst>
              <a:ext uri="{FF2B5EF4-FFF2-40B4-BE49-F238E27FC236}">
                <a16:creationId xmlns:a16="http://schemas.microsoft.com/office/drawing/2014/main" id="{375DF3A3-679E-46D4-8D57-8C81F9DFBF02}"/>
              </a:ext>
            </a:extLst>
          </p:cNvPr>
          <p:cNvSpPr/>
          <p:nvPr/>
        </p:nvSpPr>
        <p:spPr>
          <a:xfrm>
            <a:off x="2590278" y="5183524"/>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87" name="矩形 186">
            <a:extLst>
              <a:ext uri="{FF2B5EF4-FFF2-40B4-BE49-F238E27FC236}">
                <a16:creationId xmlns:a16="http://schemas.microsoft.com/office/drawing/2014/main" id="{3E19A031-42E4-4C0B-8824-1145A81BD5AA}"/>
              </a:ext>
            </a:extLst>
          </p:cNvPr>
          <p:cNvSpPr/>
          <p:nvPr/>
        </p:nvSpPr>
        <p:spPr>
          <a:xfrm>
            <a:off x="4866070" y="518352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88" name="矩形 187">
            <a:extLst>
              <a:ext uri="{FF2B5EF4-FFF2-40B4-BE49-F238E27FC236}">
                <a16:creationId xmlns:a16="http://schemas.microsoft.com/office/drawing/2014/main" id="{6BC4B023-F65B-4CCC-B21B-97E60A18B894}"/>
              </a:ext>
            </a:extLst>
          </p:cNvPr>
          <p:cNvSpPr/>
          <p:nvPr/>
        </p:nvSpPr>
        <p:spPr>
          <a:xfrm>
            <a:off x="7098395" y="519839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89" name="矩形 188">
            <a:extLst>
              <a:ext uri="{FF2B5EF4-FFF2-40B4-BE49-F238E27FC236}">
                <a16:creationId xmlns:a16="http://schemas.microsoft.com/office/drawing/2014/main" id="{C18E8A43-C1F8-4CD8-9BD5-023A9D12EC9B}"/>
              </a:ext>
            </a:extLst>
          </p:cNvPr>
          <p:cNvSpPr/>
          <p:nvPr/>
        </p:nvSpPr>
        <p:spPr>
          <a:xfrm>
            <a:off x="9349859" y="5215193"/>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90" name="文字方塊 189">
                <a:extLst>
                  <a:ext uri="{FF2B5EF4-FFF2-40B4-BE49-F238E27FC236}">
                    <a16:creationId xmlns:a16="http://schemas.microsoft.com/office/drawing/2014/main" id="{A56AA0CA-1A9A-4713-8121-F51865AF2C4E}"/>
                  </a:ext>
                </a:extLst>
              </p:cNvPr>
              <p:cNvSpPr txBox="1"/>
              <p:nvPr/>
            </p:nvSpPr>
            <p:spPr>
              <a:xfrm>
                <a:off x="9250841" y="527046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90" name="文字方塊 189">
                <a:extLst>
                  <a:ext uri="{FF2B5EF4-FFF2-40B4-BE49-F238E27FC236}">
                    <a16:creationId xmlns:a16="http://schemas.microsoft.com/office/drawing/2014/main" id="{A56AA0CA-1A9A-4713-8121-F51865AF2C4E}"/>
                  </a:ext>
                </a:extLst>
              </p:cNvPr>
              <p:cNvSpPr txBox="1">
                <a:spLocks noRot="1" noChangeAspect="1" noMove="1" noResize="1" noEditPoints="1" noAdjustHandles="1" noChangeArrowheads="1" noChangeShapeType="1" noTextEdit="1"/>
              </p:cNvSpPr>
              <p:nvPr/>
            </p:nvSpPr>
            <p:spPr>
              <a:xfrm>
                <a:off x="9250841" y="5270467"/>
                <a:ext cx="715161" cy="46897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1" name="文字方塊 190">
                <a:extLst>
                  <a:ext uri="{FF2B5EF4-FFF2-40B4-BE49-F238E27FC236}">
                    <a16:creationId xmlns:a16="http://schemas.microsoft.com/office/drawing/2014/main" id="{3838C61B-727C-4E32-87DF-4C41317AE606}"/>
                  </a:ext>
                </a:extLst>
              </p:cNvPr>
              <p:cNvSpPr txBox="1"/>
              <p:nvPr/>
            </p:nvSpPr>
            <p:spPr>
              <a:xfrm>
                <a:off x="7003167" y="525939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91" name="文字方塊 190">
                <a:extLst>
                  <a:ext uri="{FF2B5EF4-FFF2-40B4-BE49-F238E27FC236}">
                    <a16:creationId xmlns:a16="http://schemas.microsoft.com/office/drawing/2014/main" id="{3838C61B-727C-4E32-87DF-4C41317AE606}"/>
                  </a:ext>
                </a:extLst>
              </p:cNvPr>
              <p:cNvSpPr txBox="1">
                <a:spLocks noRot="1" noChangeAspect="1" noMove="1" noResize="1" noEditPoints="1" noAdjustHandles="1" noChangeArrowheads="1" noChangeShapeType="1" noTextEdit="1"/>
              </p:cNvSpPr>
              <p:nvPr/>
            </p:nvSpPr>
            <p:spPr>
              <a:xfrm>
                <a:off x="7003167" y="5259393"/>
                <a:ext cx="715161" cy="47000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2" name="文字方塊 191">
                <a:extLst>
                  <a:ext uri="{FF2B5EF4-FFF2-40B4-BE49-F238E27FC236}">
                    <a16:creationId xmlns:a16="http://schemas.microsoft.com/office/drawing/2014/main" id="{D8C2965C-5C05-4217-AB61-2C41B9F5A662}"/>
                  </a:ext>
                </a:extLst>
              </p:cNvPr>
              <p:cNvSpPr txBox="1"/>
              <p:nvPr/>
            </p:nvSpPr>
            <p:spPr>
              <a:xfrm>
                <a:off x="4790912" y="525939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92" name="文字方塊 191">
                <a:extLst>
                  <a:ext uri="{FF2B5EF4-FFF2-40B4-BE49-F238E27FC236}">
                    <a16:creationId xmlns:a16="http://schemas.microsoft.com/office/drawing/2014/main" id="{D8C2965C-5C05-4217-AB61-2C41B9F5A662}"/>
                  </a:ext>
                </a:extLst>
              </p:cNvPr>
              <p:cNvSpPr txBox="1">
                <a:spLocks noRot="1" noChangeAspect="1" noMove="1" noResize="1" noEditPoints="1" noAdjustHandles="1" noChangeArrowheads="1" noChangeShapeType="1" noTextEdit="1"/>
              </p:cNvSpPr>
              <p:nvPr/>
            </p:nvSpPr>
            <p:spPr>
              <a:xfrm>
                <a:off x="4790912" y="5259393"/>
                <a:ext cx="715161" cy="47000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3" name="文字方塊 192">
                <a:extLst>
                  <a:ext uri="{FF2B5EF4-FFF2-40B4-BE49-F238E27FC236}">
                    <a16:creationId xmlns:a16="http://schemas.microsoft.com/office/drawing/2014/main" id="{75BAD6A5-2585-4AFD-A087-6BB4DB9E32B8}"/>
                  </a:ext>
                </a:extLst>
              </p:cNvPr>
              <p:cNvSpPr txBox="1"/>
              <p:nvPr/>
            </p:nvSpPr>
            <p:spPr>
              <a:xfrm>
                <a:off x="2497804" y="525192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93" name="文字方塊 192">
                <a:extLst>
                  <a:ext uri="{FF2B5EF4-FFF2-40B4-BE49-F238E27FC236}">
                    <a16:creationId xmlns:a16="http://schemas.microsoft.com/office/drawing/2014/main" id="{75BAD6A5-2585-4AFD-A087-6BB4DB9E32B8}"/>
                  </a:ext>
                </a:extLst>
              </p:cNvPr>
              <p:cNvSpPr txBox="1">
                <a:spLocks noRot="1" noChangeAspect="1" noMove="1" noResize="1" noEditPoints="1" noAdjustHandles="1" noChangeArrowheads="1" noChangeShapeType="1" noTextEdit="1"/>
              </p:cNvSpPr>
              <p:nvPr/>
            </p:nvSpPr>
            <p:spPr>
              <a:xfrm>
                <a:off x="2497804" y="5251927"/>
                <a:ext cx="715161" cy="470000"/>
              </a:xfrm>
              <a:prstGeom prst="rect">
                <a:avLst/>
              </a:prstGeom>
              <a:blipFill>
                <a:blip r:embed="rId20"/>
                <a:stretch>
                  <a:fillRect/>
                </a:stretch>
              </a:blipFill>
            </p:spPr>
            <p:txBody>
              <a:bodyPr/>
              <a:lstStyle/>
              <a:p>
                <a:r>
                  <a:rPr lang="zh-CN" altLang="en-US">
                    <a:noFill/>
                  </a:rPr>
                  <a:t> </a:t>
                </a:r>
              </a:p>
            </p:txBody>
          </p:sp>
        </mc:Fallback>
      </mc:AlternateContent>
      <p:grpSp>
        <p:nvGrpSpPr>
          <p:cNvPr id="194" name="群組 193">
            <a:extLst>
              <a:ext uri="{FF2B5EF4-FFF2-40B4-BE49-F238E27FC236}">
                <a16:creationId xmlns:a16="http://schemas.microsoft.com/office/drawing/2014/main" id="{C08A3038-2268-4013-968E-342471580CBE}"/>
              </a:ext>
            </a:extLst>
          </p:cNvPr>
          <p:cNvGrpSpPr/>
          <p:nvPr/>
        </p:nvGrpSpPr>
        <p:grpSpPr>
          <a:xfrm>
            <a:off x="2481449" y="1575183"/>
            <a:ext cx="715161" cy="605813"/>
            <a:chOff x="635402" y="1337615"/>
            <a:chExt cx="715161" cy="605813"/>
          </a:xfrm>
        </p:grpSpPr>
        <p:sp>
          <p:nvSpPr>
            <p:cNvPr id="195" name="矩形 194">
              <a:extLst>
                <a:ext uri="{FF2B5EF4-FFF2-40B4-BE49-F238E27FC236}">
                  <a16:creationId xmlns:a16="http://schemas.microsoft.com/office/drawing/2014/main" id="{1152DFE3-0E27-42D6-80AF-C179212DC03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6" name="文字方塊 195">
                  <a:extLst>
                    <a:ext uri="{FF2B5EF4-FFF2-40B4-BE49-F238E27FC236}">
                      <a16:creationId xmlns:a16="http://schemas.microsoft.com/office/drawing/2014/main" id="{08AC2877-E3F5-4499-8F91-6C6733EC0188}"/>
                    </a:ext>
                  </a:extLst>
                </p:cNvPr>
                <p:cNvSpPr txBox="1"/>
                <p:nvPr/>
              </p:nvSpPr>
              <p:spPr>
                <a:xfrm>
                  <a:off x="635402" y="141713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96" name="文字方塊 195">
                  <a:extLst>
                    <a:ext uri="{FF2B5EF4-FFF2-40B4-BE49-F238E27FC236}">
                      <a16:creationId xmlns:a16="http://schemas.microsoft.com/office/drawing/2014/main" id="{08AC2877-E3F5-4499-8F91-6C6733EC0188}"/>
                    </a:ext>
                  </a:extLst>
                </p:cNvPr>
                <p:cNvSpPr txBox="1">
                  <a:spLocks noRot="1" noChangeAspect="1" noMove="1" noResize="1" noEditPoints="1" noAdjustHandles="1" noChangeArrowheads="1" noChangeShapeType="1" noTextEdit="1"/>
                </p:cNvSpPr>
                <p:nvPr/>
              </p:nvSpPr>
              <p:spPr>
                <a:xfrm>
                  <a:off x="635402" y="1417137"/>
                  <a:ext cx="715161" cy="470000"/>
                </a:xfrm>
                <a:prstGeom prst="rect">
                  <a:avLst/>
                </a:prstGeom>
                <a:blipFill>
                  <a:blip r:embed="rId21"/>
                  <a:stretch>
                    <a:fillRect/>
                  </a:stretch>
                </a:blipFill>
              </p:spPr>
              <p:txBody>
                <a:bodyPr/>
                <a:lstStyle/>
                <a:p>
                  <a:r>
                    <a:rPr lang="zh-TW" altLang="en-US">
                      <a:noFill/>
                    </a:rPr>
                    <a:t> </a:t>
                  </a:r>
                </a:p>
              </p:txBody>
            </p:sp>
          </mc:Fallback>
        </mc:AlternateContent>
      </p:grpSp>
      <p:cxnSp>
        <p:nvCxnSpPr>
          <p:cNvPr id="197" name="直線單箭頭接點 196">
            <a:extLst>
              <a:ext uri="{FF2B5EF4-FFF2-40B4-BE49-F238E27FC236}">
                <a16:creationId xmlns:a16="http://schemas.microsoft.com/office/drawing/2014/main" id="{0A70895A-01C5-4E39-A085-2252083CB472}"/>
              </a:ext>
            </a:extLst>
          </p:cNvPr>
          <p:cNvCxnSpPr>
            <a:cxnSpLocks/>
            <a:endCxn id="199" idx="2"/>
          </p:cNvCxnSpPr>
          <p:nvPr/>
        </p:nvCxnSpPr>
        <p:spPr>
          <a:xfrm flipH="1" flipV="1">
            <a:off x="3384830" y="3186953"/>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98" name="群組 197">
            <a:extLst>
              <a:ext uri="{FF2B5EF4-FFF2-40B4-BE49-F238E27FC236}">
                <a16:creationId xmlns:a16="http://schemas.microsoft.com/office/drawing/2014/main" id="{610D86E4-7C00-46CC-8154-7D0F002EC014}"/>
              </a:ext>
            </a:extLst>
          </p:cNvPr>
          <p:cNvGrpSpPr/>
          <p:nvPr/>
        </p:nvGrpSpPr>
        <p:grpSpPr>
          <a:xfrm>
            <a:off x="3235639" y="2876941"/>
            <a:ext cx="298383" cy="310013"/>
            <a:chOff x="-105878" y="1740168"/>
            <a:chExt cx="461666" cy="461665"/>
          </a:xfrm>
        </p:grpSpPr>
        <p:sp>
          <p:nvSpPr>
            <p:cNvPr id="199" name="矩形 198">
              <a:extLst>
                <a:ext uri="{FF2B5EF4-FFF2-40B4-BE49-F238E27FC236}">
                  <a16:creationId xmlns:a16="http://schemas.microsoft.com/office/drawing/2014/main" id="{8887BFB6-64A4-42DC-9A73-B170F28F907F}"/>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00" name="群組 199">
              <a:extLst>
                <a:ext uri="{FF2B5EF4-FFF2-40B4-BE49-F238E27FC236}">
                  <a16:creationId xmlns:a16="http://schemas.microsoft.com/office/drawing/2014/main" id="{4AEF28A0-043A-4ADB-B330-FD10CD5EAA3D}"/>
                </a:ext>
              </a:extLst>
            </p:cNvPr>
            <p:cNvGrpSpPr/>
            <p:nvPr/>
          </p:nvGrpSpPr>
          <p:grpSpPr>
            <a:xfrm rot="21265833">
              <a:off x="-30571" y="1828628"/>
              <a:ext cx="317144" cy="302092"/>
              <a:chOff x="-43095" y="1828685"/>
              <a:chExt cx="317144" cy="302092"/>
            </a:xfrm>
          </p:grpSpPr>
          <p:cxnSp>
            <p:nvCxnSpPr>
              <p:cNvPr id="201" name="直線接點 200">
                <a:extLst>
                  <a:ext uri="{FF2B5EF4-FFF2-40B4-BE49-F238E27FC236}">
                    <a16:creationId xmlns:a16="http://schemas.microsoft.com/office/drawing/2014/main" id="{CF7A8C3E-EDB1-46F2-99AB-638D85C32078}"/>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線接點 201">
                <a:extLst>
                  <a:ext uri="{FF2B5EF4-FFF2-40B4-BE49-F238E27FC236}">
                    <a16:creationId xmlns:a16="http://schemas.microsoft.com/office/drawing/2014/main" id="{9A4A2D97-4BC8-40A6-B77F-D085D39310B1}"/>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03" name="直線單箭頭接點 202">
            <a:extLst>
              <a:ext uri="{FF2B5EF4-FFF2-40B4-BE49-F238E27FC236}">
                <a16:creationId xmlns:a16="http://schemas.microsoft.com/office/drawing/2014/main" id="{B0E6BBF3-EB8D-481A-AEBC-904B9A609012}"/>
              </a:ext>
            </a:extLst>
          </p:cNvPr>
          <p:cNvCxnSpPr>
            <a:cxnSpLocks/>
            <a:endCxn id="205" idx="2"/>
          </p:cNvCxnSpPr>
          <p:nvPr/>
        </p:nvCxnSpPr>
        <p:spPr>
          <a:xfrm flipH="1" flipV="1">
            <a:off x="5647409" y="3194531"/>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4" name="群組 203">
            <a:extLst>
              <a:ext uri="{FF2B5EF4-FFF2-40B4-BE49-F238E27FC236}">
                <a16:creationId xmlns:a16="http://schemas.microsoft.com/office/drawing/2014/main" id="{98FD7FF7-B2C7-49C6-8049-02225AAF35F6}"/>
              </a:ext>
            </a:extLst>
          </p:cNvPr>
          <p:cNvGrpSpPr/>
          <p:nvPr/>
        </p:nvGrpSpPr>
        <p:grpSpPr>
          <a:xfrm>
            <a:off x="5498218" y="2884519"/>
            <a:ext cx="298383" cy="310013"/>
            <a:chOff x="-105878" y="1740168"/>
            <a:chExt cx="461666" cy="461665"/>
          </a:xfrm>
        </p:grpSpPr>
        <p:sp>
          <p:nvSpPr>
            <p:cNvPr id="205" name="矩形 204">
              <a:extLst>
                <a:ext uri="{FF2B5EF4-FFF2-40B4-BE49-F238E27FC236}">
                  <a16:creationId xmlns:a16="http://schemas.microsoft.com/office/drawing/2014/main" id="{7892C3E7-7886-4F4D-A781-9A08D81B3E62}"/>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06" name="群組 205">
              <a:extLst>
                <a:ext uri="{FF2B5EF4-FFF2-40B4-BE49-F238E27FC236}">
                  <a16:creationId xmlns:a16="http://schemas.microsoft.com/office/drawing/2014/main" id="{039D0BBC-C012-4B0F-8DF8-349DBD8F49D3}"/>
                </a:ext>
              </a:extLst>
            </p:cNvPr>
            <p:cNvGrpSpPr/>
            <p:nvPr/>
          </p:nvGrpSpPr>
          <p:grpSpPr>
            <a:xfrm rot="21265833">
              <a:off x="-30571" y="1828628"/>
              <a:ext cx="317144" cy="302092"/>
              <a:chOff x="-43095" y="1828685"/>
              <a:chExt cx="317144" cy="302092"/>
            </a:xfrm>
          </p:grpSpPr>
          <p:cxnSp>
            <p:nvCxnSpPr>
              <p:cNvPr id="207" name="直線接點 206">
                <a:extLst>
                  <a:ext uri="{FF2B5EF4-FFF2-40B4-BE49-F238E27FC236}">
                    <a16:creationId xmlns:a16="http://schemas.microsoft.com/office/drawing/2014/main" id="{D27EA7D1-7762-462A-B854-661BC83AA4B3}"/>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線接點 207">
                <a:extLst>
                  <a:ext uri="{FF2B5EF4-FFF2-40B4-BE49-F238E27FC236}">
                    <a16:creationId xmlns:a16="http://schemas.microsoft.com/office/drawing/2014/main" id="{B5E68AC0-BF81-4418-9B00-DC0035286640}"/>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09" name="直線單箭頭接點 208">
            <a:extLst>
              <a:ext uri="{FF2B5EF4-FFF2-40B4-BE49-F238E27FC236}">
                <a16:creationId xmlns:a16="http://schemas.microsoft.com/office/drawing/2014/main" id="{200E9341-C353-4D73-8F15-CAC59F53CC98}"/>
              </a:ext>
            </a:extLst>
          </p:cNvPr>
          <p:cNvCxnSpPr>
            <a:cxnSpLocks/>
            <a:endCxn id="211" idx="2"/>
          </p:cNvCxnSpPr>
          <p:nvPr/>
        </p:nvCxnSpPr>
        <p:spPr>
          <a:xfrm flipH="1" flipV="1">
            <a:off x="7908832" y="3210521"/>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0" name="群組 209">
            <a:extLst>
              <a:ext uri="{FF2B5EF4-FFF2-40B4-BE49-F238E27FC236}">
                <a16:creationId xmlns:a16="http://schemas.microsoft.com/office/drawing/2014/main" id="{1640F34F-ACB5-4AFC-8A75-7ED6BAC415D2}"/>
              </a:ext>
            </a:extLst>
          </p:cNvPr>
          <p:cNvGrpSpPr/>
          <p:nvPr/>
        </p:nvGrpSpPr>
        <p:grpSpPr>
          <a:xfrm>
            <a:off x="7759641" y="2900509"/>
            <a:ext cx="298383" cy="310013"/>
            <a:chOff x="-105878" y="1740168"/>
            <a:chExt cx="461666" cy="461665"/>
          </a:xfrm>
        </p:grpSpPr>
        <p:sp>
          <p:nvSpPr>
            <p:cNvPr id="211" name="矩形 210">
              <a:extLst>
                <a:ext uri="{FF2B5EF4-FFF2-40B4-BE49-F238E27FC236}">
                  <a16:creationId xmlns:a16="http://schemas.microsoft.com/office/drawing/2014/main" id="{40505523-86E9-41C1-BBE6-59845C799A51}"/>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12" name="群組 211">
              <a:extLst>
                <a:ext uri="{FF2B5EF4-FFF2-40B4-BE49-F238E27FC236}">
                  <a16:creationId xmlns:a16="http://schemas.microsoft.com/office/drawing/2014/main" id="{EBB42DCE-C817-4B4B-8FD5-DA86DE555E99}"/>
                </a:ext>
              </a:extLst>
            </p:cNvPr>
            <p:cNvGrpSpPr/>
            <p:nvPr/>
          </p:nvGrpSpPr>
          <p:grpSpPr>
            <a:xfrm rot="21265833">
              <a:off x="-30571" y="1828628"/>
              <a:ext cx="317144" cy="302092"/>
              <a:chOff x="-43095" y="1828685"/>
              <a:chExt cx="317144" cy="302092"/>
            </a:xfrm>
          </p:grpSpPr>
          <p:cxnSp>
            <p:nvCxnSpPr>
              <p:cNvPr id="213" name="直線接點 212">
                <a:extLst>
                  <a:ext uri="{FF2B5EF4-FFF2-40B4-BE49-F238E27FC236}">
                    <a16:creationId xmlns:a16="http://schemas.microsoft.com/office/drawing/2014/main" id="{3A15833C-DCFD-4432-BF36-BD06B23FF4F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線接點 213">
                <a:extLst>
                  <a:ext uri="{FF2B5EF4-FFF2-40B4-BE49-F238E27FC236}">
                    <a16:creationId xmlns:a16="http://schemas.microsoft.com/office/drawing/2014/main" id="{EB57C95B-5B9A-4952-B50E-4FAA0785C889}"/>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15" name="直線單箭頭接點 214">
            <a:extLst>
              <a:ext uri="{FF2B5EF4-FFF2-40B4-BE49-F238E27FC236}">
                <a16:creationId xmlns:a16="http://schemas.microsoft.com/office/drawing/2014/main" id="{322C46A4-9BE1-416E-ACF0-72C0D078D445}"/>
              </a:ext>
            </a:extLst>
          </p:cNvPr>
          <p:cNvCxnSpPr>
            <a:cxnSpLocks/>
            <a:endCxn id="217" idx="2"/>
          </p:cNvCxnSpPr>
          <p:nvPr/>
        </p:nvCxnSpPr>
        <p:spPr>
          <a:xfrm flipH="1" flipV="1">
            <a:off x="10138932" y="3227204"/>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6" name="群組 215">
            <a:extLst>
              <a:ext uri="{FF2B5EF4-FFF2-40B4-BE49-F238E27FC236}">
                <a16:creationId xmlns:a16="http://schemas.microsoft.com/office/drawing/2014/main" id="{ACC9D40A-F256-4202-A802-AC881057D5F7}"/>
              </a:ext>
            </a:extLst>
          </p:cNvPr>
          <p:cNvGrpSpPr/>
          <p:nvPr/>
        </p:nvGrpSpPr>
        <p:grpSpPr>
          <a:xfrm>
            <a:off x="9989741" y="2917192"/>
            <a:ext cx="298383" cy="310013"/>
            <a:chOff x="-105878" y="1740168"/>
            <a:chExt cx="461666" cy="461665"/>
          </a:xfrm>
        </p:grpSpPr>
        <p:sp>
          <p:nvSpPr>
            <p:cNvPr id="217" name="矩形 216">
              <a:extLst>
                <a:ext uri="{FF2B5EF4-FFF2-40B4-BE49-F238E27FC236}">
                  <a16:creationId xmlns:a16="http://schemas.microsoft.com/office/drawing/2014/main" id="{B85459F0-2D8A-4162-B8AF-4E5281FBEB4E}"/>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18" name="群組 217">
              <a:extLst>
                <a:ext uri="{FF2B5EF4-FFF2-40B4-BE49-F238E27FC236}">
                  <a16:creationId xmlns:a16="http://schemas.microsoft.com/office/drawing/2014/main" id="{F2270623-A829-43D7-AE55-2EB9AE46FB10}"/>
                </a:ext>
              </a:extLst>
            </p:cNvPr>
            <p:cNvGrpSpPr/>
            <p:nvPr/>
          </p:nvGrpSpPr>
          <p:grpSpPr>
            <a:xfrm rot="21265833">
              <a:off x="-30571" y="1828628"/>
              <a:ext cx="317144" cy="302092"/>
              <a:chOff x="-43095" y="1828685"/>
              <a:chExt cx="317144" cy="302092"/>
            </a:xfrm>
          </p:grpSpPr>
          <p:cxnSp>
            <p:nvCxnSpPr>
              <p:cNvPr id="219" name="直線接點 218">
                <a:extLst>
                  <a:ext uri="{FF2B5EF4-FFF2-40B4-BE49-F238E27FC236}">
                    <a16:creationId xmlns:a16="http://schemas.microsoft.com/office/drawing/2014/main" id="{660EB57A-57F1-444E-8161-9E1F0DA3653E}"/>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6DAC86AB-D47D-4F2D-A69C-888584E6DF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21" name="直線單箭頭接點 220">
            <a:extLst>
              <a:ext uri="{FF2B5EF4-FFF2-40B4-BE49-F238E27FC236}">
                <a16:creationId xmlns:a16="http://schemas.microsoft.com/office/drawing/2014/main" id="{AE0D0730-6BAA-4CF3-BCD5-3CDC0A3091DA}"/>
              </a:ext>
            </a:extLst>
          </p:cNvPr>
          <p:cNvCxnSpPr>
            <a:cxnSpLocks/>
          </p:cNvCxnSpPr>
          <p:nvPr/>
        </p:nvCxnSpPr>
        <p:spPr>
          <a:xfrm flipV="1">
            <a:off x="3393663" y="1911358"/>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線單箭頭接點 221">
            <a:extLst>
              <a:ext uri="{FF2B5EF4-FFF2-40B4-BE49-F238E27FC236}">
                <a16:creationId xmlns:a16="http://schemas.microsoft.com/office/drawing/2014/main" id="{DF3C2FF0-CADC-449E-A422-FBB73157AB71}"/>
              </a:ext>
            </a:extLst>
          </p:cNvPr>
          <p:cNvCxnSpPr>
            <a:cxnSpLocks/>
          </p:cNvCxnSpPr>
          <p:nvPr/>
        </p:nvCxnSpPr>
        <p:spPr>
          <a:xfrm flipH="1" flipV="1">
            <a:off x="5640138" y="1885537"/>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直線單箭頭接點 222">
            <a:extLst>
              <a:ext uri="{FF2B5EF4-FFF2-40B4-BE49-F238E27FC236}">
                <a16:creationId xmlns:a16="http://schemas.microsoft.com/office/drawing/2014/main" id="{A4E972F1-0D29-407A-AF92-29D90D505EA0}"/>
              </a:ext>
            </a:extLst>
          </p:cNvPr>
          <p:cNvCxnSpPr>
            <a:cxnSpLocks/>
          </p:cNvCxnSpPr>
          <p:nvPr/>
        </p:nvCxnSpPr>
        <p:spPr>
          <a:xfrm flipH="1" flipV="1">
            <a:off x="7906507" y="1854445"/>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直線單箭頭接點 223">
            <a:extLst>
              <a:ext uri="{FF2B5EF4-FFF2-40B4-BE49-F238E27FC236}">
                <a16:creationId xmlns:a16="http://schemas.microsoft.com/office/drawing/2014/main" id="{0DC4B48E-E7F1-4EF6-8B57-2832EF7561FC}"/>
              </a:ext>
            </a:extLst>
          </p:cNvPr>
          <p:cNvCxnSpPr>
            <a:cxnSpLocks/>
          </p:cNvCxnSpPr>
          <p:nvPr/>
        </p:nvCxnSpPr>
        <p:spPr>
          <a:xfrm flipH="1" flipV="1">
            <a:off x="10137577" y="1874442"/>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直線單箭頭接點 224">
            <a:extLst>
              <a:ext uri="{FF2B5EF4-FFF2-40B4-BE49-F238E27FC236}">
                <a16:creationId xmlns:a16="http://schemas.microsoft.com/office/drawing/2014/main" id="{B9C506F0-5B37-45A9-B630-09D069D2E5E9}"/>
              </a:ext>
            </a:extLst>
          </p:cNvPr>
          <p:cNvCxnSpPr>
            <a:cxnSpLocks/>
            <a:endCxn id="199" idx="1"/>
          </p:cNvCxnSpPr>
          <p:nvPr/>
        </p:nvCxnSpPr>
        <p:spPr>
          <a:xfrm>
            <a:off x="2679002" y="3019184"/>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線單箭頭接點 225">
            <a:extLst>
              <a:ext uri="{FF2B5EF4-FFF2-40B4-BE49-F238E27FC236}">
                <a16:creationId xmlns:a16="http://schemas.microsoft.com/office/drawing/2014/main" id="{35BC6120-7C16-43FE-A1D8-5D568FFBA0A2}"/>
              </a:ext>
            </a:extLst>
          </p:cNvPr>
          <p:cNvCxnSpPr>
            <a:cxnSpLocks/>
          </p:cNvCxnSpPr>
          <p:nvPr/>
        </p:nvCxnSpPr>
        <p:spPr>
          <a:xfrm>
            <a:off x="4972692" y="3037526"/>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單箭頭接點 226">
            <a:extLst>
              <a:ext uri="{FF2B5EF4-FFF2-40B4-BE49-F238E27FC236}">
                <a16:creationId xmlns:a16="http://schemas.microsoft.com/office/drawing/2014/main" id="{8C0BA45E-F6AE-42A0-B9B1-2D913EC1D348}"/>
              </a:ext>
            </a:extLst>
          </p:cNvPr>
          <p:cNvCxnSpPr>
            <a:cxnSpLocks/>
          </p:cNvCxnSpPr>
          <p:nvPr/>
        </p:nvCxnSpPr>
        <p:spPr>
          <a:xfrm>
            <a:off x="7203004" y="3055514"/>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直線單箭頭接點 227">
            <a:extLst>
              <a:ext uri="{FF2B5EF4-FFF2-40B4-BE49-F238E27FC236}">
                <a16:creationId xmlns:a16="http://schemas.microsoft.com/office/drawing/2014/main" id="{6603635E-243A-455D-90E2-9EB3D1457C2F}"/>
              </a:ext>
            </a:extLst>
          </p:cNvPr>
          <p:cNvCxnSpPr>
            <a:cxnSpLocks/>
          </p:cNvCxnSpPr>
          <p:nvPr/>
        </p:nvCxnSpPr>
        <p:spPr>
          <a:xfrm>
            <a:off x="9407673" y="3072197"/>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線單箭頭接點 228">
            <a:extLst>
              <a:ext uri="{FF2B5EF4-FFF2-40B4-BE49-F238E27FC236}">
                <a16:creationId xmlns:a16="http://schemas.microsoft.com/office/drawing/2014/main" id="{87F96DE2-0A6A-4FC7-A8F8-F57880DCA23F}"/>
              </a:ext>
            </a:extLst>
          </p:cNvPr>
          <p:cNvCxnSpPr>
            <a:cxnSpLocks/>
          </p:cNvCxnSpPr>
          <p:nvPr/>
        </p:nvCxnSpPr>
        <p:spPr>
          <a:xfrm flipH="1">
            <a:off x="3050126" y="1878088"/>
            <a:ext cx="707782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0" name="文字方塊 229">
                <a:extLst>
                  <a:ext uri="{FF2B5EF4-FFF2-40B4-BE49-F238E27FC236}">
                    <a16:creationId xmlns:a16="http://schemas.microsoft.com/office/drawing/2014/main" id="{00E386DB-8AF7-4BAE-BC3E-10890D3672E2}"/>
                  </a:ext>
                </a:extLst>
              </p:cNvPr>
              <p:cNvSpPr txBox="1"/>
              <p:nvPr/>
            </p:nvSpPr>
            <p:spPr>
              <a:xfrm>
                <a:off x="8214088" y="752881"/>
                <a:ext cx="2494273"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𝒃</m:t>
                          </m:r>
                        </m:e>
                        <m:sup>
                          <m:r>
                            <a:rPr lang="en-US" altLang="zh-TW" sz="2800" b="1" i="1">
                              <a:latin typeface="Cambria Math" panose="02040503050406030204" pitchFamily="18" charset="0"/>
                            </a:rPr>
                            <m:t>𝟏</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Sup>
                            <m:sSubSupPr>
                              <m:ctrlPr>
                                <a:rPr lang="en-US" altLang="zh-TW" sz="2800" i="1">
                                  <a:latin typeface="Cambria Math" panose="02040503050406030204" pitchFamily="18" charset="0"/>
                                </a:rPr>
                              </m:ctrlPr>
                            </m:sSubSupPr>
                            <m:e>
                              <m:r>
                                <a:rPr lang="zh-TW" altLang="en-US" sz="2800" i="1">
                                  <a:latin typeface="Cambria Math" panose="02040503050406030204" pitchFamily="18" charset="0"/>
                                </a:rPr>
                                <m:t>𝛼</m:t>
                              </m:r>
                            </m:e>
                            <m:sub>
                              <m:r>
                                <a:rPr lang="en-US" altLang="zh-TW" sz="2800" i="1">
                                  <a:latin typeface="Cambria Math" panose="02040503050406030204" pitchFamily="18" charset="0"/>
                                </a:rPr>
                                <m:t>1,</m:t>
                              </m:r>
                              <m:r>
                                <a:rPr lang="en-US" altLang="zh-TW" sz="2800" i="1">
                                  <a:latin typeface="Cambria Math" panose="02040503050406030204" pitchFamily="18" charset="0"/>
                                </a:rPr>
                                <m:t>𝑖</m:t>
                              </m:r>
                            </m:sub>
                            <m:sup>
                              <m:r>
                                <a:rPr lang="en-US" altLang="zh-TW" sz="2800" i="1">
                                  <a:latin typeface="Cambria Math" panose="02040503050406030204" pitchFamily="18" charset="0"/>
                                </a:rPr>
                                <m:t>′</m:t>
                              </m:r>
                            </m:sup>
                          </m:sSubSup>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𝒗</m:t>
                              </m:r>
                            </m:e>
                            <m:sup>
                              <m:r>
                                <a:rPr lang="en-US" altLang="zh-TW" sz="2800" b="1" i="1">
                                  <a:latin typeface="Cambria Math" panose="02040503050406030204" pitchFamily="18" charset="0"/>
                                </a:rPr>
                                <m:t>𝒊</m:t>
                              </m:r>
                            </m:sup>
                          </m:sSup>
                          <m:r>
                            <m:rPr>
                              <m:nor/>
                            </m:rPr>
                            <a:rPr lang="zh-TW" altLang="en-US" sz="2800" b="1" dirty="0"/>
                            <m:t> </m:t>
                          </m:r>
                        </m:e>
                      </m:nary>
                    </m:oMath>
                  </m:oMathPara>
                </a14:m>
                <a:endParaRPr lang="zh-TW" altLang="en-US" sz="2800" dirty="0"/>
              </a:p>
            </p:txBody>
          </p:sp>
        </mc:Choice>
        <mc:Fallback>
          <p:sp>
            <p:nvSpPr>
              <p:cNvPr id="230" name="文字方塊 229">
                <a:extLst>
                  <a:ext uri="{FF2B5EF4-FFF2-40B4-BE49-F238E27FC236}">
                    <a16:creationId xmlns:a16="http://schemas.microsoft.com/office/drawing/2014/main" id="{00E386DB-8AF7-4BAE-BC3E-10890D3672E2}"/>
                  </a:ext>
                </a:extLst>
              </p:cNvPr>
              <p:cNvSpPr txBox="1">
                <a:spLocks noRot="1" noChangeAspect="1" noMove="1" noResize="1" noEditPoints="1" noAdjustHandles="1" noChangeArrowheads="1" noChangeShapeType="1" noTextEdit="1"/>
              </p:cNvSpPr>
              <p:nvPr/>
            </p:nvSpPr>
            <p:spPr>
              <a:xfrm>
                <a:off x="8214088" y="752881"/>
                <a:ext cx="2494273" cy="1045543"/>
              </a:xfrm>
              <a:prstGeom prst="rect">
                <a:avLst/>
              </a:prstGeom>
              <a:blipFill>
                <a:blip r:embed="rId22"/>
                <a:stretch>
                  <a:fillRect l="-16162" t="-145783" r="-3535" b="-202410"/>
                </a:stretch>
              </a:blipFill>
            </p:spPr>
            <p:txBody>
              <a:bodyPr/>
              <a:lstStyle/>
              <a:p>
                <a:r>
                  <a:rPr lang="zh-CN" altLang="en-US">
                    <a:noFill/>
                  </a:rPr>
                  <a:t> </a:t>
                </a:r>
              </a:p>
            </p:txBody>
          </p:sp>
        </mc:Fallback>
      </mc:AlternateContent>
      <p:sp>
        <p:nvSpPr>
          <p:cNvPr id="231" name="文字方塊 230">
            <a:extLst>
              <a:ext uri="{FF2B5EF4-FFF2-40B4-BE49-F238E27FC236}">
                <a16:creationId xmlns:a16="http://schemas.microsoft.com/office/drawing/2014/main" id="{E5049C10-A09B-466D-8D40-FA406262497B}"/>
              </a:ext>
            </a:extLst>
          </p:cNvPr>
          <p:cNvSpPr txBox="1"/>
          <p:nvPr/>
        </p:nvSpPr>
        <p:spPr>
          <a:xfrm>
            <a:off x="3984418" y="986197"/>
            <a:ext cx="4304573" cy="523220"/>
          </a:xfrm>
          <a:prstGeom prst="rect">
            <a:avLst/>
          </a:prstGeom>
          <a:noFill/>
        </p:spPr>
        <p:txBody>
          <a:bodyPr wrap="square" rtlCol="0">
            <a:spAutoFit/>
          </a:bodyPr>
          <a:lstStyle/>
          <a:p>
            <a:r>
              <a:rPr lang="zh-TW" altLang="en-US" sz="2800" dirty="0">
                <a:latin typeface="Microsoft YaHei" panose="020B0503020204020204" pitchFamily="34" charset="-122"/>
                <a:ea typeface="Microsoft YaHei" panose="020B0503020204020204" pitchFamily="34" charset="-122"/>
              </a:rPr>
              <a:t>根据注意力分数提取信息</a:t>
            </a:r>
          </a:p>
        </p:txBody>
      </p:sp>
      <mc:AlternateContent xmlns:mc="http://schemas.openxmlformats.org/markup-compatibility/2006">
        <mc:Choice xmlns:a14="http://schemas.microsoft.com/office/drawing/2010/main" Requires="a14">
          <p:sp>
            <p:nvSpPr>
              <p:cNvPr id="98" name="文字方塊 97">
                <a:extLst>
                  <a:ext uri="{FF2B5EF4-FFF2-40B4-BE49-F238E27FC236}">
                    <a16:creationId xmlns:a16="http://schemas.microsoft.com/office/drawing/2014/main" id="{D4EF5095-02B8-495E-A551-66D3064945E4}"/>
                  </a:ext>
                </a:extLst>
              </p:cNvPr>
              <p:cNvSpPr txBox="1"/>
              <p:nvPr/>
            </p:nvSpPr>
            <p:spPr>
              <a:xfrm>
                <a:off x="2107404" y="6043714"/>
                <a:ext cx="159518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98" name="文字方塊 97">
                <a:extLst>
                  <a:ext uri="{FF2B5EF4-FFF2-40B4-BE49-F238E27FC236}">
                    <a16:creationId xmlns:a16="http://schemas.microsoft.com/office/drawing/2014/main" id="{D4EF5095-02B8-495E-A551-66D3064945E4}"/>
                  </a:ext>
                </a:extLst>
              </p:cNvPr>
              <p:cNvSpPr txBox="1">
                <a:spLocks noRot="1" noChangeAspect="1" noMove="1" noResize="1" noEditPoints="1" noAdjustHandles="1" noChangeArrowheads="1" noChangeShapeType="1" noTextEdit="1"/>
              </p:cNvSpPr>
              <p:nvPr/>
            </p:nvSpPr>
            <p:spPr>
              <a:xfrm>
                <a:off x="2107404" y="6043714"/>
                <a:ext cx="1595180" cy="377667"/>
              </a:xfrm>
              <a:prstGeom prst="rect">
                <a:avLst/>
              </a:prstGeom>
              <a:blipFill>
                <a:blip r:embed="rId23"/>
                <a:stretch>
                  <a:fillRect l="-3175" t="-3226" r="-1587" b="-64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9" name="文字方塊 98">
                <a:extLst>
                  <a:ext uri="{FF2B5EF4-FFF2-40B4-BE49-F238E27FC236}">
                    <a16:creationId xmlns:a16="http://schemas.microsoft.com/office/drawing/2014/main" id="{4C576791-238C-4F45-BDBF-E92F18A08360}"/>
                  </a:ext>
                </a:extLst>
              </p:cNvPr>
              <p:cNvSpPr txBox="1"/>
              <p:nvPr/>
            </p:nvSpPr>
            <p:spPr>
              <a:xfrm>
                <a:off x="4297226" y="6066612"/>
                <a:ext cx="159518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99" name="文字方塊 98">
                <a:extLst>
                  <a:ext uri="{FF2B5EF4-FFF2-40B4-BE49-F238E27FC236}">
                    <a16:creationId xmlns:a16="http://schemas.microsoft.com/office/drawing/2014/main" id="{4C576791-238C-4F45-BDBF-E92F18A08360}"/>
                  </a:ext>
                </a:extLst>
              </p:cNvPr>
              <p:cNvSpPr txBox="1">
                <a:spLocks noRot="1" noChangeAspect="1" noMove="1" noResize="1" noEditPoints="1" noAdjustHandles="1" noChangeArrowheads="1" noChangeShapeType="1" noTextEdit="1"/>
              </p:cNvSpPr>
              <p:nvPr/>
            </p:nvSpPr>
            <p:spPr>
              <a:xfrm>
                <a:off x="4297226" y="6066612"/>
                <a:ext cx="1595180" cy="377667"/>
              </a:xfrm>
              <a:prstGeom prst="rect">
                <a:avLst/>
              </a:prstGeom>
              <a:blipFill>
                <a:blip r:embed="rId24"/>
                <a:stretch>
                  <a:fillRect l="-2362" t="-3226" r="-1575" b="-32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0" name="文字方塊 99">
                <a:extLst>
                  <a:ext uri="{FF2B5EF4-FFF2-40B4-BE49-F238E27FC236}">
                    <a16:creationId xmlns:a16="http://schemas.microsoft.com/office/drawing/2014/main" id="{53B271BB-52AA-4C97-A050-5250A18679AC}"/>
                  </a:ext>
                </a:extLst>
              </p:cNvPr>
              <p:cNvSpPr txBox="1"/>
              <p:nvPr/>
            </p:nvSpPr>
            <p:spPr>
              <a:xfrm>
                <a:off x="6559980" y="6066611"/>
                <a:ext cx="1595180"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00" name="文字方塊 99">
                <a:extLst>
                  <a:ext uri="{FF2B5EF4-FFF2-40B4-BE49-F238E27FC236}">
                    <a16:creationId xmlns:a16="http://schemas.microsoft.com/office/drawing/2014/main" id="{53B271BB-52AA-4C97-A050-5250A18679AC}"/>
                  </a:ext>
                </a:extLst>
              </p:cNvPr>
              <p:cNvSpPr txBox="1">
                <a:spLocks noRot="1" noChangeAspect="1" noMove="1" noResize="1" noEditPoints="1" noAdjustHandles="1" noChangeArrowheads="1" noChangeShapeType="1" noTextEdit="1"/>
              </p:cNvSpPr>
              <p:nvPr/>
            </p:nvSpPr>
            <p:spPr>
              <a:xfrm>
                <a:off x="6559980" y="6066611"/>
                <a:ext cx="1595180" cy="377667"/>
              </a:xfrm>
              <a:prstGeom prst="rect">
                <a:avLst/>
              </a:prstGeom>
              <a:blipFill>
                <a:blip r:embed="rId25"/>
                <a:stretch>
                  <a:fillRect l="-2362" t="-3226" r="-1575" b="-32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1" name="文字方塊 100">
                <a:extLst>
                  <a:ext uri="{FF2B5EF4-FFF2-40B4-BE49-F238E27FC236}">
                    <a16:creationId xmlns:a16="http://schemas.microsoft.com/office/drawing/2014/main" id="{30B2FD4B-9C1E-4DA0-BA0F-8300F6587909}"/>
                  </a:ext>
                </a:extLst>
              </p:cNvPr>
              <p:cNvSpPr txBox="1"/>
              <p:nvPr/>
            </p:nvSpPr>
            <p:spPr>
              <a:xfrm>
                <a:off x="8784148" y="6066609"/>
                <a:ext cx="1595180" cy="37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01" name="文字方塊 100">
                <a:extLst>
                  <a:ext uri="{FF2B5EF4-FFF2-40B4-BE49-F238E27FC236}">
                    <a16:creationId xmlns:a16="http://schemas.microsoft.com/office/drawing/2014/main" id="{30B2FD4B-9C1E-4DA0-BA0F-8300F6587909}"/>
                  </a:ext>
                </a:extLst>
              </p:cNvPr>
              <p:cNvSpPr txBox="1">
                <a:spLocks noRot="1" noChangeAspect="1" noMove="1" noResize="1" noEditPoints="1" noAdjustHandles="1" noChangeArrowheads="1" noChangeShapeType="1" noTextEdit="1"/>
              </p:cNvSpPr>
              <p:nvPr/>
            </p:nvSpPr>
            <p:spPr>
              <a:xfrm>
                <a:off x="8784148" y="6066609"/>
                <a:ext cx="1595180" cy="376642"/>
              </a:xfrm>
              <a:prstGeom prst="rect">
                <a:avLst/>
              </a:prstGeom>
              <a:blipFill>
                <a:blip r:embed="rId26"/>
                <a:stretch>
                  <a:fillRect l="-2362" t="-3226" r="-1575" b="-3226"/>
                </a:stretch>
              </a:blipFill>
            </p:spPr>
            <p:txBody>
              <a:bodyPr/>
              <a:lstStyle/>
              <a:p>
                <a:r>
                  <a:rPr lang="zh-CN" altLang="en-US">
                    <a:noFill/>
                  </a:rPr>
                  <a:t> </a:t>
                </a:r>
              </a:p>
            </p:txBody>
          </p:sp>
        </mc:Fallback>
      </mc:AlternateContent>
      <p:cxnSp>
        <p:nvCxnSpPr>
          <p:cNvPr id="103" name="直線單箭頭接點 102">
            <a:extLst>
              <a:ext uri="{FF2B5EF4-FFF2-40B4-BE49-F238E27FC236}">
                <a16:creationId xmlns:a16="http://schemas.microsoft.com/office/drawing/2014/main" id="{26D6DBE0-01C1-45E7-B198-AF2E097F3A62}"/>
              </a:ext>
            </a:extLst>
          </p:cNvPr>
          <p:cNvCxnSpPr>
            <a:cxnSpLocks/>
          </p:cNvCxnSpPr>
          <p:nvPr/>
        </p:nvCxnSpPr>
        <p:spPr>
          <a:xfrm>
            <a:off x="2845603" y="4948066"/>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91EF75B6-7FE1-4009-A18C-22451B7FF5C3}"/>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135</a:t>
            </a:fld>
            <a:endParaRPr lang="zh-TW" altLang="en-US"/>
          </a:p>
        </p:txBody>
      </p:sp>
    </p:spTree>
    <p:extLst>
      <p:ext uri="{BB962C8B-B14F-4D97-AF65-F5344CB8AC3E}">
        <p14:creationId xmlns:p14="http://schemas.microsoft.com/office/powerpoint/2010/main" val="31525687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P spid="98" grpId="0"/>
      <p:bldP spid="99" grpId="0"/>
      <p:bldP spid="100" grpId="0"/>
      <p:bldP spid="10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5CE2B86E-F743-414B-92E4-90C89AB12F1B}"/>
              </a:ext>
            </a:extLst>
          </p:cNvPr>
          <p:cNvSpPr/>
          <p:nvPr/>
        </p:nvSpPr>
        <p:spPr>
          <a:xfrm>
            <a:off x="2590278" y="531012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8" name="矩形 47">
            <a:extLst>
              <a:ext uri="{FF2B5EF4-FFF2-40B4-BE49-F238E27FC236}">
                <a16:creationId xmlns:a16="http://schemas.microsoft.com/office/drawing/2014/main" id="{67329AA9-D8FD-4FAC-9977-11B29AE4DC05}"/>
              </a:ext>
            </a:extLst>
          </p:cNvPr>
          <p:cNvSpPr/>
          <p:nvPr/>
        </p:nvSpPr>
        <p:spPr>
          <a:xfrm>
            <a:off x="4866070" y="531012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49" name="矩形 48">
            <a:extLst>
              <a:ext uri="{FF2B5EF4-FFF2-40B4-BE49-F238E27FC236}">
                <a16:creationId xmlns:a16="http://schemas.microsoft.com/office/drawing/2014/main" id="{F1D9B28F-03D6-4D76-8663-D1D3A055E246}"/>
              </a:ext>
            </a:extLst>
          </p:cNvPr>
          <p:cNvSpPr/>
          <p:nvPr/>
        </p:nvSpPr>
        <p:spPr>
          <a:xfrm>
            <a:off x="7098395" y="532499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50" name="矩形 49">
            <a:extLst>
              <a:ext uri="{FF2B5EF4-FFF2-40B4-BE49-F238E27FC236}">
                <a16:creationId xmlns:a16="http://schemas.microsoft.com/office/drawing/2014/main" id="{F70B9706-0970-4DF2-912A-F82EBE603CB2}"/>
              </a:ext>
            </a:extLst>
          </p:cNvPr>
          <p:cNvSpPr/>
          <p:nvPr/>
        </p:nvSpPr>
        <p:spPr>
          <a:xfrm>
            <a:off x="9349859" y="534179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5" name="文字方塊 54">
                <a:extLst>
                  <a:ext uri="{FF2B5EF4-FFF2-40B4-BE49-F238E27FC236}">
                    <a16:creationId xmlns:a16="http://schemas.microsoft.com/office/drawing/2014/main" id="{8FAB9509-004F-447B-A522-D5E1CA40E1D3}"/>
                  </a:ext>
                </a:extLst>
              </p:cNvPr>
              <p:cNvSpPr txBox="1"/>
              <p:nvPr/>
            </p:nvSpPr>
            <p:spPr>
              <a:xfrm>
                <a:off x="9250841" y="539707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55" name="文字方塊 54">
                <a:extLst>
                  <a:ext uri="{FF2B5EF4-FFF2-40B4-BE49-F238E27FC236}">
                    <a16:creationId xmlns:a16="http://schemas.microsoft.com/office/drawing/2014/main" id="{8FAB9509-004F-447B-A522-D5E1CA40E1D3}"/>
                  </a:ext>
                </a:extLst>
              </p:cNvPr>
              <p:cNvSpPr txBox="1">
                <a:spLocks noRot="1" noChangeAspect="1" noMove="1" noResize="1" noEditPoints="1" noAdjustHandles="1" noChangeArrowheads="1" noChangeShapeType="1" noTextEdit="1"/>
              </p:cNvSpPr>
              <p:nvPr/>
            </p:nvSpPr>
            <p:spPr>
              <a:xfrm>
                <a:off x="9250841" y="5397070"/>
                <a:ext cx="715161" cy="4689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字方塊 55">
                <a:extLst>
                  <a:ext uri="{FF2B5EF4-FFF2-40B4-BE49-F238E27FC236}">
                    <a16:creationId xmlns:a16="http://schemas.microsoft.com/office/drawing/2014/main" id="{E883CA45-E29A-4C5F-9F96-977CF6CF9AEC}"/>
                  </a:ext>
                </a:extLst>
              </p:cNvPr>
              <p:cNvSpPr txBox="1"/>
              <p:nvPr/>
            </p:nvSpPr>
            <p:spPr>
              <a:xfrm>
                <a:off x="7003167" y="538599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56" name="文字方塊 55">
                <a:extLst>
                  <a:ext uri="{FF2B5EF4-FFF2-40B4-BE49-F238E27FC236}">
                    <a16:creationId xmlns:a16="http://schemas.microsoft.com/office/drawing/2014/main" id="{E883CA45-E29A-4C5F-9F96-977CF6CF9AEC}"/>
                  </a:ext>
                </a:extLst>
              </p:cNvPr>
              <p:cNvSpPr txBox="1">
                <a:spLocks noRot="1" noChangeAspect="1" noMove="1" noResize="1" noEditPoints="1" noAdjustHandles="1" noChangeArrowheads="1" noChangeShapeType="1" noTextEdit="1"/>
              </p:cNvSpPr>
              <p:nvPr/>
            </p:nvSpPr>
            <p:spPr>
              <a:xfrm>
                <a:off x="7003167" y="5385996"/>
                <a:ext cx="715161" cy="4700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字方塊 56">
                <a:extLst>
                  <a:ext uri="{FF2B5EF4-FFF2-40B4-BE49-F238E27FC236}">
                    <a16:creationId xmlns:a16="http://schemas.microsoft.com/office/drawing/2014/main" id="{83E7730C-598A-49C4-A742-F1F2CE7BD8AE}"/>
                  </a:ext>
                </a:extLst>
              </p:cNvPr>
              <p:cNvSpPr txBox="1"/>
              <p:nvPr/>
            </p:nvSpPr>
            <p:spPr>
              <a:xfrm>
                <a:off x="4790912" y="538599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57" name="文字方塊 56">
                <a:extLst>
                  <a:ext uri="{FF2B5EF4-FFF2-40B4-BE49-F238E27FC236}">
                    <a16:creationId xmlns:a16="http://schemas.microsoft.com/office/drawing/2014/main" id="{83E7730C-598A-49C4-A742-F1F2CE7BD8AE}"/>
                  </a:ext>
                </a:extLst>
              </p:cNvPr>
              <p:cNvSpPr txBox="1">
                <a:spLocks noRot="1" noChangeAspect="1" noMove="1" noResize="1" noEditPoints="1" noAdjustHandles="1" noChangeArrowheads="1" noChangeShapeType="1" noTextEdit="1"/>
              </p:cNvSpPr>
              <p:nvPr/>
            </p:nvSpPr>
            <p:spPr>
              <a:xfrm>
                <a:off x="4790912" y="5385996"/>
                <a:ext cx="715161" cy="4700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8" name="文字方塊 57">
                <a:extLst>
                  <a:ext uri="{FF2B5EF4-FFF2-40B4-BE49-F238E27FC236}">
                    <a16:creationId xmlns:a16="http://schemas.microsoft.com/office/drawing/2014/main" id="{0DDB1BD8-2005-486D-AE0B-B41F344F6586}"/>
                  </a:ext>
                </a:extLst>
              </p:cNvPr>
              <p:cNvSpPr txBox="1"/>
              <p:nvPr/>
            </p:nvSpPr>
            <p:spPr>
              <a:xfrm>
                <a:off x="2497804" y="537853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58" name="文字方塊 57">
                <a:extLst>
                  <a:ext uri="{FF2B5EF4-FFF2-40B4-BE49-F238E27FC236}">
                    <a16:creationId xmlns:a16="http://schemas.microsoft.com/office/drawing/2014/main" id="{0DDB1BD8-2005-486D-AE0B-B41F344F6586}"/>
                  </a:ext>
                </a:extLst>
              </p:cNvPr>
              <p:cNvSpPr txBox="1">
                <a:spLocks noRot="1" noChangeAspect="1" noMove="1" noResize="1" noEditPoints="1" noAdjustHandles="1" noChangeArrowheads="1" noChangeShapeType="1" noTextEdit="1"/>
              </p:cNvSpPr>
              <p:nvPr/>
            </p:nvSpPr>
            <p:spPr>
              <a:xfrm>
                <a:off x="2497804" y="5378530"/>
                <a:ext cx="715161" cy="470000"/>
              </a:xfrm>
              <a:prstGeom prst="rect">
                <a:avLst/>
              </a:prstGeom>
              <a:blipFill>
                <a:blip r:embed="rId5"/>
                <a:stretch>
                  <a:fillRect/>
                </a:stretch>
              </a:blipFill>
            </p:spPr>
            <p:txBody>
              <a:bodyPr/>
              <a:lstStyle/>
              <a:p>
                <a:r>
                  <a:rPr lang="zh-CN" altLang="en-US">
                    <a:noFill/>
                  </a:rPr>
                  <a:t> </a:t>
                </a:r>
              </a:p>
            </p:txBody>
          </p:sp>
        </mc:Fallback>
      </mc:AlternateContent>
      <p:sp>
        <p:nvSpPr>
          <p:cNvPr id="59" name="矩形 58">
            <a:extLst>
              <a:ext uri="{FF2B5EF4-FFF2-40B4-BE49-F238E27FC236}">
                <a16:creationId xmlns:a16="http://schemas.microsoft.com/office/drawing/2014/main" id="{D119A153-93C5-430A-B78B-A68B14B94318}"/>
              </a:ext>
            </a:extLst>
          </p:cNvPr>
          <p:cNvSpPr/>
          <p:nvPr/>
        </p:nvSpPr>
        <p:spPr>
          <a:xfrm>
            <a:off x="2576210" y="1464813"/>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0" name="矩形 59">
            <a:extLst>
              <a:ext uri="{FF2B5EF4-FFF2-40B4-BE49-F238E27FC236}">
                <a16:creationId xmlns:a16="http://schemas.microsoft.com/office/drawing/2014/main" id="{85EAA158-2651-42F3-9DBD-56E011D1DB9E}"/>
              </a:ext>
            </a:extLst>
          </p:cNvPr>
          <p:cNvSpPr/>
          <p:nvPr/>
        </p:nvSpPr>
        <p:spPr>
          <a:xfrm>
            <a:off x="4852002" y="146481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1" name="矩形 60">
            <a:extLst>
              <a:ext uri="{FF2B5EF4-FFF2-40B4-BE49-F238E27FC236}">
                <a16:creationId xmlns:a16="http://schemas.microsoft.com/office/drawing/2014/main" id="{4B572C23-6D54-4093-8C6C-BB39E5A5D8A1}"/>
              </a:ext>
            </a:extLst>
          </p:cNvPr>
          <p:cNvSpPr/>
          <p:nvPr/>
        </p:nvSpPr>
        <p:spPr>
          <a:xfrm>
            <a:off x="7084327" y="147968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62" name="矩形 61">
            <a:extLst>
              <a:ext uri="{FF2B5EF4-FFF2-40B4-BE49-F238E27FC236}">
                <a16:creationId xmlns:a16="http://schemas.microsoft.com/office/drawing/2014/main" id="{45C79123-7841-4C41-83A2-1153987FF191}"/>
              </a:ext>
            </a:extLst>
          </p:cNvPr>
          <p:cNvSpPr/>
          <p:nvPr/>
        </p:nvSpPr>
        <p:spPr>
          <a:xfrm>
            <a:off x="9335791" y="1496482"/>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3" name="文字方塊 62">
                <a:extLst>
                  <a:ext uri="{FF2B5EF4-FFF2-40B4-BE49-F238E27FC236}">
                    <a16:creationId xmlns:a16="http://schemas.microsoft.com/office/drawing/2014/main" id="{E165A32F-D888-4035-8B32-E411A59639F2}"/>
                  </a:ext>
                </a:extLst>
              </p:cNvPr>
              <p:cNvSpPr txBox="1"/>
              <p:nvPr/>
            </p:nvSpPr>
            <p:spPr>
              <a:xfrm>
                <a:off x="9236773" y="1551756"/>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63" name="文字方塊 62">
                <a:extLst>
                  <a:ext uri="{FF2B5EF4-FFF2-40B4-BE49-F238E27FC236}">
                    <a16:creationId xmlns:a16="http://schemas.microsoft.com/office/drawing/2014/main" id="{E165A32F-D888-4035-8B32-E411A59639F2}"/>
                  </a:ext>
                </a:extLst>
              </p:cNvPr>
              <p:cNvSpPr txBox="1">
                <a:spLocks noRot="1" noChangeAspect="1" noMove="1" noResize="1" noEditPoints="1" noAdjustHandles="1" noChangeArrowheads="1" noChangeShapeType="1" noTextEdit="1"/>
              </p:cNvSpPr>
              <p:nvPr/>
            </p:nvSpPr>
            <p:spPr>
              <a:xfrm>
                <a:off x="9236773" y="1551756"/>
                <a:ext cx="715161" cy="4689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字方塊 63">
                <a:extLst>
                  <a:ext uri="{FF2B5EF4-FFF2-40B4-BE49-F238E27FC236}">
                    <a16:creationId xmlns:a16="http://schemas.microsoft.com/office/drawing/2014/main" id="{6B8B59A5-A5E0-4019-9A81-3C39E293B103}"/>
                  </a:ext>
                </a:extLst>
              </p:cNvPr>
              <p:cNvSpPr txBox="1"/>
              <p:nvPr/>
            </p:nvSpPr>
            <p:spPr>
              <a:xfrm>
                <a:off x="6989099" y="154068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64" name="文字方塊 63">
                <a:extLst>
                  <a:ext uri="{FF2B5EF4-FFF2-40B4-BE49-F238E27FC236}">
                    <a16:creationId xmlns:a16="http://schemas.microsoft.com/office/drawing/2014/main" id="{6B8B59A5-A5E0-4019-9A81-3C39E293B103}"/>
                  </a:ext>
                </a:extLst>
              </p:cNvPr>
              <p:cNvSpPr txBox="1">
                <a:spLocks noRot="1" noChangeAspect="1" noMove="1" noResize="1" noEditPoints="1" noAdjustHandles="1" noChangeArrowheads="1" noChangeShapeType="1" noTextEdit="1"/>
              </p:cNvSpPr>
              <p:nvPr/>
            </p:nvSpPr>
            <p:spPr>
              <a:xfrm>
                <a:off x="6989099" y="1540682"/>
                <a:ext cx="715161" cy="470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字方塊 64">
                <a:extLst>
                  <a:ext uri="{FF2B5EF4-FFF2-40B4-BE49-F238E27FC236}">
                    <a16:creationId xmlns:a16="http://schemas.microsoft.com/office/drawing/2014/main" id="{AFE6F2BF-4D4F-4F80-85EB-8A06B4DA0708}"/>
                  </a:ext>
                </a:extLst>
              </p:cNvPr>
              <p:cNvSpPr txBox="1"/>
              <p:nvPr/>
            </p:nvSpPr>
            <p:spPr>
              <a:xfrm>
                <a:off x="4776844" y="154068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65" name="文字方塊 64">
                <a:extLst>
                  <a:ext uri="{FF2B5EF4-FFF2-40B4-BE49-F238E27FC236}">
                    <a16:creationId xmlns:a16="http://schemas.microsoft.com/office/drawing/2014/main" id="{AFE6F2BF-4D4F-4F80-85EB-8A06B4DA0708}"/>
                  </a:ext>
                </a:extLst>
              </p:cNvPr>
              <p:cNvSpPr txBox="1">
                <a:spLocks noRot="1" noChangeAspect="1" noMove="1" noResize="1" noEditPoints="1" noAdjustHandles="1" noChangeArrowheads="1" noChangeShapeType="1" noTextEdit="1"/>
              </p:cNvSpPr>
              <p:nvPr/>
            </p:nvSpPr>
            <p:spPr>
              <a:xfrm>
                <a:off x="4776844" y="1540682"/>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字方塊 65">
                <a:extLst>
                  <a:ext uri="{FF2B5EF4-FFF2-40B4-BE49-F238E27FC236}">
                    <a16:creationId xmlns:a16="http://schemas.microsoft.com/office/drawing/2014/main" id="{8B8F5BBD-3951-4EC7-835E-C6E258F64F2F}"/>
                  </a:ext>
                </a:extLst>
              </p:cNvPr>
              <p:cNvSpPr txBox="1"/>
              <p:nvPr/>
            </p:nvSpPr>
            <p:spPr>
              <a:xfrm>
                <a:off x="2483736" y="153321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66" name="文字方塊 65">
                <a:extLst>
                  <a:ext uri="{FF2B5EF4-FFF2-40B4-BE49-F238E27FC236}">
                    <a16:creationId xmlns:a16="http://schemas.microsoft.com/office/drawing/2014/main" id="{8B8F5BBD-3951-4EC7-835E-C6E258F64F2F}"/>
                  </a:ext>
                </a:extLst>
              </p:cNvPr>
              <p:cNvSpPr txBox="1">
                <a:spLocks noRot="1" noChangeAspect="1" noMove="1" noResize="1" noEditPoints="1" noAdjustHandles="1" noChangeArrowheads="1" noChangeShapeType="1" noTextEdit="1"/>
              </p:cNvSpPr>
              <p:nvPr/>
            </p:nvSpPr>
            <p:spPr>
              <a:xfrm>
                <a:off x="2483736" y="1533216"/>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67" name="矩形: 圓角 66">
            <a:extLst>
              <a:ext uri="{FF2B5EF4-FFF2-40B4-BE49-F238E27FC236}">
                <a16:creationId xmlns:a16="http://schemas.microsoft.com/office/drawing/2014/main" id="{5D1166AA-2DE9-4893-8834-FEEA5522CEA4}"/>
              </a:ext>
            </a:extLst>
          </p:cNvPr>
          <p:cNvSpPr/>
          <p:nvPr/>
        </p:nvSpPr>
        <p:spPr>
          <a:xfrm>
            <a:off x="2142983" y="2518118"/>
            <a:ext cx="8074850" cy="2409106"/>
          </a:xfrm>
          <a:prstGeom prst="roundRect">
            <a:avLst/>
          </a:prstGeom>
          <a:blipFill>
            <a:blip r:embed="rId10"/>
            <a:tile tx="0" ty="0" sx="100000" sy="100000" flip="none" algn="tl"/>
          </a:blipFill>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68" name="直線單箭頭接點 67">
            <a:extLst>
              <a:ext uri="{FF2B5EF4-FFF2-40B4-BE49-F238E27FC236}">
                <a16:creationId xmlns:a16="http://schemas.microsoft.com/office/drawing/2014/main" id="{37714469-FC43-493B-AF84-CD689DB6F93B}"/>
              </a:ext>
            </a:extLst>
          </p:cNvPr>
          <p:cNvCxnSpPr>
            <a:cxnSpLocks/>
          </p:cNvCxnSpPr>
          <p:nvPr/>
        </p:nvCxnSpPr>
        <p:spPr>
          <a:xfrm flipH="1" flipV="1">
            <a:off x="2831728" y="49057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AF6C92A1-AC2F-4D3D-87B6-B8E91F171428}"/>
              </a:ext>
            </a:extLst>
          </p:cNvPr>
          <p:cNvCxnSpPr>
            <a:cxnSpLocks/>
          </p:cNvCxnSpPr>
          <p:nvPr/>
        </p:nvCxnSpPr>
        <p:spPr>
          <a:xfrm flipH="1" flipV="1">
            <a:off x="5131800" y="49057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223437F-B76B-4D6D-B87A-BFD4379406A6}"/>
              </a:ext>
            </a:extLst>
          </p:cNvPr>
          <p:cNvCxnSpPr>
            <a:cxnSpLocks/>
          </p:cNvCxnSpPr>
          <p:nvPr/>
        </p:nvCxnSpPr>
        <p:spPr>
          <a:xfrm flipH="1" flipV="1">
            <a:off x="7348460" y="49588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F2F6AC61-235A-482B-845A-EAB0400B0D56}"/>
              </a:ext>
            </a:extLst>
          </p:cNvPr>
          <p:cNvCxnSpPr>
            <a:cxnSpLocks/>
          </p:cNvCxnSpPr>
          <p:nvPr/>
        </p:nvCxnSpPr>
        <p:spPr>
          <a:xfrm flipH="1" flipV="1">
            <a:off x="9579203" y="49588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0" name="群組 79">
            <a:extLst>
              <a:ext uri="{FF2B5EF4-FFF2-40B4-BE49-F238E27FC236}">
                <a16:creationId xmlns:a16="http://schemas.microsoft.com/office/drawing/2014/main" id="{F72241BB-C520-48FA-A8EF-06BECD92F11E}"/>
              </a:ext>
            </a:extLst>
          </p:cNvPr>
          <p:cNvGrpSpPr/>
          <p:nvPr/>
        </p:nvGrpSpPr>
        <p:grpSpPr>
          <a:xfrm>
            <a:off x="2806671" y="2090316"/>
            <a:ext cx="6747475" cy="436086"/>
            <a:chOff x="1460128" y="4622011"/>
            <a:chExt cx="6747475" cy="436086"/>
          </a:xfrm>
        </p:grpSpPr>
        <p:cxnSp>
          <p:nvCxnSpPr>
            <p:cNvPr id="76" name="直線單箭頭接點 75">
              <a:extLst>
                <a:ext uri="{FF2B5EF4-FFF2-40B4-BE49-F238E27FC236}">
                  <a16:creationId xmlns:a16="http://schemas.microsoft.com/office/drawing/2014/main" id="{8CF6E6CA-1692-4A9F-BB83-6FE7C782B574}"/>
                </a:ext>
              </a:extLst>
            </p:cNvPr>
            <p:cNvCxnSpPr>
              <a:cxnSpLocks/>
            </p:cNvCxnSpPr>
            <p:nvPr/>
          </p:nvCxnSpPr>
          <p:spPr>
            <a:xfrm flipH="1" flipV="1">
              <a:off x="1460128" y="46220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A2A34BA2-1246-4413-A21B-27E37150F591}"/>
                </a:ext>
              </a:extLst>
            </p:cNvPr>
            <p:cNvCxnSpPr>
              <a:cxnSpLocks/>
            </p:cNvCxnSpPr>
            <p:nvPr/>
          </p:nvCxnSpPr>
          <p:spPr>
            <a:xfrm flipH="1" flipV="1">
              <a:off x="3760200" y="4622011"/>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2B12CD8-3239-432A-B085-A257677A1489}"/>
                </a:ext>
              </a:extLst>
            </p:cNvPr>
            <p:cNvCxnSpPr>
              <a:cxnSpLocks/>
            </p:cNvCxnSpPr>
            <p:nvPr/>
          </p:nvCxnSpPr>
          <p:spPr>
            <a:xfrm flipH="1" flipV="1">
              <a:off x="5976860" y="46751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445E94BE-1DAE-4BD5-8955-800F0EA6C3AF}"/>
                </a:ext>
              </a:extLst>
            </p:cNvPr>
            <p:cNvCxnSpPr>
              <a:cxnSpLocks/>
            </p:cNvCxnSpPr>
            <p:nvPr/>
          </p:nvCxnSpPr>
          <p:spPr>
            <a:xfrm flipH="1" flipV="1">
              <a:off x="8207603" y="4675196"/>
              <a:ext cx="0" cy="382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2" name="直線單箭頭接點 81">
            <a:extLst>
              <a:ext uri="{FF2B5EF4-FFF2-40B4-BE49-F238E27FC236}">
                <a16:creationId xmlns:a16="http://schemas.microsoft.com/office/drawing/2014/main" id="{F66A894F-653C-4E12-A16F-1215E9C67519}"/>
              </a:ext>
            </a:extLst>
          </p:cNvPr>
          <p:cNvCxnSpPr>
            <a:cxnSpLocks/>
          </p:cNvCxnSpPr>
          <p:nvPr/>
        </p:nvCxnSpPr>
        <p:spPr>
          <a:xfrm flipH="1" flipV="1">
            <a:off x="2799539" y="2585528"/>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1F61AD9-4286-49F2-8C67-0CBC7E247491}"/>
              </a:ext>
            </a:extLst>
          </p:cNvPr>
          <p:cNvCxnSpPr>
            <a:cxnSpLocks/>
          </p:cNvCxnSpPr>
          <p:nvPr/>
        </p:nvCxnSpPr>
        <p:spPr>
          <a:xfrm flipH="1" flipV="1">
            <a:off x="2915141" y="2600398"/>
            <a:ext cx="2183506" cy="230531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0191D55B-A67F-4DE0-A325-CC553444DD5F}"/>
              </a:ext>
            </a:extLst>
          </p:cNvPr>
          <p:cNvCxnSpPr>
            <a:cxnSpLocks/>
          </p:cNvCxnSpPr>
          <p:nvPr/>
        </p:nvCxnSpPr>
        <p:spPr>
          <a:xfrm flipH="1" flipV="1">
            <a:off x="3037876" y="2600398"/>
            <a:ext cx="4277430" cy="232682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E2FCA6C7-5F83-4804-995D-8CE67676C9D9}"/>
              </a:ext>
            </a:extLst>
          </p:cNvPr>
          <p:cNvCxnSpPr>
            <a:cxnSpLocks/>
          </p:cNvCxnSpPr>
          <p:nvPr/>
        </p:nvCxnSpPr>
        <p:spPr>
          <a:xfrm flipH="1" flipV="1">
            <a:off x="3212964" y="2585528"/>
            <a:ext cx="6381388" cy="23134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E8A9EE1C-441E-4622-B4B2-8BF998AC0550}"/>
              </a:ext>
            </a:extLst>
          </p:cNvPr>
          <p:cNvCxnSpPr>
            <a:cxnSpLocks/>
          </p:cNvCxnSpPr>
          <p:nvPr/>
        </p:nvCxnSpPr>
        <p:spPr>
          <a:xfrm flipH="1" flipV="1">
            <a:off x="5090647" y="2582148"/>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2DF6822A-E3CE-441B-9AF0-AFDF33172C32}"/>
              </a:ext>
            </a:extLst>
          </p:cNvPr>
          <p:cNvCxnSpPr>
            <a:cxnSpLocks/>
          </p:cNvCxnSpPr>
          <p:nvPr/>
        </p:nvCxnSpPr>
        <p:spPr>
          <a:xfrm flipH="1" flipV="1">
            <a:off x="7336957" y="2578770"/>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D8D025A7-DECE-4A32-9D02-04A2A2B117F5}"/>
              </a:ext>
            </a:extLst>
          </p:cNvPr>
          <p:cNvCxnSpPr>
            <a:cxnSpLocks/>
          </p:cNvCxnSpPr>
          <p:nvPr/>
        </p:nvCxnSpPr>
        <p:spPr>
          <a:xfrm flipH="1" flipV="1">
            <a:off x="9568366" y="2578769"/>
            <a:ext cx="0" cy="232018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A44960EF-8D61-4BFA-B6DC-42C57B994B98}"/>
              </a:ext>
            </a:extLst>
          </p:cNvPr>
          <p:cNvCxnSpPr>
            <a:cxnSpLocks/>
          </p:cNvCxnSpPr>
          <p:nvPr/>
        </p:nvCxnSpPr>
        <p:spPr>
          <a:xfrm flipV="1">
            <a:off x="2863918" y="2585529"/>
            <a:ext cx="2167031" cy="231342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E7E7D47E-8DB3-408C-AFF5-CAA1100F8B57}"/>
              </a:ext>
            </a:extLst>
          </p:cNvPr>
          <p:cNvCxnSpPr>
            <a:cxnSpLocks/>
          </p:cNvCxnSpPr>
          <p:nvPr/>
        </p:nvCxnSpPr>
        <p:spPr>
          <a:xfrm flipH="1" flipV="1">
            <a:off x="5162128" y="2600397"/>
            <a:ext cx="2147321" cy="228380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a:extLst>
              <a:ext uri="{FF2B5EF4-FFF2-40B4-BE49-F238E27FC236}">
                <a16:creationId xmlns:a16="http://schemas.microsoft.com/office/drawing/2014/main" id="{C5DB8BB9-9C95-46C6-AA9F-341DC08D3C2F}"/>
              </a:ext>
            </a:extLst>
          </p:cNvPr>
          <p:cNvCxnSpPr>
            <a:cxnSpLocks/>
          </p:cNvCxnSpPr>
          <p:nvPr/>
        </p:nvCxnSpPr>
        <p:spPr>
          <a:xfrm flipH="1" flipV="1">
            <a:off x="5237096" y="2592931"/>
            <a:ext cx="4331271" cy="230602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92D104B1-3F88-42CF-B0E6-2A5F6670A2BF}"/>
              </a:ext>
            </a:extLst>
          </p:cNvPr>
          <p:cNvCxnSpPr>
            <a:cxnSpLocks/>
          </p:cNvCxnSpPr>
          <p:nvPr/>
        </p:nvCxnSpPr>
        <p:spPr>
          <a:xfrm flipH="1" flipV="1">
            <a:off x="7389755" y="2570603"/>
            <a:ext cx="2189448" cy="231359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99073EE-BBC6-4592-832B-891D5E450753}"/>
              </a:ext>
            </a:extLst>
          </p:cNvPr>
          <p:cNvCxnSpPr>
            <a:cxnSpLocks/>
          </p:cNvCxnSpPr>
          <p:nvPr/>
        </p:nvCxnSpPr>
        <p:spPr>
          <a:xfrm flipV="1">
            <a:off x="5112299" y="2575391"/>
            <a:ext cx="2176602" cy="233031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E411756A-88FE-4C21-8700-F8F045CBA0C9}"/>
              </a:ext>
            </a:extLst>
          </p:cNvPr>
          <p:cNvCxnSpPr>
            <a:cxnSpLocks/>
          </p:cNvCxnSpPr>
          <p:nvPr/>
        </p:nvCxnSpPr>
        <p:spPr>
          <a:xfrm flipV="1">
            <a:off x="2863917" y="2575391"/>
            <a:ext cx="4320640" cy="233778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4F4FAF98-3CE8-4F0B-9CC8-8FB8F9B88823}"/>
              </a:ext>
            </a:extLst>
          </p:cNvPr>
          <p:cNvCxnSpPr>
            <a:cxnSpLocks/>
          </p:cNvCxnSpPr>
          <p:nvPr/>
        </p:nvCxnSpPr>
        <p:spPr>
          <a:xfrm flipV="1">
            <a:off x="2805743" y="2592931"/>
            <a:ext cx="6522340" cy="233429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91BFC780-42D4-4471-B870-D96C78923FA5}"/>
              </a:ext>
            </a:extLst>
          </p:cNvPr>
          <p:cNvCxnSpPr>
            <a:cxnSpLocks/>
          </p:cNvCxnSpPr>
          <p:nvPr/>
        </p:nvCxnSpPr>
        <p:spPr>
          <a:xfrm flipV="1">
            <a:off x="5112299" y="2617198"/>
            <a:ext cx="4298988" cy="229526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4B7EC517-B06E-476C-BE80-0D939FB375BC}"/>
              </a:ext>
            </a:extLst>
          </p:cNvPr>
          <p:cNvCxnSpPr>
            <a:cxnSpLocks/>
          </p:cNvCxnSpPr>
          <p:nvPr/>
        </p:nvCxnSpPr>
        <p:spPr>
          <a:xfrm flipV="1">
            <a:off x="7373154" y="2616490"/>
            <a:ext cx="2128889" cy="227846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a:extLst>
              <a:ext uri="{FF2B5EF4-FFF2-40B4-BE49-F238E27FC236}">
                <a16:creationId xmlns:a16="http://schemas.microsoft.com/office/drawing/2014/main" id="{B0FF967A-CBFB-43F9-9D70-F2CC2DCCF1EC}"/>
              </a:ext>
            </a:extLst>
          </p:cNvPr>
          <p:cNvSpPr txBox="1"/>
          <p:nvPr/>
        </p:nvSpPr>
        <p:spPr>
          <a:xfrm>
            <a:off x="3612145" y="6395627"/>
            <a:ext cx="5176911"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输入或隐含层</a:t>
            </a:r>
            <a:endParaRPr lang="zh-TW" altLang="en-US" sz="2400" b="1" dirty="0">
              <a:latin typeface="Microsoft YaHei" panose="020B0503020204020204" pitchFamily="34" charset="-122"/>
              <a:ea typeface="Microsoft YaHei" panose="020B0503020204020204" pitchFamily="34" charset="-122"/>
            </a:endParaRPr>
          </a:p>
        </p:txBody>
      </p:sp>
      <p:sp>
        <p:nvSpPr>
          <p:cNvPr id="127" name="右大括弧 126">
            <a:extLst>
              <a:ext uri="{FF2B5EF4-FFF2-40B4-BE49-F238E27FC236}">
                <a16:creationId xmlns:a16="http://schemas.microsoft.com/office/drawing/2014/main" id="{D8897A21-6496-488E-B36E-453D3EA472F3}"/>
              </a:ext>
            </a:extLst>
          </p:cNvPr>
          <p:cNvSpPr/>
          <p:nvPr/>
        </p:nvSpPr>
        <p:spPr>
          <a:xfrm rot="5400000">
            <a:off x="5965599" y="2203627"/>
            <a:ext cx="470000" cy="7847110"/>
          </a:xfrm>
          <a:prstGeom prst="rightBrace">
            <a:avLst>
              <a:gd name="adj1" fmla="val 7558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 name="矩形: 圓角 1">
            <a:extLst>
              <a:ext uri="{FF2B5EF4-FFF2-40B4-BE49-F238E27FC236}">
                <a16:creationId xmlns:a16="http://schemas.microsoft.com/office/drawing/2014/main" id="{4F36B9CC-320B-42A4-87F6-2437F2137126}"/>
              </a:ext>
            </a:extLst>
          </p:cNvPr>
          <p:cNvSpPr/>
          <p:nvPr/>
        </p:nvSpPr>
        <p:spPr>
          <a:xfrm>
            <a:off x="2469667" y="1308296"/>
            <a:ext cx="696322" cy="93071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圓角 50">
            <a:extLst>
              <a:ext uri="{FF2B5EF4-FFF2-40B4-BE49-F238E27FC236}">
                <a16:creationId xmlns:a16="http://schemas.microsoft.com/office/drawing/2014/main" id="{0BB558A9-9EC6-40F6-B4D9-AD3C12E529CA}"/>
              </a:ext>
            </a:extLst>
          </p:cNvPr>
          <p:cNvSpPr/>
          <p:nvPr/>
        </p:nvSpPr>
        <p:spPr>
          <a:xfrm>
            <a:off x="2497416" y="5288612"/>
            <a:ext cx="7454517" cy="65899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a:extLst>
              <a:ext uri="{FF2B5EF4-FFF2-40B4-BE49-F238E27FC236}">
                <a16:creationId xmlns:a16="http://schemas.microsoft.com/office/drawing/2014/main" id="{82C64D1F-DAAF-4530-B7DA-6B3CD79CE054}"/>
              </a:ext>
            </a:extLst>
          </p:cNvPr>
          <p:cNvSpPr txBox="1"/>
          <p:nvPr/>
        </p:nvSpPr>
        <p:spPr>
          <a:xfrm>
            <a:off x="5145316" y="775403"/>
            <a:ext cx="2036609" cy="523220"/>
          </a:xfrm>
          <a:prstGeom prst="rect">
            <a:avLst/>
          </a:prstGeom>
          <a:noFill/>
        </p:spPr>
        <p:txBody>
          <a:bodyPr wrap="square" rtlCol="0">
            <a:spAutoFit/>
          </a:bodyPr>
          <a:lstStyle/>
          <a:p>
            <a:pPr algn="ctr"/>
            <a:r>
              <a:rPr lang="zh-TW" altLang="en-US" sz="2800" dirty="0">
                <a:latin typeface="Microsoft YaHei" panose="020B0503020204020204" pitchFamily="34" charset="-122"/>
                <a:ea typeface="Microsoft YaHei" panose="020B0503020204020204" pitchFamily="34" charset="-122"/>
              </a:rPr>
              <a:t>并行</a:t>
            </a:r>
            <a:endParaRPr lang="zh-TW" altLang="en-US" sz="2800" b="1" dirty="0">
              <a:latin typeface="Microsoft YaHei" panose="020B0503020204020204" pitchFamily="34" charset="-122"/>
              <a:ea typeface="Microsoft YaHei" panose="020B0503020204020204" pitchFamily="34" charset="-122"/>
            </a:endParaRPr>
          </a:p>
        </p:txBody>
      </p:sp>
      <p:sp>
        <p:nvSpPr>
          <p:cNvPr id="53" name="右大括弧 52">
            <a:extLst>
              <a:ext uri="{FF2B5EF4-FFF2-40B4-BE49-F238E27FC236}">
                <a16:creationId xmlns:a16="http://schemas.microsoft.com/office/drawing/2014/main" id="{B5792BE2-FF04-4657-B7A7-27096EE3A241}"/>
              </a:ext>
            </a:extLst>
          </p:cNvPr>
          <p:cNvSpPr/>
          <p:nvPr/>
        </p:nvSpPr>
        <p:spPr>
          <a:xfrm rot="16200000" flipV="1">
            <a:off x="5928622" y="-2594510"/>
            <a:ext cx="470000" cy="7847110"/>
          </a:xfrm>
          <a:prstGeom prst="rightBrace">
            <a:avLst>
              <a:gd name="adj1" fmla="val 7558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1EF15185-AF56-4E3C-8475-B9DB7302D02B}"/>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136</a:t>
            </a:fld>
            <a:endParaRPr lang="zh-TW" altLang="en-US"/>
          </a:p>
        </p:txBody>
      </p:sp>
    </p:spTree>
    <p:extLst>
      <p:ext uri="{BB962C8B-B14F-4D97-AF65-F5344CB8AC3E}">
        <p14:creationId xmlns:p14="http://schemas.microsoft.com/office/powerpoint/2010/main" val="5122723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1" grpId="0" animBg="1"/>
      <p:bldP spid="52" grpId="0"/>
      <p:bldP spid="5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p:cNvCxnSpPr>
          <p:nvPr/>
        </p:nvCxnSpPr>
        <p:spPr>
          <a:xfrm flipH="1" flipV="1">
            <a:off x="4829669" y="3247714"/>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a:stCxn id="79" idx="0"/>
            <a:endCxn id="8" idx="5"/>
          </p:cNvCxnSpPr>
          <p:nvPr/>
        </p:nvCxnSpPr>
        <p:spPr>
          <a:xfrm flipH="1" flipV="1">
            <a:off x="2620318" y="3211510"/>
            <a:ext cx="1939394" cy="1065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321609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3234192"/>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群組 71">
            <a:extLst>
              <a:ext uri="{FF2B5EF4-FFF2-40B4-BE49-F238E27FC236}">
                <a16:creationId xmlns:a16="http://schemas.microsoft.com/office/drawing/2014/main" id="{C6615EFF-754E-487B-ACA3-EFE25B339222}"/>
              </a:ext>
            </a:extLst>
          </p:cNvPr>
          <p:cNvGrpSpPr/>
          <p:nvPr/>
        </p:nvGrpSpPr>
        <p:grpSpPr>
          <a:xfrm>
            <a:off x="1925919" y="4246038"/>
            <a:ext cx="1839368" cy="1052823"/>
            <a:chOff x="401919" y="3795863"/>
            <a:chExt cx="1839368" cy="1052823"/>
          </a:xfrm>
        </p:grpSpPr>
        <p:sp>
          <p:nvSpPr>
            <p:cNvPr id="25" name="矩形 24">
              <a:extLst>
                <a:ext uri="{FF2B5EF4-FFF2-40B4-BE49-F238E27FC236}">
                  <a16:creationId xmlns:a16="http://schemas.microsoft.com/office/drawing/2014/main" id="{0F7DBE77-52AF-47AD-85FC-0C9AC7C75CE0}"/>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CA39C7C9-378B-44A0-AD6B-2E36DB5D8392}"/>
                    </a:ext>
                  </a:extLst>
                </p:cNvPr>
                <p:cNvSpPr txBox="1"/>
                <p:nvPr/>
              </p:nvSpPr>
              <p:spPr>
                <a:xfrm>
                  <a:off x="1526126" y="383340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8" name="文字方塊 27">
                  <a:extLst>
                    <a:ext uri="{FF2B5EF4-FFF2-40B4-BE49-F238E27FC236}">
                      <a16:creationId xmlns:a16="http://schemas.microsoft.com/office/drawing/2014/main" id="{CA39C7C9-378B-44A0-AD6B-2E36DB5D8392}"/>
                    </a:ext>
                  </a:extLst>
                </p:cNvPr>
                <p:cNvSpPr txBox="1">
                  <a:spLocks noRot="1" noChangeAspect="1" noMove="1" noResize="1" noEditPoints="1" noAdjustHandles="1" noChangeArrowheads="1" noChangeShapeType="1" noTextEdit="1"/>
                </p:cNvSpPr>
                <p:nvPr/>
              </p:nvSpPr>
              <p:spPr>
                <a:xfrm>
                  <a:off x="1526126" y="3833406"/>
                  <a:ext cx="715161" cy="470000"/>
                </a:xfrm>
                <a:prstGeom prst="rect">
                  <a:avLst/>
                </a:prstGeom>
                <a:blipFill>
                  <a:blip r:embed="rId3"/>
                  <a:stretch>
                    <a:fillRect/>
                  </a:stretch>
                </a:blipFill>
              </p:spPr>
              <p:txBody>
                <a:bodyPr/>
                <a:lstStyle/>
                <a:p>
                  <a:r>
                    <a:rPr lang="zh-TW" altLang="en-US">
                      <a:noFill/>
                    </a:rPr>
                    <a:t> </a:t>
                  </a:r>
                </a:p>
              </p:txBody>
            </p:sp>
          </mc:Fallback>
        </mc:AlternateContent>
        <p:sp>
          <p:nvSpPr>
            <p:cNvPr id="32" name="矩形 31">
              <a:extLst>
                <a:ext uri="{FF2B5EF4-FFF2-40B4-BE49-F238E27FC236}">
                  <a16:creationId xmlns:a16="http://schemas.microsoft.com/office/drawing/2014/main" id="{92FC6624-2A96-41CA-8278-29243CCA1ADA}"/>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7350EB45-D91B-47A4-9BFE-A58888BF4C33}"/>
                    </a:ext>
                  </a:extLst>
                </p:cNvPr>
                <p:cNvSpPr txBox="1"/>
                <p:nvPr/>
              </p:nvSpPr>
              <p:spPr>
                <a:xfrm>
                  <a:off x="964022"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 name="文字方塊 32">
                  <a:extLst>
                    <a:ext uri="{FF2B5EF4-FFF2-40B4-BE49-F238E27FC236}">
                      <a16:creationId xmlns:a16="http://schemas.microsoft.com/office/drawing/2014/main" id="{7350EB45-D91B-47A4-9BFE-A58888BF4C33}"/>
                    </a:ext>
                  </a:extLst>
                </p:cNvPr>
                <p:cNvSpPr txBox="1">
                  <a:spLocks noRot="1" noChangeAspect="1" noMove="1" noResize="1" noEditPoints="1" noAdjustHandles="1" noChangeArrowheads="1" noChangeShapeType="1" noTextEdit="1"/>
                </p:cNvSpPr>
                <p:nvPr/>
              </p:nvSpPr>
              <p:spPr>
                <a:xfrm>
                  <a:off x="964022" y="3843680"/>
                  <a:ext cx="715161" cy="470000"/>
                </a:xfrm>
                <a:prstGeom prst="rect">
                  <a:avLst/>
                </a:prstGeom>
                <a:blipFill>
                  <a:blip r:embed="rId4"/>
                  <a:stretch>
                    <a:fillRect/>
                  </a:stretch>
                </a:blipFill>
              </p:spPr>
              <p:txBody>
                <a:bodyPr/>
                <a:lstStyle/>
                <a:p>
                  <a:r>
                    <a:rPr lang="zh-TW" altLang="en-US">
                      <a:noFill/>
                    </a:rPr>
                    <a:t> </a:t>
                  </a:r>
                </a:p>
              </p:txBody>
            </p:sp>
          </mc:Fallback>
        </mc:AlternateContent>
        <p:sp>
          <p:nvSpPr>
            <p:cNvPr id="34" name="矩形 33">
              <a:extLst>
                <a:ext uri="{FF2B5EF4-FFF2-40B4-BE49-F238E27FC236}">
                  <a16:creationId xmlns:a16="http://schemas.microsoft.com/office/drawing/2014/main" id="{9BA48E27-E83D-4ED4-856D-08E209767B67}"/>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60A7DB3-34DA-474B-BD32-CE9026DBA575}"/>
                    </a:ext>
                  </a:extLst>
                </p:cNvPr>
                <p:cNvSpPr txBox="1"/>
                <p:nvPr/>
              </p:nvSpPr>
              <p:spPr>
                <a:xfrm>
                  <a:off x="401919" y="384368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401919" y="3843680"/>
                  <a:ext cx="715161" cy="470000"/>
                </a:xfrm>
                <a:prstGeom prst="rect">
                  <a:avLst/>
                </a:prstGeom>
                <a:blipFill>
                  <a:blip r:embed="rId5"/>
                  <a:stretch>
                    <a:fillRect b="-11688"/>
                  </a:stretch>
                </a:blipFill>
              </p:spPr>
              <p:txBody>
                <a:bodyPr/>
                <a:lstStyle/>
                <a:p>
                  <a:r>
                    <a:rPr lang="zh-TW" altLang="en-US">
                      <a:noFill/>
                    </a:rPr>
                    <a:t> </a:t>
                  </a:r>
                </a:p>
              </p:txBody>
            </p:sp>
          </mc:Fallback>
        </mc:AlternateContent>
        <p:cxnSp>
          <p:nvCxnSpPr>
            <p:cNvPr id="68" name="直線單箭頭接點 67">
              <a:extLst>
                <a:ext uri="{FF2B5EF4-FFF2-40B4-BE49-F238E27FC236}">
                  <a16:creationId xmlns:a16="http://schemas.microsoft.com/office/drawing/2014/main" id="{52438238-B59B-42A9-B315-E6C26D101C8C}"/>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BB4F25-FAE0-47CE-9476-222DC4E4BE21}"/>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A664C9DE-8C34-4405-AD8D-C5DCC94208A4}"/>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C93288CA-575B-4D5A-97A8-6A23B495FC5E}"/>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8F73439E-AA15-49E3-BD4A-2574D6DAA5CE}"/>
              </a:ext>
            </a:extLst>
          </p:cNvPr>
          <p:cNvSpPr/>
          <p:nvPr/>
        </p:nvSpPr>
        <p:spPr>
          <a:xfrm>
            <a:off x="5518097" y="422910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5" name="文字方塊 74">
                <a:extLst>
                  <a:ext uri="{FF2B5EF4-FFF2-40B4-BE49-F238E27FC236}">
                    <a16:creationId xmlns:a16="http://schemas.microsoft.com/office/drawing/2014/main" id="{C01D62FF-687D-4A54-9854-C1E4ECF5EFFA}"/>
                  </a:ext>
                </a:extLst>
              </p:cNvPr>
              <p:cNvSpPr txBox="1"/>
              <p:nvPr/>
            </p:nvSpPr>
            <p:spPr>
              <a:xfrm>
                <a:off x="5326339" y="42666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75" name="文字方塊 74">
                <a:extLst>
                  <a:ext uri="{FF2B5EF4-FFF2-40B4-BE49-F238E27FC236}">
                    <a16:creationId xmlns:a16="http://schemas.microsoft.com/office/drawing/2014/main" id="{C01D62FF-687D-4A54-9854-C1E4ECF5EFFA}"/>
                  </a:ext>
                </a:extLst>
              </p:cNvPr>
              <p:cNvSpPr txBox="1">
                <a:spLocks noRot="1" noChangeAspect="1" noMove="1" noResize="1" noEditPoints="1" noAdjustHandles="1" noChangeArrowheads="1" noChangeShapeType="1" noTextEdit="1"/>
              </p:cNvSpPr>
              <p:nvPr/>
            </p:nvSpPr>
            <p:spPr>
              <a:xfrm>
                <a:off x="5326339" y="4266650"/>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D70EF920-7C44-4B64-84E8-B0B0E04F49BB}"/>
              </a:ext>
            </a:extLst>
          </p:cNvPr>
          <p:cNvSpPr/>
          <p:nvPr/>
        </p:nvSpPr>
        <p:spPr>
          <a:xfrm>
            <a:off x="4945719" y="422910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7" name="文字方塊 76">
                <a:extLst>
                  <a:ext uri="{FF2B5EF4-FFF2-40B4-BE49-F238E27FC236}">
                    <a16:creationId xmlns:a16="http://schemas.microsoft.com/office/drawing/2014/main" id="{226301BF-4009-43B8-B051-F260EB669ABC}"/>
                  </a:ext>
                </a:extLst>
              </p:cNvPr>
              <p:cNvSpPr txBox="1"/>
              <p:nvPr/>
            </p:nvSpPr>
            <p:spPr>
              <a:xfrm>
                <a:off x="4764235" y="427692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4764235" y="4276924"/>
                <a:ext cx="715161" cy="470000"/>
              </a:xfrm>
              <a:prstGeom prst="rect">
                <a:avLst/>
              </a:prstGeom>
              <a:blipFill>
                <a:blip r:embed="rId7"/>
                <a:stretch>
                  <a:fillRect/>
                </a:stretch>
              </a:blipFill>
            </p:spPr>
            <p:txBody>
              <a:bodyPr/>
              <a:lstStyle/>
              <a:p>
                <a:r>
                  <a:rPr lang="zh-CN" altLang="en-US">
                    <a:noFill/>
                  </a:rPr>
                  <a:t> </a:t>
                </a:r>
              </a:p>
            </p:txBody>
          </p:sp>
        </mc:Fallback>
      </mc:AlternateContent>
      <p:sp>
        <p:nvSpPr>
          <p:cNvPr id="78" name="矩形 77">
            <a:extLst>
              <a:ext uri="{FF2B5EF4-FFF2-40B4-BE49-F238E27FC236}">
                <a16:creationId xmlns:a16="http://schemas.microsoft.com/office/drawing/2014/main" id="{6B12A7C4-6CAE-4D86-A437-6E8C81101417}"/>
              </a:ext>
            </a:extLst>
          </p:cNvPr>
          <p:cNvSpPr/>
          <p:nvPr/>
        </p:nvSpPr>
        <p:spPr>
          <a:xfrm>
            <a:off x="4383616" y="422910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9" name="文字方塊 78">
                <a:extLst>
                  <a:ext uri="{FF2B5EF4-FFF2-40B4-BE49-F238E27FC236}">
                    <a16:creationId xmlns:a16="http://schemas.microsoft.com/office/drawing/2014/main" id="{E9F96B7D-2E13-4DB4-B0EE-35895557D0DF}"/>
                  </a:ext>
                </a:extLst>
              </p:cNvPr>
              <p:cNvSpPr txBox="1"/>
              <p:nvPr/>
            </p:nvSpPr>
            <p:spPr>
              <a:xfrm>
                <a:off x="4202132" y="427692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79" name="文字方塊 78">
                <a:extLst>
                  <a:ext uri="{FF2B5EF4-FFF2-40B4-BE49-F238E27FC236}">
                    <a16:creationId xmlns:a16="http://schemas.microsoft.com/office/drawing/2014/main" id="{E9F96B7D-2E13-4DB4-B0EE-35895557D0DF}"/>
                  </a:ext>
                </a:extLst>
              </p:cNvPr>
              <p:cNvSpPr txBox="1">
                <a:spLocks noRot="1" noChangeAspect="1" noMove="1" noResize="1" noEditPoints="1" noAdjustHandles="1" noChangeArrowheads="1" noChangeShapeType="1" noTextEdit="1"/>
              </p:cNvSpPr>
              <p:nvPr/>
            </p:nvSpPr>
            <p:spPr>
              <a:xfrm>
                <a:off x="4202132" y="4276924"/>
                <a:ext cx="715161" cy="470000"/>
              </a:xfrm>
              <a:prstGeom prst="rect">
                <a:avLst/>
              </a:prstGeom>
              <a:blipFill>
                <a:blip r:embed="rId8"/>
                <a:stretch>
                  <a:fillRect b="-10526"/>
                </a:stretch>
              </a:blipFill>
            </p:spPr>
            <p:txBody>
              <a:bodyPr/>
              <a:lstStyle/>
              <a:p>
                <a:r>
                  <a:rPr lang="zh-CN" altLang="en-US">
                    <a:noFill/>
                  </a:rPr>
                  <a:t> </a:t>
                </a:r>
              </a:p>
            </p:txBody>
          </p:sp>
        </mc:Fallback>
      </mc:AlternateContent>
      <p:cxnSp>
        <p:nvCxnSpPr>
          <p:cNvPr id="80" name="直線單箭頭接點 79">
            <a:extLst>
              <a:ext uri="{FF2B5EF4-FFF2-40B4-BE49-F238E27FC236}">
                <a16:creationId xmlns:a16="http://schemas.microsoft.com/office/drawing/2014/main" id="{3DAFF3A7-88F5-4F6C-B6E8-FDD3DE40B3D0}"/>
              </a:ext>
            </a:extLst>
          </p:cNvPr>
          <p:cNvCxnSpPr>
            <a:cxnSpLocks/>
          </p:cNvCxnSpPr>
          <p:nvPr/>
        </p:nvCxnSpPr>
        <p:spPr>
          <a:xfrm flipV="1">
            <a:off x="5098307" y="4773054"/>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C5F190EC-B2C6-4821-B7C8-F35AC5150C2F}"/>
              </a:ext>
            </a:extLst>
          </p:cNvPr>
          <p:cNvCxnSpPr>
            <a:cxnSpLocks/>
          </p:cNvCxnSpPr>
          <p:nvPr/>
        </p:nvCxnSpPr>
        <p:spPr>
          <a:xfrm>
            <a:off x="5078531" y="5052893"/>
            <a:ext cx="583566"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E8A45A90-5DA8-479A-89EB-AF93CC9907A7}"/>
              </a:ext>
            </a:extLst>
          </p:cNvPr>
          <p:cNvCxnSpPr>
            <a:cxnSpLocks/>
          </p:cNvCxnSpPr>
          <p:nvPr/>
        </p:nvCxnSpPr>
        <p:spPr>
          <a:xfrm flipV="1">
            <a:off x="4516230" y="477104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41720ACD-D219-4257-A640-2044677F4370}"/>
              </a:ext>
            </a:extLst>
          </p:cNvPr>
          <p:cNvCxnSpPr>
            <a:cxnSpLocks/>
          </p:cNvCxnSpPr>
          <p:nvPr/>
        </p:nvCxnSpPr>
        <p:spPr>
          <a:xfrm flipV="1">
            <a:off x="5662097" y="477104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9AF36B4E-DD67-4C98-A176-BBFEDC0E5B0E}"/>
              </a:ext>
            </a:extLst>
          </p:cNvPr>
          <p:cNvSpPr/>
          <p:nvPr/>
        </p:nvSpPr>
        <p:spPr>
          <a:xfrm>
            <a:off x="7762213" y="4239701"/>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6" name="文字方塊 85">
                <a:extLst>
                  <a:ext uri="{FF2B5EF4-FFF2-40B4-BE49-F238E27FC236}">
                    <a16:creationId xmlns:a16="http://schemas.microsoft.com/office/drawing/2014/main" id="{92675ACB-13E8-44EF-B173-E90DEC6BAB6F}"/>
                  </a:ext>
                </a:extLst>
              </p:cNvPr>
              <p:cNvSpPr txBox="1"/>
              <p:nvPr/>
            </p:nvSpPr>
            <p:spPr>
              <a:xfrm>
                <a:off x="7570455" y="42772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86" name="文字方塊 85">
                <a:extLst>
                  <a:ext uri="{FF2B5EF4-FFF2-40B4-BE49-F238E27FC236}">
                    <a16:creationId xmlns:a16="http://schemas.microsoft.com/office/drawing/2014/main" id="{92675ACB-13E8-44EF-B173-E90DEC6BAB6F}"/>
                  </a:ext>
                </a:extLst>
              </p:cNvPr>
              <p:cNvSpPr txBox="1">
                <a:spLocks noRot="1" noChangeAspect="1" noMove="1" noResize="1" noEditPoints="1" noAdjustHandles="1" noChangeArrowheads="1" noChangeShapeType="1" noTextEdit="1"/>
              </p:cNvSpPr>
              <p:nvPr/>
            </p:nvSpPr>
            <p:spPr>
              <a:xfrm>
                <a:off x="7570455" y="4277244"/>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B85A1D85-B595-4C9D-9123-CFF348AEF740}"/>
              </a:ext>
            </a:extLst>
          </p:cNvPr>
          <p:cNvSpPr/>
          <p:nvPr/>
        </p:nvSpPr>
        <p:spPr>
          <a:xfrm>
            <a:off x="7189835" y="423970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8" name="文字方塊 87">
                <a:extLst>
                  <a:ext uri="{FF2B5EF4-FFF2-40B4-BE49-F238E27FC236}">
                    <a16:creationId xmlns:a16="http://schemas.microsoft.com/office/drawing/2014/main" id="{B403A141-0AC7-4631-832F-4618E7A43D98}"/>
                  </a:ext>
                </a:extLst>
              </p:cNvPr>
              <p:cNvSpPr txBox="1"/>
              <p:nvPr/>
            </p:nvSpPr>
            <p:spPr>
              <a:xfrm>
                <a:off x="7008351" y="4287518"/>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88" name="文字方塊 87">
                <a:extLst>
                  <a:ext uri="{FF2B5EF4-FFF2-40B4-BE49-F238E27FC236}">
                    <a16:creationId xmlns:a16="http://schemas.microsoft.com/office/drawing/2014/main" id="{B403A141-0AC7-4631-832F-4618E7A43D98}"/>
                  </a:ext>
                </a:extLst>
              </p:cNvPr>
              <p:cNvSpPr txBox="1">
                <a:spLocks noRot="1" noChangeAspect="1" noMove="1" noResize="1" noEditPoints="1" noAdjustHandles="1" noChangeArrowheads="1" noChangeShapeType="1" noTextEdit="1"/>
              </p:cNvSpPr>
              <p:nvPr/>
            </p:nvSpPr>
            <p:spPr>
              <a:xfrm>
                <a:off x="7008351" y="4287518"/>
                <a:ext cx="715161" cy="470000"/>
              </a:xfrm>
              <a:prstGeom prst="rect">
                <a:avLst/>
              </a:prstGeom>
              <a:blipFill>
                <a:blip r:embed="rId10"/>
                <a:stretch>
                  <a:fillRect/>
                </a:stretch>
              </a:blipFill>
            </p:spPr>
            <p:txBody>
              <a:bodyPr/>
              <a:lstStyle/>
              <a:p>
                <a:r>
                  <a:rPr lang="zh-CN" altLang="en-US">
                    <a:noFill/>
                  </a:rPr>
                  <a:t> </a:t>
                </a:r>
              </a:p>
            </p:txBody>
          </p:sp>
        </mc:Fallback>
      </mc:AlternateContent>
      <p:cxnSp>
        <p:nvCxnSpPr>
          <p:cNvPr id="91" name="直線單箭頭接點 90">
            <a:extLst>
              <a:ext uri="{FF2B5EF4-FFF2-40B4-BE49-F238E27FC236}">
                <a16:creationId xmlns:a16="http://schemas.microsoft.com/office/drawing/2014/main" id="{A3C644F0-29FC-4B73-B6C6-DD1FFAA807D0}"/>
              </a:ext>
            </a:extLst>
          </p:cNvPr>
          <p:cNvCxnSpPr>
            <a:cxnSpLocks/>
          </p:cNvCxnSpPr>
          <p:nvPr/>
        </p:nvCxnSpPr>
        <p:spPr>
          <a:xfrm flipV="1">
            <a:off x="7342423" y="478364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989746-2DFF-4BD2-970C-C4042B8AFBD7}"/>
              </a:ext>
            </a:extLst>
          </p:cNvPr>
          <p:cNvCxnSpPr>
            <a:cxnSpLocks/>
          </p:cNvCxnSpPr>
          <p:nvPr/>
        </p:nvCxnSpPr>
        <p:spPr>
          <a:xfrm>
            <a:off x="7342423" y="5063487"/>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F35ACFFC-954A-4989-A14B-D53710902B79}"/>
              </a:ext>
            </a:extLst>
          </p:cNvPr>
          <p:cNvCxnSpPr>
            <a:cxnSpLocks/>
          </p:cNvCxnSpPr>
          <p:nvPr/>
        </p:nvCxnSpPr>
        <p:spPr>
          <a:xfrm flipV="1">
            <a:off x="7906213" y="4781638"/>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65DD6379-8212-4BDA-B4E6-E57CD5E1745D}"/>
              </a:ext>
            </a:extLst>
          </p:cNvPr>
          <p:cNvSpPr/>
          <p:nvPr/>
        </p:nvSpPr>
        <p:spPr>
          <a:xfrm>
            <a:off x="10014917" y="4253289"/>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7" name="文字方塊 96">
                <a:extLst>
                  <a:ext uri="{FF2B5EF4-FFF2-40B4-BE49-F238E27FC236}">
                    <a16:creationId xmlns:a16="http://schemas.microsoft.com/office/drawing/2014/main" id="{35C05A69-52C5-43DC-95C9-232BBA1C5E23}"/>
                  </a:ext>
                </a:extLst>
              </p:cNvPr>
              <p:cNvSpPr txBox="1"/>
              <p:nvPr/>
            </p:nvSpPr>
            <p:spPr>
              <a:xfrm>
                <a:off x="9823159" y="429083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97" name="文字方塊 96">
                <a:extLst>
                  <a:ext uri="{FF2B5EF4-FFF2-40B4-BE49-F238E27FC236}">
                    <a16:creationId xmlns:a16="http://schemas.microsoft.com/office/drawing/2014/main" id="{35C05A69-52C5-43DC-95C9-232BBA1C5E23}"/>
                  </a:ext>
                </a:extLst>
              </p:cNvPr>
              <p:cNvSpPr txBox="1">
                <a:spLocks noRot="1" noChangeAspect="1" noMove="1" noResize="1" noEditPoints="1" noAdjustHandles="1" noChangeArrowheads="1" noChangeShapeType="1" noTextEdit="1"/>
              </p:cNvSpPr>
              <p:nvPr/>
            </p:nvSpPr>
            <p:spPr>
              <a:xfrm>
                <a:off x="9823159" y="4290833"/>
                <a:ext cx="715161" cy="468975"/>
              </a:xfrm>
              <a:prstGeom prst="rect">
                <a:avLst/>
              </a:prstGeom>
              <a:blipFill>
                <a:blip r:embed="rId11"/>
                <a:stretch>
                  <a:fillRect/>
                </a:stretch>
              </a:blipFill>
            </p:spPr>
            <p:txBody>
              <a:bodyPr/>
              <a:lstStyle/>
              <a:p>
                <a:r>
                  <a:rPr lang="zh-CN" altLang="en-US">
                    <a:noFill/>
                  </a:rPr>
                  <a:t> </a:t>
                </a:r>
              </a:p>
            </p:txBody>
          </p:sp>
        </mc:Fallback>
      </mc:AlternateContent>
      <p:sp>
        <p:nvSpPr>
          <p:cNvPr id="98" name="矩形 97">
            <a:extLst>
              <a:ext uri="{FF2B5EF4-FFF2-40B4-BE49-F238E27FC236}">
                <a16:creationId xmlns:a16="http://schemas.microsoft.com/office/drawing/2014/main" id="{DC861C16-F529-4148-A79C-2788F9CA4E83}"/>
              </a:ext>
            </a:extLst>
          </p:cNvPr>
          <p:cNvSpPr/>
          <p:nvPr/>
        </p:nvSpPr>
        <p:spPr>
          <a:xfrm>
            <a:off x="9442539" y="425328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9" name="文字方塊 98">
                <a:extLst>
                  <a:ext uri="{FF2B5EF4-FFF2-40B4-BE49-F238E27FC236}">
                    <a16:creationId xmlns:a16="http://schemas.microsoft.com/office/drawing/2014/main" id="{0843BFA9-51E7-41DF-8430-AF5CF51EF49C}"/>
                  </a:ext>
                </a:extLst>
              </p:cNvPr>
              <p:cNvSpPr txBox="1"/>
              <p:nvPr/>
            </p:nvSpPr>
            <p:spPr>
              <a:xfrm>
                <a:off x="9261055" y="430110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99" name="文字方塊 98">
                <a:extLst>
                  <a:ext uri="{FF2B5EF4-FFF2-40B4-BE49-F238E27FC236}">
                    <a16:creationId xmlns:a16="http://schemas.microsoft.com/office/drawing/2014/main" id="{0843BFA9-51E7-41DF-8430-AF5CF51EF49C}"/>
                  </a:ext>
                </a:extLst>
              </p:cNvPr>
              <p:cNvSpPr txBox="1">
                <a:spLocks noRot="1" noChangeAspect="1" noMove="1" noResize="1" noEditPoints="1" noAdjustHandles="1" noChangeArrowheads="1" noChangeShapeType="1" noTextEdit="1"/>
              </p:cNvSpPr>
              <p:nvPr/>
            </p:nvSpPr>
            <p:spPr>
              <a:xfrm>
                <a:off x="9261055" y="4301107"/>
                <a:ext cx="715161" cy="468975"/>
              </a:xfrm>
              <a:prstGeom prst="rect">
                <a:avLst/>
              </a:prstGeom>
              <a:blipFill>
                <a:blip r:embed="rId12"/>
                <a:stretch>
                  <a:fillRect/>
                </a:stretch>
              </a:blipFill>
            </p:spPr>
            <p:txBody>
              <a:bodyPr/>
              <a:lstStyle/>
              <a:p>
                <a:r>
                  <a:rPr lang="zh-CN" altLang="en-US">
                    <a:noFill/>
                  </a:rPr>
                  <a:t> </a:t>
                </a:r>
              </a:p>
            </p:txBody>
          </p:sp>
        </mc:Fallback>
      </mc:AlternateContent>
      <p:cxnSp>
        <p:nvCxnSpPr>
          <p:cNvPr id="102" name="直線單箭頭接點 101">
            <a:extLst>
              <a:ext uri="{FF2B5EF4-FFF2-40B4-BE49-F238E27FC236}">
                <a16:creationId xmlns:a16="http://schemas.microsoft.com/office/drawing/2014/main" id="{A48E0C3E-FBB9-4B40-9F64-3B9FE0831CEE}"/>
              </a:ext>
            </a:extLst>
          </p:cNvPr>
          <p:cNvCxnSpPr>
            <a:cxnSpLocks/>
          </p:cNvCxnSpPr>
          <p:nvPr/>
        </p:nvCxnSpPr>
        <p:spPr>
          <a:xfrm flipV="1">
            <a:off x="9595127" y="4797236"/>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0DFA8C1-6BC0-4E93-840C-B93FE76B7B30}"/>
              </a:ext>
            </a:extLst>
          </p:cNvPr>
          <p:cNvCxnSpPr>
            <a:cxnSpLocks/>
          </p:cNvCxnSpPr>
          <p:nvPr/>
        </p:nvCxnSpPr>
        <p:spPr>
          <a:xfrm>
            <a:off x="9595127" y="5077075"/>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EA04529C-051D-4BCF-9694-8B87968EE1DD}"/>
              </a:ext>
            </a:extLst>
          </p:cNvPr>
          <p:cNvCxnSpPr>
            <a:cxnSpLocks/>
          </p:cNvCxnSpPr>
          <p:nvPr/>
        </p:nvCxnSpPr>
        <p:spPr>
          <a:xfrm flipV="1">
            <a:off x="10158917" y="4795226"/>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2B63B28E-5961-42CF-9F0E-AE1EDB4CAA45}"/>
              </a:ext>
            </a:extLst>
          </p:cNvPr>
          <p:cNvSpPr/>
          <p:nvPr/>
        </p:nvSpPr>
        <p:spPr>
          <a:xfrm>
            <a:off x="2466678" y="3057869"/>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3066336"/>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3075194"/>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31005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78" idx="0"/>
            <a:endCxn id="114" idx="4"/>
          </p:cNvCxnSpPr>
          <p:nvPr/>
        </p:nvCxnSpPr>
        <p:spPr>
          <a:xfrm flipV="1">
            <a:off x="4527616" y="3280595"/>
            <a:ext cx="4783108" cy="948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78" idx="0"/>
            <a:endCxn id="111" idx="4"/>
          </p:cNvCxnSpPr>
          <p:nvPr/>
        </p:nvCxnSpPr>
        <p:spPr>
          <a:xfrm flipV="1">
            <a:off x="4527616" y="3255195"/>
            <a:ext cx="2532148" cy="973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78" idx="0"/>
            <a:endCxn id="108" idx="4"/>
          </p:cNvCxnSpPr>
          <p:nvPr/>
        </p:nvCxnSpPr>
        <p:spPr>
          <a:xfrm flipV="1">
            <a:off x="4527617" y="3246337"/>
            <a:ext cx="326739" cy="9827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endCxn id="8" idx="4"/>
          </p:cNvCxnSpPr>
          <p:nvPr/>
        </p:nvCxnSpPr>
        <p:spPr>
          <a:xfrm flipH="1" flipV="1">
            <a:off x="2556678" y="3237869"/>
            <a:ext cx="248650" cy="9225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2" name="文字方塊 131">
                <a:extLst>
                  <a:ext uri="{FF2B5EF4-FFF2-40B4-BE49-F238E27FC236}">
                    <a16:creationId xmlns:a16="http://schemas.microsoft.com/office/drawing/2014/main" id="{0716B576-9B54-409B-BDA7-861A7A2A430A}"/>
                  </a:ext>
                </a:extLst>
              </p:cNvPr>
              <p:cNvSpPr txBox="1"/>
              <p:nvPr/>
            </p:nvSpPr>
            <p:spPr>
              <a:xfrm>
                <a:off x="2390594" y="2639409"/>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32" name="文字方塊 131">
                <a:extLst>
                  <a:ext uri="{FF2B5EF4-FFF2-40B4-BE49-F238E27FC236}">
                    <a16:creationId xmlns:a16="http://schemas.microsoft.com/office/drawing/2014/main" id="{0716B576-9B54-409B-BDA7-861A7A2A430A}"/>
                  </a:ext>
                </a:extLst>
              </p:cNvPr>
              <p:cNvSpPr txBox="1">
                <a:spLocks noRot="1" noChangeAspect="1" noMove="1" noResize="1" noEditPoints="1" noAdjustHandles="1" noChangeArrowheads="1" noChangeShapeType="1" noTextEdit="1"/>
              </p:cNvSpPr>
              <p:nvPr/>
            </p:nvSpPr>
            <p:spPr>
              <a:xfrm>
                <a:off x="2390594" y="2639409"/>
                <a:ext cx="572208" cy="391389"/>
              </a:xfrm>
              <a:prstGeom prst="rect">
                <a:avLst/>
              </a:prstGeom>
              <a:blipFill>
                <a:blip r:embed="rId13"/>
                <a:stretch>
                  <a:fillRect l="-6522" r="-4348"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4" name="文字方塊 133">
                <a:extLst>
                  <a:ext uri="{FF2B5EF4-FFF2-40B4-BE49-F238E27FC236}">
                    <a16:creationId xmlns:a16="http://schemas.microsoft.com/office/drawing/2014/main" id="{B362D09D-27F2-40E3-A28F-35BFE4FE1A91}"/>
                  </a:ext>
                </a:extLst>
              </p:cNvPr>
              <p:cNvSpPr txBox="1"/>
              <p:nvPr/>
            </p:nvSpPr>
            <p:spPr>
              <a:xfrm>
                <a:off x="4663192" y="2639409"/>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34" name="文字方塊 133">
                <a:extLst>
                  <a:ext uri="{FF2B5EF4-FFF2-40B4-BE49-F238E27FC236}">
                    <a16:creationId xmlns:a16="http://schemas.microsoft.com/office/drawing/2014/main" id="{B362D09D-27F2-40E3-A28F-35BFE4FE1A91}"/>
                  </a:ext>
                </a:extLst>
              </p:cNvPr>
              <p:cNvSpPr txBox="1">
                <a:spLocks noRot="1" noChangeAspect="1" noMove="1" noResize="1" noEditPoints="1" noAdjustHandles="1" noChangeArrowheads="1" noChangeShapeType="1" noTextEdit="1"/>
              </p:cNvSpPr>
              <p:nvPr/>
            </p:nvSpPr>
            <p:spPr>
              <a:xfrm>
                <a:off x="4663192" y="2639409"/>
                <a:ext cx="572208" cy="391389"/>
              </a:xfrm>
              <a:prstGeom prst="rect">
                <a:avLst/>
              </a:prstGeom>
              <a:blipFill>
                <a:blip r:embed="rId14"/>
                <a:stretch>
                  <a:fillRect l="-6522" r="-4348"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8" name="文字方塊 137">
                <a:extLst>
                  <a:ext uri="{FF2B5EF4-FFF2-40B4-BE49-F238E27FC236}">
                    <a16:creationId xmlns:a16="http://schemas.microsoft.com/office/drawing/2014/main" id="{59DD0272-3037-403E-AAF4-217D07B930F3}"/>
                  </a:ext>
                </a:extLst>
              </p:cNvPr>
              <p:cNvSpPr txBox="1"/>
              <p:nvPr/>
            </p:nvSpPr>
            <p:spPr>
              <a:xfrm>
                <a:off x="6814390" y="2639409"/>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38" name="文字方塊 137">
                <a:extLst>
                  <a:ext uri="{FF2B5EF4-FFF2-40B4-BE49-F238E27FC236}">
                    <a16:creationId xmlns:a16="http://schemas.microsoft.com/office/drawing/2014/main" id="{59DD0272-3037-403E-AAF4-217D07B930F3}"/>
                  </a:ext>
                </a:extLst>
              </p:cNvPr>
              <p:cNvSpPr txBox="1">
                <a:spLocks noRot="1" noChangeAspect="1" noMove="1" noResize="1" noEditPoints="1" noAdjustHandles="1" noChangeArrowheads="1" noChangeShapeType="1" noTextEdit="1"/>
              </p:cNvSpPr>
              <p:nvPr/>
            </p:nvSpPr>
            <p:spPr>
              <a:xfrm>
                <a:off x="6814390" y="2639409"/>
                <a:ext cx="572208" cy="391389"/>
              </a:xfrm>
              <a:prstGeom prst="rect">
                <a:avLst/>
              </a:prstGeom>
              <a:blipFill>
                <a:blip r:embed="rId15"/>
                <a:stretch>
                  <a:fillRect l="-6522" r="-4348"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9" name="文字方塊 138">
                <a:extLst>
                  <a:ext uri="{FF2B5EF4-FFF2-40B4-BE49-F238E27FC236}">
                    <a16:creationId xmlns:a16="http://schemas.microsoft.com/office/drawing/2014/main" id="{AD81E8AF-4B00-44BA-AEC8-CD4A12EF42F4}"/>
                  </a:ext>
                </a:extLst>
              </p:cNvPr>
              <p:cNvSpPr txBox="1"/>
              <p:nvPr/>
            </p:nvSpPr>
            <p:spPr>
              <a:xfrm>
                <a:off x="9170255" y="2655632"/>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139" name="文字方塊 138">
                <a:extLst>
                  <a:ext uri="{FF2B5EF4-FFF2-40B4-BE49-F238E27FC236}">
                    <a16:creationId xmlns:a16="http://schemas.microsoft.com/office/drawing/2014/main" id="{AD81E8AF-4B00-44BA-AEC8-CD4A12EF42F4}"/>
                  </a:ext>
                </a:extLst>
              </p:cNvPr>
              <p:cNvSpPr txBox="1">
                <a:spLocks noRot="1" noChangeAspect="1" noMove="1" noResize="1" noEditPoints="1" noAdjustHandles="1" noChangeArrowheads="1" noChangeShapeType="1" noTextEdit="1"/>
              </p:cNvSpPr>
              <p:nvPr/>
            </p:nvSpPr>
            <p:spPr>
              <a:xfrm>
                <a:off x="9170255" y="2655632"/>
                <a:ext cx="572208" cy="391389"/>
              </a:xfrm>
              <a:prstGeom prst="rect">
                <a:avLst/>
              </a:prstGeom>
              <a:blipFill>
                <a:blip r:embed="rId16"/>
                <a:stretch>
                  <a:fillRect l="-4255" r="-2128" b="-9375"/>
                </a:stretch>
              </a:blipFill>
            </p:spPr>
            <p:txBody>
              <a:bodyPr/>
              <a:lstStyle/>
              <a:p>
                <a:r>
                  <a:rPr lang="zh-CN" altLang="en-US">
                    <a:noFill/>
                  </a:rPr>
                  <a:t> </a:t>
                </a:r>
              </a:p>
            </p:txBody>
          </p:sp>
        </mc:Fallback>
      </mc:AlternateContent>
      <p:grpSp>
        <p:nvGrpSpPr>
          <p:cNvPr id="2" name="群組 1">
            <a:extLst>
              <a:ext uri="{FF2B5EF4-FFF2-40B4-BE49-F238E27FC236}">
                <a16:creationId xmlns:a16="http://schemas.microsoft.com/office/drawing/2014/main" id="{822E1E52-6322-40C4-865F-889D703F6C18}"/>
              </a:ext>
            </a:extLst>
          </p:cNvPr>
          <p:cNvGrpSpPr/>
          <p:nvPr/>
        </p:nvGrpSpPr>
        <p:grpSpPr>
          <a:xfrm>
            <a:off x="4749912" y="1727471"/>
            <a:ext cx="715161" cy="605813"/>
            <a:chOff x="635402" y="1337615"/>
            <a:chExt cx="715161" cy="605813"/>
          </a:xfrm>
        </p:grpSpPr>
        <p:sp>
          <p:nvSpPr>
            <p:cNvPr id="116" name="矩形 115">
              <a:extLst>
                <a:ext uri="{FF2B5EF4-FFF2-40B4-BE49-F238E27FC236}">
                  <a16:creationId xmlns:a16="http://schemas.microsoft.com/office/drawing/2014/main" id="{84B7A62B-F323-4C8E-B9FE-589F0D902A23}"/>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07CEA81A-83E9-4CB4-8A43-D4602BF7C715}"/>
                    </a:ext>
                  </a:extLst>
                </p:cNvPr>
                <p:cNvSpPr txBox="1"/>
                <p:nvPr/>
              </p:nvSpPr>
              <p:spPr>
                <a:xfrm>
                  <a:off x="635402" y="141713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17" name="文字方塊 116">
                  <a:extLst>
                    <a:ext uri="{FF2B5EF4-FFF2-40B4-BE49-F238E27FC236}">
                      <a16:creationId xmlns:a16="http://schemas.microsoft.com/office/drawing/2014/main" id="{07CEA81A-83E9-4CB4-8A43-D4602BF7C715}"/>
                    </a:ext>
                  </a:extLst>
                </p:cNvPr>
                <p:cNvSpPr txBox="1">
                  <a:spLocks noRot="1" noChangeAspect="1" noMove="1" noResize="1" noEditPoints="1" noAdjustHandles="1" noChangeArrowheads="1" noChangeShapeType="1" noTextEdit="1"/>
                </p:cNvSpPr>
                <p:nvPr/>
              </p:nvSpPr>
              <p:spPr>
                <a:xfrm>
                  <a:off x="635402" y="1417137"/>
                  <a:ext cx="715161" cy="470000"/>
                </a:xfrm>
                <a:prstGeom prst="rect">
                  <a:avLst/>
                </a:prstGeom>
                <a:blipFill>
                  <a:blip r:embed="rId23"/>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357D3157-4442-4D16-BBF1-F5CDF45475F6}"/>
              </a:ext>
            </a:extLst>
          </p:cNvPr>
          <p:cNvCxnSpPr>
            <a:cxnSpLocks/>
            <a:endCxn id="11" idx="2"/>
          </p:cNvCxnSpPr>
          <p:nvPr/>
        </p:nvCxnSpPr>
        <p:spPr>
          <a:xfrm flipH="1" flipV="1">
            <a:off x="3384830" y="3327631"/>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16664FD2-DC5D-491D-9571-F768D0B58EAA}"/>
              </a:ext>
            </a:extLst>
          </p:cNvPr>
          <p:cNvGrpSpPr/>
          <p:nvPr/>
        </p:nvGrpSpPr>
        <p:grpSpPr>
          <a:xfrm>
            <a:off x="3235639" y="3017619"/>
            <a:ext cx="298383" cy="310013"/>
            <a:chOff x="-105878" y="1740168"/>
            <a:chExt cx="461666" cy="461665"/>
          </a:xfrm>
        </p:grpSpPr>
        <p:sp>
          <p:nvSpPr>
            <p:cNvPr id="11" name="矩形 10">
              <a:extLst>
                <a:ext uri="{FF2B5EF4-FFF2-40B4-BE49-F238E27FC236}">
                  <a16:creationId xmlns:a16="http://schemas.microsoft.com/office/drawing/2014/main" id="{658F9F33-67F5-4DFF-A7F8-5B3B85F7D945}"/>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1723408B-8855-4FD7-92AA-70A9151F941A}"/>
                </a:ext>
              </a:extLst>
            </p:cNvPr>
            <p:cNvGrpSpPr/>
            <p:nvPr/>
          </p:nvGrpSpPr>
          <p:grpSpPr>
            <a:xfrm rot="21265833">
              <a:off x="-30571" y="1828628"/>
              <a:ext cx="317144" cy="302092"/>
              <a:chOff x="-43095" y="1828685"/>
              <a:chExt cx="317144" cy="302092"/>
            </a:xfrm>
          </p:grpSpPr>
          <p:cxnSp>
            <p:nvCxnSpPr>
              <p:cNvPr id="23" name="直線接點 22">
                <a:extLst>
                  <a:ext uri="{FF2B5EF4-FFF2-40B4-BE49-F238E27FC236}">
                    <a16:creationId xmlns:a16="http://schemas.microsoft.com/office/drawing/2014/main" id="{C530E308-8CB2-4D73-8CA6-4976789A9EE5}"/>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41D4FC8D-B1A0-4796-B313-93685356AAC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2" name="直線單箭頭接點 121">
            <a:extLst>
              <a:ext uri="{FF2B5EF4-FFF2-40B4-BE49-F238E27FC236}">
                <a16:creationId xmlns:a16="http://schemas.microsoft.com/office/drawing/2014/main" id="{49073DB5-C40B-47C6-8188-9B6B88C3C493}"/>
              </a:ext>
            </a:extLst>
          </p:cNvPr>
          <p:cNvCxnSpPr>
            <a:cxnSpLocks/>
            <a:endCxn id="129" idx="2"/>
          </p:cNvCxnSpPr>
          <p:nvPr/>
        </p:nvCxnSpPr>
        <p:spPr>
          <a:xfrm flipH="1" flipV="1">
            <a:off x="5647409" y="3335209"/>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a:extLst>
              <a:ext uri="{FF2B5EF4-FFF2-40B4-BE49-F238E27FC236}">
                <a16:creationId xmlns:a16="http://schemas.microsoft.com/office/drawing/2014/main" id="{E46476D0-2D4D-4D0C-9164-D0F4DB987C30}"/>
              </a:ext>
            </a:extLst>
          </p:cNvPr>
          <p:cNvGrpSpPr/>
          <p:nvPr/>
        </p:nvGrpSpPr>
        <p:grpSpPr>
          <a:xfrm>
            <a:off x="5498218" y="3025197"/>
            <a:ext cx="298383" cy="310013"/>
            <a:chOff x="-105878" y="1740168"/>
            <a:chExt cx="461666" cy="461665"/>
          </a:xfrm>
        </p:grpSpPr>
        <p:sp>
          <p:nvSpPr>
            <p:cNvPr id="129" name="矩形 128">
              <a:extLst>
                <a:ext uri="{FF2B5EF4-FFF2-40B4-BE49-F238E27FC236}">
                  <a16:creationId xmlns:a16="http://schemas.microsoft.com/office/drawing/2014/main" id="{4D523360-9B00-4082-A129-3A00C4AC0D8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3" name="群組 132">
              <a:extLst>
                <a:ext uri="{FF2B5EF4-FFF2-40B4-BE49-F238E27FC236}">
                  <a16:creationId xmlns:a16="http://schemas.microsoft.com/office/drawing/2014/main" id="{7BC5A6D1-5A3C-4885-9BC9-F967B0BE5E5B}"/>
                </a:ext>
              </a:extLst>
            </p:cNvPr>
            <p:cNvGrpSpPr/>
            <p:nvPr/>
          </p:nvGrpSpPr>
          <p:grpSpPr>
            <a:xfrm rot="21265833">
              <a:off x="-30571" y="1828628"/>
              <a:ext cx="317144" cy="302092"/>
              <a:chOff x="-43095" y="1828685"/>
              <a:chExt cx="317144" cy="302092"/>
            </a:xfrm>
          </p:grpSpPr>
          <p:cxnSp>
            <p:nvCxnSpPr>
              <p:cNvPr id="135" name="直線接點 134">
                <a:extLst>
                  <a:ext uri="{FF2B5EF4-FFF2-40B4-BE49-F238E27FC236}">
                    <a16:creationId xmlns:a16="http://schemas.microsoft.com/office/drawing/2014/main" id="{84C4E85B-846A-4B61-A3AF-440A0B935F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F9760EEF-BD96-46DA-BAD1-B39AC24D7E7C}"/>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7" name="直線單箭頭接點 136">
            <a:extLst>
              <a:ext uri="{FF2B5EF4-FFF2-40B4-BE49-F238E27FC236}">
                <a16:creationId xmlns:a16="http://schemas.microsoft.com/office/drawing/2014/main" id="{A73A118A-482D-46EF-A2A3-64584D0FA143}"/>
              </a:ext>
            </a:extLst>
          </p:cNvPr>
          <p:cNvCxnSpPr>
            <a:cxnSpLocks/>
            <a:endCxn id="146" idx="2"/>
          </p:cNvCxnSpPr>
          <p:nvPr/>
        </p:nvCxnSpPr>
        <p:spPr>
          <a:xfrm flipH="1" flipV="1">
            <a:off x="7908832" y="3351199"/>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群組 144">
            <a:extLst>
              <a:ext uri="{FF2B5EF4-FFF2-40B4-BE49-F238E27FC236}">
                <a16:creationId xmlns:a16="http://schemas.microsoft.com/office/drawing/2014/main" id="{9C77DEC5-0F26-410D-825B-C341C8A267F5}"/>
              </a:ext>
            </a:extLst>
          </p:cNvPr>
          <p:cNvGrpSpPr/>
          <p:nvPr/>
        </p:nvGrpSpPr>
        <p:grpSpPr>
          <a:xfrm>
            <a:off x="7759641" y="3041187"/>
            <a:ext cx="298383" cy="310013"/>
            <a:chOff x="-105878" y="1740168"/>
            <a:chExt cx="461666" cy="461665"/>
          </a:xfrm>
        </p:grpSpPr>
        <p:sp>
          <p:nvSpPr>
            <p:cNvPr id="146" name="矩形 145">
              <a:extLst>
                <a:ext uri="{FF2B5EF4-FFF2-40B4-BE49-F238E27FC236}">
                  <a16:creationId xmlns:a16="http://schemas.microsoft.com/office/drawing/2014/main" id="{A91ECB5C-8C8F-44AB-9212-E83C91B8D31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7" name="群組 146">
              <a:extLst>
                <a:ext uri="{FF2B5EF4-FFF2-40B4-BE49-F238E27FC236}">
                  <a16:creationId xmlns:a16="http://schemas.microsoft.com/office/drawing/2014/main" id="{B28E44D4-DB12-476F-AA78-CF82C1B6E765}"/>
                </a:ext>
              </a:extLst>
            </p:cNvPr>
            <p:cNvGrpSpPr/>
            <p:nvPr/>
          </p:nvGrpSpPr>
          <p:grpSpPr>
            <a:xfrm rot="21265833">
              <a:off x="-30571" y="1828628"/>
              <a:ext cx="317144" cy="302092"/>
              <a:chOff x="-43095" y="1828685"/>
              <a:chExt cx="317144" cy="302092"/>
            </a:xfrm>
          </p:grpSpPr>
          <p:cxnSp>
            <p:nvCxnSpPr>
              <p:cNvPr id="148" name="直線接點 147">
                <a:extLst>
                  <a:ext uri="{FF2B5EF4-FFF2-40B4-BE49-F238E27FC236}">
                    <a16:creationId xmlns:a16="http://schemas.microsoft.com/office/drawing/2014/main" id="{30099532-DC94-4504-A320-6DFB3607524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25078CDD-5068-49EC-8C43-CEC03F4BB792}"/>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0" name="直線單箭頭接點 149">
            <a:extLst>
              <a:ext uri="{FF2B5EF4-FFF2-40B4-BE49-F238E27FC236}">
                <a16:creationId xmlns:a16="http://schemas.microsoft.com/office/drawing/2014/main" id="{8D23D601-BA50-4690-82F7-0D413B0C903C}"/>
              </a:ext>
            </a:extLst>
          </p:cNvPr>
          <p:cNvCxnSpPr>
            <a:cxnSpLocks/>
            <a:endCxn id="152" idx="2"/>
          </p:cNvCxnSpPr>
          <p:nvPr/>
        </p:nvCxnSpPr>
        <p:spPr>
          <a:xfrm flipH="1" flipV="1">
            <a:off x="10138932" y="3367882"/>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群組 150">
            <a:extLst>
              <a:ext uri="{FF2B5EF4-FFF2-40B4-BE49-F238E27FC236}">
                <a16:creationId xmlns:a16="http://schemas.microsoft.com/office/drawing/2014/main" id="{6D318239-F777-4625-885D-7F272B985ACB}"/>
              </a:ext>
            </a:extLst>
          </p:cNvPr>
          <p:cNvGrpSpPr/>
          <p:nvPr/>
        </p:nvGrpSpPr>
        <p:grpSpPr>
          <a:xfrm>
            <a:off x="9989741" y="3057870"/>
            <a:ext cx="298383" cy="310013"/>
            <a:chOff x="-105878" y="1740168"/>
            <a:chExt cx="461666" cy="461665"/>
          </a:xfrm>
        </p:grpSpPr>
        <p:sp>
          <p:nvSpPr>
            <p:cNvPr id="152" name="矩形 151">
              <a:extLst>
                <a:ext uri="{FF2B5EF4-FFF2-40B4-BE49-F238E27FC236}">
                  <a16:creationId xmlns:a16="http://schemas.microsoft.com/office/drawing/2014/main" id="{83A1F2E3-4FBE-42CF-977A-72658F3DDF2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53" name="群組 152">
              <a:extLst>
                <a:ext uri="{FF2B5EF4-FFF2-40B4-BE49-F238E27FC236}">
                  <a16:creationId xmlns:a16="http://schemas.microsoft.com/office/drawing/2014/main" id="{981588CB-96EB-4AF5-9425-6820C65140E1}"/>
                </a:ext>
              </a:extLst>
            </p:cNvPr>
            <p:cNvGrpSpPr/>
            <p:nvPr/>
          </p:nvGrpSpPr>
          <p:grpSpPr>
            <a:xfrm rot="21265833">
              <a:off x="-30571" y="1828628"/>
              <a:ext cx="317144" cy="302092"/>
              <a:chOff x="-43095" y="1828685"/>
              <a:chExt cx="317144" cy="302092"/>
            </a:xfrm>
          </p:grpSpPr>
          <p:cxnSp>
            <p:nvCxnSpPr>
              <p:cNvPr id="154" name="直線接點 153">
                <a:extLst>
                  <a:ext uri="{FF2B5EF4-FFF2-40B4-BE49-F238E27FC236}">
                    <a16:creationId xmlns:a16="http://schemas.microsoft.com/office/drawing/2014/main" id="{A04261EA-3D2C-4033-858A-3CDE36581A4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C22F3E2D-7B28-41B4-B507-AF06EF3E9F8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6" name="直線單箭頭接點 155">
            <a:extLst>
              <a:ext uri="{FF2B5EF4-FFF2-40B4-BE49-F238E27FC236}">
                <a16:creationId xmlns:a16="http://schemas.microsoft.com/office/drawing/2014/main" id="{31E42FBD-9C26-4128-81B7-3B48EA6425F0}"/>
              </a:ext>
            </a:extLst>
          </p:cNvPr>
          <p:cNvCxnSpPr>
            <a:cxnSpLocks/>
          </p:cNvCxnSpPr>
          <p:nvPr/>
        </p:nvCxnSpPr>
        <p:spPr>
          <a:xfrm flipV="1">
            <a:off x="3393663" y="2052036"/>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C8759FEA-AF97-40F4-B882-1A4E830B2A77}"/>
              </a:ext>
            </a:extLst>
          </p:cNvPr>
          <p:cNvCxnSpPr>
            <a:cxnSpLocks/>
          </p:cNvCxnSpPr>
          <p:nvPr/>
        </p:nvCxnSpPr>
        <p:spPr>
          <a:xfrm flipH="1" flipV="1">
            <a:off x="5647304" y="2048446"/>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B7671D1C-647B-4D36-BACA-E62D35BD1457}"/>
              </a:ext>
            </a:extLst>
          </p:cNvPr>
          <p:cNvCxnSpPr>
            <a:cxnSpLocks/>
          </p:cNvCxnSpPr>
          <p:nvPr/>
        </p:nvCxnSpPr>
        <p:spPr>
          <a:xfrm flipH="1" flipV="1">
            <a:off x="7906507" y="1995123"/>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4CCFEBF4-9E75-4EEC-8B39-9660600E7733}"/>
              </a:ext>
            </a:extLst>
          </p:cNvPr>
          <p:cNvCxnSpPr>
            <a:cxnSpLocks/>
          </p:cNvCxnSpPr>
          <p:nvPr/>
        </p:nvCxnSpPr>
        <p:spPr>
          <a:xfrm flipH="1" flipV="1">
            <a:off x="10137577" y="2015120"/>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B8648A90-3DF4-4567-B112-D401D76DF68E}"/>
              </a:ext>
            </a:extLst>
          </p:cNvPr>
          <p:cNvCxnSpPr>
            <a:cxnSpLocks/>
            <a:endCxn id="11" idx="1"/>
          </p:cNvCxnSpPr>
          <p:nvPr/>
        </p:nvCxnSpPr>
        <p:spPr>
          <a:xfrm>
            <a:off x="2679002" y="3159862"/>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3D2D1344-4857-4737-A299-2F4C78C67A26}"/>
              </a:ext>
            </a:extLst>
          </p:cNvPr>
          <p:cNvCxnSpPr>
            <a:cxnSpLocks/>
          </p:cNvCxnSpPr>
          <p:nvPr/>
        </p:nvCxnSpPr>
        <p:spPr>
          <a:xfrm>
            <a:off x="4972692" y="3178204"/>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48523943-D74F-4447-A0DB-479CABB3F6D7}"/>
              </a:ext>
            </a:extLst>
          </p:cNvPr>
          <p:cNvCxnSpPr>
            <a:cxnSpLocks/>
          </p:cNvCxnSpPr>
          <p:nvPr/>
        </p:nvCxnSpPr>
        <p:spPr>
          <a:xfrm>
            <a:off x="7203004" y="3196192"/>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620AF92D-77A6-459D-B5E2-1408C5B14B58}"/>
              </a:ext>
            </a:extLst>
          </p:cNvPr>
          <p:cNvCxnSpPr>
            <a:cxnSpLocks/>
          </p:cNvCxnSpPr>
          <p:nvPr/>
        </p:nvCxnSpPr>
        <p:spPr>
          <a:xfrm>
            <a:off x="9407673" y="3212875"/>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148BC753-1DAD-4C9A-A04E-F2813197DA58}"/>
              </a:ext>
            </a:extLst>
          </p:cNvPr>
          <p:cNvCxnSpPr>
            <a:cxnSpLocks/>
          </p:cNvCxnSpPr>
          <p:nvPr/>
        </p:nvCxnSpPr>
        <p:spPr>
          <a:xfrm flipH="1">
            <a:off x="5326339" y="2015119"/>
            <a:ext cx="481123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文字方塊 45">
                <a:extLst>
                  <a:ext uri="{FF2B5EF4-FFF2-40B4-BE49-F238E27FC236}">
                    <a16:creationId xmlns:a16="http://schemas.microsoft.com/office/drawing/2014/main" id="{DF511227-D070-43B9-B0D2-6A33A96A7CC8}"/>
                  </a:ext>
                </a:extLst>
              </p:cNvPr>
              <p:cNvSpPr txBox="1"/>
              <p:nvPr/>
            </p:nvSpPr>
            <p:spPr>
              <a:xfrm>
                <a:off x="6969764" y="779279"/>
                <a:ext cx="2502544"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𝒃</m:t>
                          </m:r>
                        </m:e>
                        <m:sup>
                          <m:r>
                            <a:rPr lang="en-US" altLang="zh-TW" sz="2800" b="1" i="1">
                              <a:latin typeface="Cambria Math" panose="02040503050406030204" pitchFamily="18" charset="0"/>
                            </a:rPr>
                            <m:t>𝟐</m:t>
                          </m:r>
                        </m:sup>
                      </m:sSup>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𝑖</m:t>
                          </m:r>
                        </m:sub>
                        <m:sup/>
                        <m:e>
                          <m:sSubSup>
                            <m:sSubSupPr>
                              <m:ctrlPr>
                                <a:rPr lang="en-US" altLang="zh-TW" sz="2800" i="1">
                                  <a:latin typeface="Cambria Math" panose="02040503050406030204" pitchFamily="18" charset="0"/>
                                </a:rPr>
                              </m:ctrlPr>
                            </m:sSubSupPr>
                            <m:e>
                              <m:r>
                                <a:rPr lang="zh-TW" altLang="en-US" sz="2800" i="1">
                                  <a:latin typeface="Cambria Math" panose="02040503050406030204" pitchFamily="18" charset="0"/>
                                </a:rPr>
                                <m:t>𝛼</m:t>
                              </m:r>
                            </m:e>
                            <m:sub>
                              <m:r>
                                <a:rPr lang="en-US" altLang="zh-TW" sz="2800" i="1">
                                  <a:latin typeface="Cambria Math" panose="02040503050406030204" pitchFamily="18" charset="0"/>
                                </a:rPr>
                                <m:t>2</m:t>
                              </m:r>
                              <m:r>
                                <a:rPr lang="en-US" altLang="zh-TW" sz="2800" i="1">
                                  <a:latin typeface="Cambria Math" panose="02040503050406030204" pitchFamily="18" charset="0"/>
                                </a:rPr>
                                <m:t>,</m:t>
                              </m:r>
                              <m:r>
                                <a:rPr lang="en-US" altLang="zh-TW" sz="2800" i="1">
                                  <a:latin typeface="Cambria Math" panose="02040503050406030204" pitchFamily="18" charset="0"/>
                                </a:rPr>
                                <m:t>𝑖</m:t>
                              </m:r>
                            </m:sub>
                            <m:sup>
                              <m:r>
                                <a:rPr lang="en-US" altLang="zh-TW" sz="2800" i="1">
                                  <a:latin typeface="Cambria Math" panose="02040503050406030204" pitchFamily="18" charset="0"/>
                                </a:rPr>
                                <m:t>′</m:t>
                              </m:r>
                            </m:sup>
                          </m:sSubSup>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𝒗</m:t>
                              </m:r>
                            </m:e>
                            <m:sup>
                              <m:r>
                                <a:rPr lang="en-US" altLang="zh-TW" sz="2800" b="1" i="1">
                                  <a:latin typeface="Cambria Math" panose="02040503050406030204" pitchFamily="18" charset="0"/>
                                </a:rPr>
                                <m:t>𝒊</m:t>
                              </m:r>
                            </m:sup>
                          </m:sSup>
                          <m:r>
                            <m:rPr>
                              <m:nor/>
                            </m:rPr>
                            <a:rPr lang="zh-TW" altLang="en-US" sz="2800" b="1" dirty="0"/>
                            <m:t> </m:t>
                          </m:r>
                        </m:e>
                      </m:nary>
                    </m:oMath>
                  </m:oMathPara>
                </a14:m>
                <a:endParaRPr lang="zh-TW" altLang="en-US" sz="2800" dirty="0"/>
              </a:p>
            </p:txBody>
          </p:sp>
        </mc:Choice>
        <mc:Fallback>
          <p:sp>
            <p:nvSpPr>
              <p:cNvPr id="46" name="文字方塊 45">
                <a:extLst>
                  <a:ext uri="{FF2B5EF4-FFF2-40B4-BE49-F238E27FC236}">
                    <a16:creationId xmlns:a16="http://schemas.microsoft.com/office/drawing/2014/main" id="{DF511227-D070-43B9-B0D2-6A33A96A7CC8}"/>
                  </a:ext>
                </a:extLst>
              </p:cNvPr>
              <p:cNvSpPr txBox="1">
                <a:spLocks noRot="1" noChangeAspect="1" noMove="1" noResize="1" noEditPoints="1" noAdjustHandles="1" noChangeArrowheads="1" noChangeShapeType="1" noTextEdit="1"/>
              </p:cNvSpPr>
              <p:nvPr/>
            </p:nvSpPr>
            <p:spPr>
              <a:xfrm>
                <a:off x="6969764" y="779279"/>
                <a:ext cx="2502544" cy="1045543"/>
              </a:xfrm>
              <a:prstGeom prst="rect">
                <a:avLst/>
              </a:prstGeom>
              <a:blipFill>
                <a:blip r:embed="rId24"/>
                <a:stretch>
                  <a:fillRect l="-16162" t="-146988" r="-3535" b="-202410"/>
                </a:stretch>
              </a:blipFill>
            </p:spPr>
            <p:txBody>
              <a:bodyPr/>
              <a:lstStyle/>
              <a:p>
                <a:r>
                  <a:rPr lang="zh-CN" altLang="en-US">
                    <a:noFill/>
                  </a:rPr>
                  <a:t> </a:t>
                </a:r>
              </a:p>
            </p:txBody>
          </p:sp>
        </mc:Fallback>
      </mc:AlternateContent>
      <p:cxnSp>
        <p:nvCxnSpPr>
          <p:cNvPr id="140" name="直線單箭頭接點 139">
            <a:extLst>
              <a:ext uri="{FF2B5EF4-FFF2-40B4-BE49-F238E27FC236}">
                <a16:creationId xmlns:a16="http://schemas.microsoft.com/office/drawing/2014/main" id="{3D7CAA45-5381-499E-A008-FC5C2B7AE63A}"/>
              </a:ext>
            </a:extLst>
          </p:cNvPr>
          <p:cNvCxnSpPr>
            <a:cxnSpLocks/>
          </p:cNvCxnSpPr>
          <p:nvPr/>
        </p:nvCxnSpPr>
        <p:spPr>
          <a:xfrm>
            <a:off x="3385007" y="2015119"/>
            <a:ext cx="138415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6" name="矩形 125">
            <a:extLst>
              <a:ext uri="{FF2B5EF4-FFF2-40B4-BE49-F238E27FC236}">
                <a16:creationId xmlns:a16="http://schemas.microsoft.com/office/drawing/2014/main" id="{6C6F4AAC-A0AD-4D0F-9C75-DF586FBCCC4B}"/>
              </a:ext>
            </a:extLst>
          </p:cNvPr>
          <p:cNvSpPr/>
          <p:nvPr/>
        </p:nvSpPr>
        <p:spPr>
          <a:xfrm>
            <a:off x="4269406" y="4126045"/>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27" name="矩形 126">
            <a:extLst>
              <a:ext uri="{FF2B5EF4-FFF2-40B4-BE49-F238E27FC236}">
                <a16:creationId xmlns:a16="http://schemas.microsoft.com/office/drawing/2014/main" id="{75CC493B-CEFB-4888-BD9D-77C8E7746C86}"/>
              </a:ext>
            </a:extLst>
          </p:cNvPr>
          <p:cNvSpPr/>
          <p:nvPr/>
        </p:nvSpPr>
        <p:spPr>
          <a:xfrm>
            <a:off x="2590278" y="5324202"/>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30" name="矩形 129">
            <a:extLst>
              <a:ext uri="{FF2B5EF4-FFF2-40B4-BE49-F238E27FC236}">
                <a16:creationId xmlns:a16="http://schemas.microsoft.com/office/drawing/2014/main" id="{B9C2859B-D1D1-4427-B5D8-7A131F55D693}"/>
              </a:ext>
            </a:extLst>
          </p:cNvPr>
          <p:cNvSpPr/>
          <p:nvPr/>
        </p:nvSpPr>
        <p:spPr>
          <a:xfrm>
            <a:off x="4866070" y="532420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31" name="矩形 130">
            <a:extLst>
              <a:ext uri="{FF2B5EF4-FFF2-40B4-BE49-F238E27FC236}">
                <a16:creationId xmlns:a16="http://schemas.microsoft.com/office/drawing/2014/main" id="{BCF5632D-0BA1-4697-A723-07B4B4A4683D}"/>
              </a:ext>
            </a:extLst>
          </p:cNvPr>
          <p:cNvSpPr/>
          <p:nvPr/>
        </p:nvSpPr>
        <p:spPr>
          <a:xfrm>
            <a:off x="7098395" y="5339070"/>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65" name="矩形 164">
            <a:extLst>
              <a:ext uri="{FF2B5EF4-FFF2-40B4-BE49-F238E27FC236}">
                <a16:creationId xmlns:a16="http://schemas.microsoft.com/office/drawing/2014/main" id="{1CF47B10-3712-46DB-8B4A-C05BEF432670}"/>
              </a:ext>
            </a:extLst>
          </p:cNvPr>
          <p:cNvSpPr/>
          <p:nvPr/>
        </p:nvSpPr>
        <p:spPr>
          <a:xfrm>
            <a:off x="9349859" y="535587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6" name="文字方塊 165">
                <a:extLst>
                  <a:ext uri="{FF2B5EF4-FFF2-40B4-BE49-F238E27FC236}">
                    <a16:creationId xmlns:a16="http://schemas.microsoft.com/office/drawing/2014/main" id="{44E22F91-2D68-4355-8DF0-1B529C2FE7F0}"/>
                  </a:ext>
                </a:extLst>
              </p:cNvPr>
              <p:cNvSpPr txBox="1"/>
              <p:nvPr/>
            </p:nvSpPr>
            <p:spPr>
              <a:xfrm>
                <a:off x="9250841" y="5411145"/>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66" name="文字方塊 165">
                <a:extLst>
                  <a:ext uri="{FF2B5EF4-FFF2-40B4-BE49-F238E27FC236}">
                    <a16:creationId xmlns:a16="http://schemas.microsoft.com/office/drawing/2014/main" id="{44E22F91-2D68-4355-8DF0-1B529C2FE7F0}"/>
                  </a:ext>
                </a:extLst>
              </p:cNvPr>
              <p:cNvSpPr txBox="1">
                <a:spLocks noRot="1" noChangeAspect="1" noMove="1" noResize="1" noEditPoints="1" noAdjustHandles="1" noChangeArrowheads="1" noChangeShapeType="1" noTextEdit="1"/>
              </p:cNvSpPr>
              <p:nvPr/>
            </p:nvSpPr>
            <p:spPr>
              <a:xfrm>
                <a:off x="9250841" y="5411145"/>
                <a:ext cx="715161" cy="468975"/>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7" name="文字方塊 166">
                <a:extLst>
                  <a:ext uri="{FF2B5EF4-FFF2-40B4-BE49-F238E27FC236}">
                    <a16:creationId xmlns:a16="http://schemas.microsoft.com/office/drawing/2014/main" id="{10CFBEA3-28B3-459E-B48E-BA2664F9E8C8}"/>
                  </a:ext>
                </a:extLst>
              </p:cNvPr>
              <p:cNvSpPr txBox="1"/>
              <p:nvPr/>
            </p:nvSpPr>
            <p:spPr>
              <a:xfrm>
                <a:off x="7003167" y="540007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67" name="文字方塊 166">
                <a:extLst>
                  <a:ext uri="{FF2B5EF4-FFF2-40B4-BE49-F238E27FC236}">
                    <a16:creationId xmlns:a16="http://schemas.microsoft.com/office/drawing/2014/main" id="{10CFBEA3-28B3-459E-B48E-BA2664F9E8C8}"/>
                  </a:ext>
                </a:extLst>
              </p:cNvPr>
              <p:cNvSpPr txBox="1">
                <a:spLocks noRot="1" noChangeAspect="1" noMove="1" noResize="1" noEditPoints="1" noAdjustHandles="1" noChangeArrowheads="1" noChangeShapeType="1" noTextEdit="1"/>
              </p:cNvSpPr>
              <p:nvPr/>
            </p:nvSpPr>
            <p:spPr>
              <a:xfrm>
                <a:off x="7003167" y="5400071"/>
                <a:ext cx="715161" cy="47000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8" name="文字方塊 167">
                <a:extLst>
                  <a:ext uri="{FF2B5EF4-FFF2-40B4-BE49-F238E27FC236}">
                    <a16:creationId xmlns:a16="http://schemas.microsoft.com/office/drawing/2014/main" id="{7BE535CA-7F7C-47E0-ACA2-583361972D8E}"/>
                  </a:ext>
                </a:extLst>
              </p:cNvPr>
              <p:cNvSpPr txBox="1"/>
              <p:nvPr/>
            </p:nvSpPr>
            <p:spPr>
              <a:xfrm>
                <a:off x="4790912" y="540007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68" name="文字方塊 167">
                <a:extLst>
                  <a:ext uri="{FF2B5EF4-FFF2-40B4-BE49-F238E27FC236}">
                    <a16:creationId xmlns:a16="http://schemas.microsoft.com/office/drawing/2014/main" id="{7BE535CA-7F7C-47E0-ACA2-583361972D8E}"/>
                  </a:ext>
                </a:extLst>
              </p:cNvPr>
              <p:cNvSpPr txBox="1">
                <a:spLocks noRot="1" noChangeAspect="1" noMove="1" noResize="1" noEditPoints="1" noAdjustHandles="1" noChangeArrowheads="1" noChangeShapeType="1" noTextEdit="1"/>
              </p:cNvSpPr>
              <p:nvPr/>
            </p:nvSpPr>
            <p:spPr>
              <a:xfrm>
                <a:off x="4790912" y="5400071"/>
                <a:ext cx="715161" cy="47000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9" name="文字方塊 168">
                <a:extLst>
                  <a:ext uri="{FF2B5EF4-FFF2-40B4-BE49-F238E27FC236}">
                    <a16:creationId xmlns:a16="http://schemas.microsoft.com/office/drawing/2014/main" id="{4590A784-8370-4B90-A6FE-43A1C6E68D5F}"/>
                  </a:ext>
                </a:extLst>
              </p:cNvPr>
              <p:cNvSpPr txBox="1"/>
              <p:nvPr/>
            </p:nvSpPr>
            <p:spPr>
              <a:xfrm>
                <a:off x="2497804" y="5392605"/>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69" name="文字方塊 168">
                <a:extLst>
                  <a:ext uri="{FF2B5EF4-FFF2-40B4-BE49-F238E27FC236}">
                    <a16:creationId xmlns:a16="http://schemas.microsoft.com/office/drawing/2014/main" id="{4590A784-8370-4B90-A6FE-43A1C6E68D5F}"/>
                  </a:ext>
                </a:extLst>
              </p:cNvPr>
              <p:cNvSpPr txBox="1">
                <a:spLocks noRot="1" noChangeAspect="1" noMove="1" noResize="1" noEditPoints="1" noAdjustHandles="1" noChangeArrowheads="1" noChangeShapeType="1" noTextEdit="1"/>
              </p:cNvSpPr>
              <p:nvPr/>
            </p:nvSpPr>
            <p:spPr>
              <a:xfrm>
                <a:off x="2497804" y="5392605"/>
                <a:ext cx="715161" cy="470000"/>
              </a:xfrm>
              <a:prstGeom prst="rect">
                <a:avLst/>
              </a:prstGeom>
              <a:blipFill>
                <a:blip r:embed="rId28"/>
                <a:stretch>
                  <a:fillRect/>
                </a:stretch>
              </a:blipFill>
            </p:spPr>
            <p:txBody>
              <a:bodyPr/>
              <a:lstStyle/>
              <a:p>
                <a:r>
                  <a:rPr lang="zh-CN" altLang="en-US">
                    <a:noFill/>
                  </a:rPr>
                  <a:t> </a:t>
                </a:r>
              </a:p>
            </p:txBody>
          </p:sp>
        </mc:Fallback>
      </mc:AlternateContent>
      <p:grpSp>
        <p:nvGrpSpPr>
          <p:cNvPr id="5" name="群組 4">
            <a:extLst>
              <a:ext uri="{FF2B5EF4-FFF2-40B4-BE49-F238E27FC236}">
                <a16:creationId xmlns:a16="http://schemas.microsoft.com/office/drawing/2014/main" id="{478011E2-E8E3-44DF-9D24-096D7200C6D1}"/>
              </a:ext>
            </a:extLst>
          </p:cNvPr>
          <p:cNvGrpSpPr/>
          <p:nvPr/>
        </p:nvGrpSpPr>
        <p:grpSpPr>
          <a:xfrm>
            <a:off x="8698952" y="4253289"/>
            <a:ext cx="877889" cy="823786"/>
            <a:chOff x="7174951" y="3803115"/>
            <a:chExt cx="877889" cy="823786"/>
          </a:xfrm>
        </p:grpSpPr>
        <p:sp>
          <p:nvSpPr>
            <p:cNvPr id="100" name="矩形 99">
              <a:extLst>
                <a:ext uri="{FF2B5EF4-FFF2-40B4-BE49-F238E27FC236}">
                  <a16:creationId xmlns:a16="http://schemas.microsoft.com/office/drawing/2014/main" id="{08AF0850-D239-40B4-968D-5DF3E3EDA8B4}"/>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7F583DF-037D-4FA1-AF0F-1001093CAC78}"/>
                    </a:ext>
                  </a:extLst>
                </p:cNvPr>
                <p:cNvSpPr txBox="1"/>
                <p:nvPr/>
              </p:nvSpPr>
              <p:spPr>
                <a:xfrm>
                  <a:off x="7174951" y="385093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01" name="文字方塊 100">
                  <a:extLst>
                    <a:ext uri="{FF2B5EF4-FFF2-40B4-BE49-F238E27FC236}">
                      <a16:creationId xmlns:a16="http://schemas.microsoft.com/office/drawing/2014/main" id="{47F583DF-037D-4FA1-AF0F-1001093CAC78}"/>
                    </a:ext>
                  </a:extLst>
                </p:cNvPr>
                <p:cNvSpPr txBox="1">
                  <a:spLocks noRot="1" noChangeAspect="1" noMove="1" noResize="1" noEditPoints="1" noAdjustHandles="1" noChangeArrowheads="1" noChangeShapeType="1" noTextEdit="1"/>
                </p:cNvSpPr>
                <p:nvPr/>
              </p:nvSpPr>
              <p:spPr>
                <a:xfrm>
                  <a:off x="7174951" y="3850932"/>
                  <a:ext cx="715161" cy="468975"/>
                </a:xfrm>
                <a:prstGeom prst="rect">
                  <a:avLst/>
                </a:prstGeom>
                <a:blipFill>
                  <a:blip r:embed="rId29"/>
                  <a:stretch>
                    <a:fillRect b="-10390"/>
                  </a:stretch>
                </a:blipFill>
              </p:spPr>
              <p:txBody>
                <a:bodyPr/>
                <a:lstStyle/>
                <a:p>
                  <a:r>
                    <a:rPr lang="zh-TW" altLang="en-US">
                      <a:noFill/>
                    </a:rPr>
                    <a:t> </a:t>
                  </a:r>
                </a:p>
              </p:txBody>
            </p:sp>
          </mc:Fallback>
        </mc:AlternateContent>
        <p:cxnSp>
          <p:nvCxnSpPr>
            <p:cNvPr id="104" name="直線單箭頭接點 103">
              <a:extLst>
                <a:ext uri="{FF2B5EF4-FFF2-40B4-BE49-F238E27FC236}">
                  <a16:creationId xmlns:a16="http://schemas.microsoft.com/office/drawing/2014/main" id="{087606D6-E0D9-4CD8-ACB6-15DBFF7885B0}"/>
                </a:ext>
              </a:extLst>
            </p:cNvPr>
            <p:cNvCxnSpPr>
              <a:cxnSpLocks/>
            </p:cNvCxnSpPr>
            <p:nvPr/>
          </p:nvCxnSpPr>
          <p:spPr>
            <a:xfrm flipV="1">
              <a:off x="7489050" y="4345052"/>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a:extLst>
                <a:ext uri="{FF2B5EF4-FFF2-40B4-BE49-F238E27FC236}">
                  <a16:creationId xmlns:a16="http://schemas.microsoft.com/office/drawing/2014/main" id="{4ACE01BD-99D6-4671-84BD-008E9F499C40}"/>
                </a:ext>
              </a:extLst>
            </p:cNvPr>
            <p:cNvCxnSpPr>
              <a:cxnSpLocks/>
            </p:cNvCxnSpPr>
            <p:nvPr/>
          </p:nvCxnSpPr>
          <p:spPr>
            <a:xfrm>
              <a:off x="7489050" y="4626901"/>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 name="群組 3">
            <a:extLst>
              <a:ext uri="{FF2B5EF4-FFF2-40B4-BE49-F238E27FC236}">
                <a16:creationId xmlns:a16="http://schemas.microsoft.com/office/drawing/2014/main" id="{83511CBD-9D11-477B-97E7-7B8C876E7CC6}"/>
              </a:ext>
            </a:extLst>
          </p:cNvPr>
          <p:cNvGrpSpPr/>
          <p:nvPr/>
        </p:nvGrpSpPr>
        <p:grpSpPr>
          <a:xfrm>
            <a:off x="6446247" y="4239702"/>
            <a:ext cx="893824" cy="819767"/>
            <a:chOff x="4922247" y="3789527"/>
            <a:chExt cx="893824" cy="819767"/>
          </a:xfrm>
        </p:grpSpPr>
        <p:sp>
          <p:nvSpPr>
            <p:cNvPr id="89" name="矩形 88">
              <a:extLst>
                <a:ext uri="{FF2B5EF4-FFF2-40B4-BE49-F238E27FC236}">
                  <a16:creationId xmlns:a16="http://schemas.microsoft.com/office/drawing/2014/main" id="{8EC63E20-8041-4DEA-AB59-126A427C9F3D}"/>
                </a:ext>
              </a:extLst>
            </p:cNvPr>
            <p:cNvSpPr/>
            <p:nvPr/>
          </p:nvSpPr>
          <p:spPr>
            <a:xfrm>
              <a:off x="5103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085D5BDC-DC9F-44C4-A5AC-F97D17A25EE7}"/>
                    </a:ext>
                  </a:extLst>
                </p:cNvPr>
                <p:cNvSpPr txBox="1"/>
                <p:nvPr/>
              </p:nvSpPr>
              <p:spPr>
                <a:xfrm>
                  <a:off x="4922247" y="38373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90" name="文字方塊 89">
                  <a:extLst>
                    <a:ext uri="{FF2B5EF4-FFF2-40B4-BE49-F238E27FC236}">
                      <a16:creationId xmlns:a16="http://schemas.microsoft.com/office/drawing/2014/main" id="{085D5BDC-DC9F-44C4-A5AC-F97D17A25EE7}"/>
                    </a:ext>
                  </a:extLst>
                </p:cNvPr>
                <p:cNvSpPr txBox="1">
                  <a:spLocks noRot="1" noChangeAspect="1" noMove="1" noResize="1" noEditPoints="1" noAdjustHandles="1" noChangeArrowheads="1" noChangeShapeType="1" noTextEdit="1"/>
                </p:cNvSpPr>
                <p:nvPr/>
              </p:nvSpPr>
              <p:spPr>
                <a:xfrm>
                  <a:off x="4922247" y="3837344"/>
                  <a:ext cx="715161" cy="470000"/>
                </a:xfrm>
                <a:prstGeom prst="rect">
                  <a:avLst/>
                </a:prstGeom>
                <a:blipFill>
                  <a:blip r:embed="rId30"/>
                  <a:stretch>
                    <a:fillRect b="-10256"/>
                  </a:stretch>
                </a:blipFill>
              </p:spPr>
              <p:txBody>
                <a:bodyPr/>
                <a:lstStyle/>
                <a:p>
                  <a:r>
                    <a:rPr lang="zh-TW" altLang="en-US">
                      <a:noFill/>
                    </a:rPr>
                    <a:t> </a:t>
                  </a:r>
                </a:p>
              </p:txBody>
            </p:sp>
          </mc:Fallback>
        </mc:AlternateContent>
        <p:cxnSp>
          <p:nvCxnSpPr>
            <p:cNvPr id="93" name="直線單箭頭接點 92">
              <a:extLst>
                <a:ext uri="{FF2B5EF4-FFF2-40B4-BE49-F238E27FC236}">
                  <a16:creationId xmlns:a16="http://schemas.microsoft.com/office/drawing/2014/main" id="{680C69BD-9560-41AC-A798-E5C37B28CA40}"/>
                </a:ext>
              </a:extLst>
            </p:cNvPr>
            <p:cNvCxnSpPr>
              <a:cxnSpLocks/>
            </p:cNvCxnSpPr>
            <p:nvPr/>
          </p:nvCxnSpPr>
          <p:spPr>
            <a:xfrm flipV="1">
              <a:off x="5236346" y="4331464"/>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a:extLst>
                <a:ext uri="{FF2B5EF4-FFF2-40B4-BE49-F238E27FC236}">
                  <a16:creationId xmlns:a16="http://schemas.microsoft.com/office/drawing/2014/main" id="{E7329EA4-B1CB-447B-9EE0-55A73A9A9C65}"/>
                </a:ext>
              </a:extLst>
            </p:cNvPr>
            <p:cNvCxnSpPr>
              <a:cxnSpLocks/>
            </p:cNvCxnSpPr>
            <p:nvPr/>
          </p:nvCxnSpPr>
          <p:spPr>
            <a:xfrm>
              <a:off x="5252281" y="4609294"/>
              <a:ext cx="563790"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3" name="直線單箭頭接點 112">
            <a:extLst>
              <a:ext uri="{FF2B5EF4-FFF2-40B4-BE49-F238E27FC236}">
                <a16:creationId xmlns:a16="http://schemas.microsoft.com/office/drawing/2014/main" id="{2859D4EB-A5F1-4A2A-AA1F-FFA0DBA470E8}"/>
              </a:ext>
            </a:extLst>
          </p:cNvPr>
          <p:cNvCxnSpPr>
            <a:cxnSpLocks/>
          </p:cNvCxnSpPr>
          <p:nvPr/>
        </p:nvCxnSpPr>
        <p:spPr>
          <a:xfrm>
            <a:off x="4509177" y="5062327"/>
            <a:ext cx="583566"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投影片編號版面配置區 2">
            <a:extLst>
              <a:ext uri="{FF2B5EF4-FFF2-40B4-BE49-F238E27FC236}">
                <a16:creationId xmlns:a16="http://schemas.microsoft.com/office/drawing/2014/main" id="{9564C8F8-6F46-4A45-91F9-DC3E6A6228E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137</a:t>
            </a:fld>
            <a:endParaRPr lang="zh-TW" altLang="en-US"/>
          </a:p>
        </p:txBody>
      </p:sp>
    </p:spTree>
    <p:extLst>
      <p:ext uri="{BB962C8B-B14F-4D97-AF65-F5344CB8AC3E}">
        <p14:creationId xmlns:p14="http://schemas.microsoft.com/office/powerpoint/2010/main" val="4773249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5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P spid="8" grpId="0" animBg="1"/>
      <p:bldP spid="108" grpId="0" animBg="1"/>
      <p:bldP spid="111" grpId="0" animBg="1"/>
      <p:bldP spid="114" grpId="0" animBg="1"/>
      <p:bldP spid="132" grpId="0"/>
      <p:bldP spid="134" grpId="0"/>
      <p:bldP spid="138" grpId="0"/>
      <p:bldP spid="139" grpId="0"/>
      <p:bldP spid="46" grpId="0"/>
      <p:bldP spid="12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4317613-ADC7-4620-8D9A-B9F1B88BDF6F}"/>
              </a:ext>
            </a:extLst>
          </p:cNvPr>
          <p:cNvSpPr/>
          <p:nvPr/>
        </p:nvSpPr>
        <p:spPr>
          <a:xfrm>
            <a:off x="2660616" y="553521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1" name="矩形 10">
            <a:extLst>
              <a:ext uri="{FF2B5EF4-FFF2-40B4-BE49-F238E27FC236}">
                <a16:creationId xmlns:a16="http://schemas.microsoft.com/office/drawing/2014/main" id="{340BCB28-0DFC-4429-984E-62CDB828DC40}"/>
              </a:ext>
            </a:extLst>
          </p:cNvPr>
          <p:cNvSpPr/>
          <p:nvPr/>
        </p:nvSpPr>
        <p:spPr>
          <a:xfrm>
            <a:off x="4936408" y="553521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18" name="矩形 17">
            <a:extLst>
              <a:ext uri="{FF2B5EF4-FFF2-40B4-BE49-F238E27FC236}">
                <a16:creationId xmlns:a16="http://schemas.microsoft.com/office/drawing/2014/main" id="{3D2D2222-40B6-4C3D-84C9-F4A47F03C396}"/>
              </a:ext>
            </a:extLst>
          </p:cNvPr>
          <p:cNvSpPr/>
          <p:nvPr/>
        </p:nvSpPr>
        <p:spPr>
          <a:xfrm>
            <a:off x="7168733" y="5550085"/>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23" name="矩形 22">
            <a:extLst>
              <a:ext uri="{FF2B5EF4-FFF2-40B4-BE49-F238E27FC236}">
                <a16:creationId xmlns:a16="http://schemas.microsoft.com/office/drawing/2014/main" id="{6EB0B3CA-3DA9-4FED-BF8F-9485A70E8E17}"/>
              </a:ext>
            </a:extLst>
          </p:cNvPr>
          <p:cNvSpPr/>
          <p:nvPr/>
        </p:nvSpPr>
        <p:spPr>
          <a:xfrm>
            <a:off x="9420197" y="556688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sp>
        <p:nvSpPr>
          <p:cNvPr id="26" name="矩形 25">
            <a:extLst>
              <a:ext uri="{FF2B5EF4-FFF2-40B4-BE49-F238E27FC236}">
                <a16:creationId xmlns:a16="http://schemas.microsoft.com/office/drawing/2014/main" id="{C93FB94A-7DA5-40D7-AE26-7B5774F3619E}"/>
              </a:ext>
            </a:extLst>
          </p:cNvPr>
          <p:cNvSpPr/>
          <p:nvPr/>
        </p:nvSpPr>
        <p:spPr>
          <a:xfrm>
            <a:off x="3312223" y="4457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7" name="文字方塊 26">
                <a:extLst>
                  <a:ext uri="{FF2B5EF4-FFF2-40B4-BE49-F238E27FC236}">
                    <a16:creationId xmlns:a16="http://schemas.microsoft.com/office/drawing/2014/main" id="{812118A3-2DAB-4E0A-A743-A23B98CA552D}"/>
                  </a:ext>
                </a:extLst>
              </p:cNvPr>
              <p:cNvSpPr txBox="1"/>
              <p:nvPr/>
            </p:nvSpPr>
            <p:spPr>
              <a:xfrm>
                <a:off x="3120465" y="4494595"/>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27" name="文字方塊 26">
                <a:extLst>
                  <a:ext uri="{FF2B5EF4-FFF2-40B4-BE49-F238E27FC236}">
                    <a16:creationId xmlns:a16="http://schemas.microsoft.com/office/drawing/2014/main" id="{812118A3-2DAB-4E0A-A743-A23B98CA552D}"/>
                  </a:ext>
                </a:extLst>
              </p:cNvPr>
              <p:cNvSpPr txBox="1">
                <a:spLocks noRot="1" noChangeAspect="1" noMove="1" noResize="1" noEditPoints="1" noAdjustHandles="1" noChangeArrowheads="1" noChangeShapeType="1" noTextEdit="1"/>
              </p:cNvSpPr>
              <p:nvPr/>
            </p:nvSpPr>
            <p:spPr>
              <a:xfrm>
                <a:off x="3120465" y="4494595"/>
                <a:ext cx="715161" cy="470000"/>
              </a:xfrm>
              <a:prstGeom prst="rect">
                <a:avLst/>
              </a:prstGeom>
              <a:blipFill>
                <a:blip r:embed="rId2"/>
                <a:stretch>
                  <a:fillRect/>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9211C3B7-9B1B-4141-A061-0A274A515B63}"/>
              </a:ext>
            </a:extLst>
          </p:cNvPr>
          <p:cNvSpPr/>
          <p:nvPr/>
        </p:nvSpPr>
        <p:spPr>
          <a:xfrm>
            <a:off x="2739845" y="445705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9" name="文字方塊 28">
                <a:extLst>
                  <a:ext uri="{FF2B5EF4-FFF2-40B4-BE49-F238E27FC236}">
                    <a16:creationId xmlns:a16="http://schemas.microsoft.com/office/drawing/2014/main" id="{695BB679-DB4A-49DC-AD2B-B2817945ACB7}"/>
                  </a:ext>
                </a:extLst>
              </p:cNvPr>
              <p:cNvSpPr txBox="1"/>
              <p:nvPr/>
            </p:nvSpPr>
            <p:spPr>
              <a:xfrm>
                <a:off x="2558361" y="450486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29" name="文字方塊 28">
                <a:extLst>
                  <a:ext uri="{FF2B5EF4-FFF2-40B4-BE49-F238E27FC236}">
                    <a16:creationId xmlns:a16="http://schemas.microsoft.com/office/drawing/2014/main" id="{695BB679-DB4A-49DC-AD2B-B2817945ACB7}"/>
                  </a:ext>
                </a:extLst>
              </p:cNvPr>
              <p:cNvSpPr txBox="1">
                <a:spLocks noRot="1" noChangeAspect="1" noMove="1" noResize="1" noEditPoints="1" noAdjustHandles="1" noChangeArrowheads="1" noChangeShapeType="1" noTextEdit="1"/>
              </p:cNvSpPr>
              <p:nvPr/>
            </p:nvSpPr>
            <p:spPr>
              <a:xfrm>
                <a:off x="2558361" y="4504869"/>
                <a:ext cx="715161" cy="470000"/>
              </a:xfrm>
              <a:prstGeom prst="rect">
                <a:avLst/>
              </a:prstGeom>
              <a:blipFill>
                <a:blip r:embed="rId3"/>
                <a:stretch>
                  <a:fillRect/>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00E95762-C646-4D54-BA1C-6F880AF27807}"/>
              </a:ext>
            </a:extLst>
          </p:cNvPr>
          <p:cNvSpPr/>
          <p:nvPr/>
        </p:nvSpPr>
        <p:spPr>
          <a:xfrm>
            <a:off x="2177742" y="445705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1" name="文字方塊 30">
                <a:extLst>
                  <a:ext uri="{FF2B5EF4-FFF2-40B4-BE49-F238E27FC236}">
                    <a16:creationId xmlns:a16="http://schemas.microsoft.com/office/drawing/2014/main" id="{EF4CC1BA-CF56-44B1-A2B3-E71E741B668E}"/>
                  </a:ext>
                </a:extLst>
              </p:cNvPr>
              <p:cNvSpPr txBox="1"/>
              <p:nvPr/>
            </p:nvSpPr>
            <p:spPr>
              <a:xfrm>
                <a:off x="1996258" y="450486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1" name="文字方塊 30">
                <a:extLst>
                  <a:ext uri="{FF2B5EF4-FFF2-40B4-BE49-F238E27FC236}">
                    <a16:creationId xmlns:a16="http://schemas.microsoft.com/office/drawing/2014/main" id="{EF4CC1BA-CF56-44B1-A2B3-E71E741B668E}"/>
                  </a:ext>
                </a:extLst>
              </p:cNvPr>
              <p:cNvSpPr txBox="1">
                <a:spLocks noRot="1" noChangeAspect="1" noMove="1" noResize="1" noEditPoints="1" noAdjustHandles="1" noChangeArrowheads="1" noChangeShapeType="1" noTextEdit="1"/>
              </p:cNvSpPr>
              <p:nvPr/>
            </p:nvSpPr>
            <p:spPr>
              <a:xfrm>
                <a:off x="1996258" y="4504869"/>
                <a:ext cx="715161" cy="470000"/>
              </a:xfrm>
              <a:prstGeom prst="rect">
                <a:avLst/>
              </a:prstGeom>
              <a:blipFill>
                <a:blip r:embed="rId4"/>
                <a:stretch>
                  <a:fillRect b="-10526"/>
                </a:stretch>
              </a:blipFill>
            </p:spPr>
            <p:txBody>
              <a:bodyPr/>
              <a:lstStyle/>
              <a:p>
                <a:r>
                  <a:rPr lang="zh-CN" altLang="en-US">
                    <a:noFill/>
                  </a:rPr>
                  <a:t> </a:t>
                </a:r>
              </a:p>
            </p:txBody>
          </p:sp>
        </mc:Fallback>
      </mc:AlternateContent>
      <p:cxnSp>
        <p:nvCxnSpPr>
          <p:cNvPr id="32" name="直線單箭頭接點 31">
            <a:extLst>
              <a:ext uri="{FF2B5EF4-FFF2-40B4-BE49-F238E27FC236}">
                <a16:creationId xmlns:a16="http://schemas.microsoft.com/office/drawing/2014/main" id="{B620E6F9-C89A-4E56-A285-1B4BD908E50C}"/>
              </a:ext>
            </a:extLst>
          </p:cNvPr>
          <p:cNvCxnSpPr>
            <a:cxnSpLocks/>
          </p:cNvCxnSpPr>
          <p:nvPr/>
        </p:nvCxnSpPr>
        <p:spPr>
          <a:xfrm flipV="1">
            <a:off x="2892433" y="500099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DBAFCAF-E5BE-48AF-A7AF-D1ECA850BFA1}"/>
              </a:ext>
            </a:extLst>
          </p:cNvPr>
          <p:cNvCxnSpPr>
            <a:cxnSpLocks/>
          </p:cNvCxnSpPr>
          <p:nvPr/>
        </p:nvCxnSpPr>
        <p:spPr>
          <a:xfrm>
            <a:off x="2310357" y="5280838"/>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D8F3DA89-ACA1-406A-BA14-C94352E5B977}"/>
              </a:ext>
            </a:extLst>
          </p:cNvPr>
          <p:cNvCxnSpPr>
            <a:cxnSpLocks/>
          </p:cNvCxnSpPr>
          <p:nvPr/>
        </p:nvCxnSpPr>
        <p:spPr>
          <a:xfrm flipV="1">
            <a:off x="2310356" y="499898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B86C6EC9-F9D9-406D-9CD6-418066E8D490}"/>
              </a:ext>
            </a:extLst>
          </p:cNvPr>
          <p:cNvCxnSpPr>
            <a:cxnSpLocks/>
          </p:cNvCxnSpPr>
          <p:nvPr/>
        </p:nvCxnSpPr>
        <p:spPr>
          <a:xfrm flipV="1">
            <a:off x="3456223" y="499898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2DEACDA9-EE40-4FE9-84BC-E65FF888DF5F}"/>
              </a:ext>
            </a:extLst>
          </p:cNvPr>
          <p:cNvSpPr/>
          <p:nvPr/>
        </p:nvSpPr>
        <p:spPr>
          <a:xfrm>
            <a:off x="5588435" y="444012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8" name="文字方塊 37">
                <a:extLst>
                  <a:ext uri="{FF2B5EF4-FFF2-40B4-BE49-F238E27FC236}">
                    <a16:creationId xmlns:a16="http://schemas.microsoft.com/office/drawing/2014/main" id="{050A3D89-2121-4DA7-B602-6AF9D5D5B4C3}"/>
                  </a:ext>
                </a:extLst>
              </p:cNvPr>
              <p:cNvSpPr txBox="1"/>
              <p:nvPr/>
            </p:nvSpPr>
            <p:spPr>
              <a:xfrm>
                <a:off x="5396677" y="4477665"/>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38" name="文字方塊 37">
                <a:extLst>
                  <a:ext uri="{FF2B5EF4-FFF2-40B4-BE49-F238E27FC236}">
                    <a16:creationId xmlns:a16="http://schemas.microsoft.com/office/drawing/2014/main" id="{050A3D89-2121-4DA7-B602-6AF9D5D5B4C3}"/>
                  </a:ext>
                </a:extLst>
              </p:cNvPr>
              <p:cNvSpPr txBox="1">
                <a:spLocks noRot="1" noChangeAspect="1" noMove="1" noResize="1" noEditPoints="1" noAdjustHandles="1" noChangeArrowheads="1" noChangeShapeType="1" noTextEdit="1"/>
              </p:cNvSpPr>
              <p:nvPr/>
            </p:nvSpPr>
            <p:spPr>
              <a:xfrm>
                <a:off x="5396677" y="4477665"/>
                <a:ext cx="715161" cy="470000"/>
              </a:xfrm>
              <a:prstGeom prst="rect">
                <a:avLst/>
              </a:prstGeom>
              <a:blipFill>
                <a:blip r:embed="rId5"/>
                <a:stretch>
                  <a:fillRect/>
                </a:stretch>
              </a:blipFill>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17470311-0B4F-4B5D-8DC9-A253411C80B2}"/>
              </a:ext>
            </a:extLst>
          </p:cNvPr>
          <p:cNvSpPr/>
          <p:nvPr/>
        </p:nvSpPr>
        <p:spPr>
          <a:xfrm>
            <a:off x="5016057" y="44401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0" name="文字方塊 39">
                <a:extLst>
                  <a:ext uri="{FF2B5EF4-FFF2-40B4-BE49-F238E27FC236}">
                    <a16:creationId xmlns:a16="http://schemas.microsoft.com/office/drawing/2014/main" id="{C095B23D-4C97-4D25-9290-CDFE8B70DBC7}"/>
                  </a:ext>
                </a:extLst>
              </p:cNvPr>
              <p:cNvSpPr txBox="1"/>
              <p:nvPr/>
            </p:nvSpPr>
            <p:spPr>
              <a:xfrm>
                <a:off x="4834573" y="448793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40" name="文字方塊 39">
                <a:extLst>
                  <a:ext uri="{FF2B5EF4-FFF2-40B4-BE49-F238E27FC236}">
                    <a16:creationId xmlns:a16="http://schemas.microsoft.com/office/drawing/2014/main" id="{C095B23D-4C97-4D25-9290-CDFE8B70DBC7}"/>
                  </a:ext>
                </a:extLst>
              </p:cNvPr>
              <p:cNvSpPr txBox="1">
                <a:spLocks noRot="1" noChangeAspect="1" noMove="1" noResize="1" noEditPoints="1" noAdjustHandles="1" noChangeArrowheads="1" noChangeShapeType="1" noTextEdit="1"/>
              </p:cNvSpPr>
              <p:nvPr/>
            </p:nvSpPr>
            <p:spPr>
              <a:xfrm>
                <a:off x="4834573" y="4487939"/>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41" name="矩形 40">
            <a:extLst>
              <a:ext uri="{FF2B5EF4-FFF2-40B4-BE49-F238E27FC236}">
                <a16:creationId xmlns:a16="http://schemas.microsoft.com/office/drawing/2014/main" id="{64983A40-B2D2-4AFD-8334-492349B54618}"/>
              </a:ext>
            </a:extLst>
          </p:cNvPr>
          <p:cNvSpPr/>
          <p:nvPr/>
        </p:nvSpPr>
        <p:spPr>
          <a:xfrm>
            <a:off x="4453954" y="444012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2" name="文字方塊 41">
                <a:extLst>
                  <a:ext uri="{FF2B5EF4-FFF2-40B4-BE49-F238E27FC236}">
                    <a16:creationId xmlns:a16="http://schemas.microsoft.com/office/drawing/2014/main" id="{929F966E-B970-4D98-9608-2404261C2D18}"/>
                  </a:ext>
                </a:extLst>
              </p:cNvPr>
              <p:cNvSpPr txBox="1"/>
              <p:nvPr/>
            </p:nvSpPr>
            <p:spPr>
              <a:xfrm>
                <a:off x="4272470" y="448793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42" name="文字方塊 41">
                <a:extLst>
                  <a:ext uri="{FF2B5EF4-FFF2-40B4-BE49-F238E27FC236}">
                    <a16:creationId xmlns:a16="http://schemas.microsoft.com/office/drawing/2014/main" id="{929F966E-B970-4D98-9608-2404261C2D18}"/>
                  </a:ext>
                </a:extLst>
              </p:cNvPr>
              <p:cNvSpPr txBox="1">
                <a:spLocks noRot="1" noChangeAspect="1" noMove="1" noResize="1" noEditPoints="1" noAdjustHandles="1" noChangeArrowheads="1" noChangeShapeType="1" noTextEdit="1"/>
              </p:cNvSpPr>
              <p:nvPr/>
            </p:nvSpPr>
            <p:spPr>
              <a:xfrm>
                <a:off x="4272470" y="4487939"/>
                <a:ext cx="715161" cy="470000"/>
              </a:xfrm>
              <a:prstGeom prst="rect">
                <a:avLst/>
              </a:prstGeom>
              <a:blipFill>
                <a:blip r:embed="rId7"/>
                <a:stretch>
                  <a:fillRect b="-7895"/>
                </a:stretch>
              </a:blipFill>
            </p:spPr>
            <p:txBody>
              <a:bodyPr/>
              <a:lstStyle/>
              <a:p>
                <a:r>
                  <a:rPr lang="zh-CN" altLang="en-US">
                    <a:noFill/>
                  </a:rPr>
                  <a:t> </a:t>
                </a:r>
              </a:p>
            </p:txBody>
          </p:sp>
        </mc:Fallback>
      </mc:AlternateContent>
      <p:cxnSp>
        <p:nvCxnSpPr>
          <p:cNvPr id="43" name="直線單箭頭接點 42">
            <a:extLst>
              <a:ext uri="{FF2B5EF4-FFF2-40B4-BE49-F238E27FC236}">
                <a16:creationId xmlns:a16="http://schemas.microsoft.com/office/drawing/2014/main" id="{D024C4C0-4D5B-4093-88F4-175D5B675665}"/>
              </a:ext>
            </a:extLst>
          </p:cNvPr>
          <p:cNvCxnSpPr>
            <a:cxnSpLocks/>
          </p:cNvCxnSpPr>
          <p:nvPr/>
        </p:nvCxnSpPr>
        <p:spPr>
          <a:xfrm flipV="1">
            <a:off x="5168645" y="49840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D3CA4BBA-C8DA-4B03-9A5E-B9FBB612C075}"/>
              </a:ext>
            </a:extLst>
          </p:cNvPr>
          <p:cNvCxnSpPr>
            <a:cxnSpLocks/>
          </p:cNvCxnSpPr>
          <p:nvPr/>
        </p:nvCxnSpPr>
        <p:spPr>
          <a:xfrm>
            <a:off x="4586569" y="5263908"/>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F94A441-370D-4AD4-A876-743C6A923E44}"/>
              </a:ext>
            </a:extLst>
          </p:cNvPr>
          <p:cNvCxnSpPr>
            <a:cxnSpLocks/>
          </p:cNvCxnSpPr>
          <p:nvPr/>
        </p:nvCxnSpPr>
        <p:spPr>
          <a:xfrm flipV="1">
            <a:off x="4586568" y="498205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EDE0455E-3719-40AE-B28B-5E8B5ED7E801}"/>
              </a:ext>
            </a:extLst>
          </p:cNvPr>
          <p:cNvCxnSpPr>
            <a:cxnSpLocks/>
          </p:cNvCxnSpPr>
          <p:nvPr/>
        </p:nvCxnSpPr>
        <p:spPr>
          <a:xfrm flipV="1">
            <a:off x="5732435" y="498205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509855C9-EBCC-4ACC-A6C3-97F5A6B164B3}"/>
              </a:ext>
            </a:extLst>
          </p:cNvPr>
          <p:cNvSpPr/>
          <p:nvPr/>
        </p:nvSpPr>
        <p:spPr>
          <a:xfrm>
            <a:off x="7832551" y="4450716"/>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49" name="文字方塊 48">
                <a:extLst>
                  <a:ext uri="{FF2B5EF4-FFF2-40B4-BE49-F238E27FC236}">
                    <a16:creationId xmlns:a16="http://schemas.microsoft.com/office/drawing/2014/main" id="{D4DC085F-092E-4ACC-B97A-B449CF047D4D}"/>
                  </a:ext>
                </a:extLst>
              </p:cNvPr>
              <p:cNvSpPr txBox="1"/>
              <p:nvPr/>
            </p:nvSpPr>
            <p:spPr>
              <a:xfrm>
                <a:off x="7640793" y="44882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49" name="文字方塊 48">
                <a:extLst>
                  <a:ext uri="{FF2B5EF4-FFF2-40B4-BE49-F238E27FC236}">
                    <a16:creationId xmlns:a16="http://schemas.microsoft.com/office/drawing/2014/main" id="{D4DC085F-092E-4ACC-B97A-B449CF047D4D}"/>
                  </a:ext>
                </a:extLst>
              </p:cNvPr>
              <p:cNvSpPr txBox="1">
                <a:spLocks noRot="1" noChangeAspect="1" noMove="1" noResize="1" noEditPoints="1" noAdjustHandles="1" noChangeArrowheads="1" noChangeShapeType="1" noTextEdit="1"/>
              </p:cNvSpPr>
              <p:nvPr/>
            </p:nvSpPr>
            <p:spPr>
              <a:xfrm>
                <a:off x="7640793" y="4488259"/>
                <a:ext cx="715161" cy="470000"/>
              </a:xfrm>
              <a:prstGeom prst="rect">
                <a:avLst/>
              </a:prstGeom>
              <a:blipFill>
                <a:blip r:embed="rId8"/>
                <a:stretch>
                  <a:fillRect/>
                </a:stretch>
              </a:blipFill>
            </p:spPr>
            <p:txBody>
              <a:bodyPr/>
              <a:lstStyle/>
              <a:p>
                <a:r>
                  <a:rPr lang="zh-CN" altLang="en-US">
                    <a:noFill/>
                  </a:rPr>
                  <a:t> </a:t>
                </a:r>
              </a:p>
            </p:txBody>
          </p:sp>
        </mc:Fallback>
      </mc:AlternateContent>
      <p:sp>
        <p:nvSpPr>
          <p:cNvPr id="50" name="矩形 49">
            <a:extLst>
              <a:ext uri="{FF2B5EF4-FFF2-40B4-BE49-F238E27FC236}">
                <a16:creationId xmlns:a16="http://schemas.microsoft.com/office/drawing/2014/main" id="{AB758357-148A-4E49-8DD8-A9F9583E14F1}"/>
              </a:ext>
            </a:extLst>
          </p:cNvPr>
          <p:cNvSpPr/>
          <p:nvPr/>
        </p:nvSpPr>
        <p:spPr>
          <a:xfrm>
            <a:off x="7260173" y="4450716"/>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1" name="文字方塊 50">
                <a:extLst>
                  <a:ext uri="{FF2B5EF4-FFF2-40B4-BE49-F238E27FC236}">
                    <a16:creationId xmlns:a16="http://schemas.microsoft.com/office/drawing/2014/main" id="{2F928C3E-BC74-436F-9275-DFFF64761919}"/>
                  </a:ext>
                </a:extLst>
              </p:cNvPr>
              <p:cNvSpPr txBox="1"/>
              <p:nvPr/>
            </p:nvSpPr>
            <p:spPr>
              <a:xfrm>
                <a:off x="7078689" y="449853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51" name="文字方塊 50">
                <a:extLst>
                  <a:ext uri="{FF2B5EF4-FFF2-40B4-BE49-F238E27FC236}">
                    <a16:creationId xmlns:a16="http://schemas.microsoft.com/office/drawing/2014/main" id="{2F928C3E-BC74-436F-9275-DFFF64761919}"/>
                  </a:ext>
                </a:extLst>
              </p:cNvPr>
              <p:cNvSpPr txBox="1">
                <a:spLocks noRot="1" noChangeAspect="1" noMove="1" noResize="1" noEditPoints="1" noAdjustHandles="1" noChangeArrowheads="1" noChangeShapeType="1" noTextEdit="1"/>
              </p:cNvSpPr>
              <p:nvPr/>
            </p:nvSpPr>
            <p:spPr>
              <a:xfrm>
                <a:off x="7078689" y="4498533"/>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52" name="矩形 51">
            <a:extLst>
              <a:ext uri="{FF2B5EF4-FFF2-40B4-BE49-F238E27FC236}">
                <a16:creationId xmlns:a16="http://schemas.microsoft.com/office/drawing/2014/main" id="{0374AB35-F388-4743-8630-E21D3CAF3823}"/>
              </a:ext>
            </a:extLst>
          </p:cNvPr>
          <p:cNvSpPr/>
          <p:nvPr/>
        </p:nvSpPr>
        <p:spPr>
          <a:xfrm>
            <a:off x="6698070" y="445071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53" name="文字方塊 52">
                <a:extLst>
                  <a:ext uri="{FF2B5EF4-FFF2-40B4-BE49-F238E27FC236}">
                    <a16:creationId xmlns:a16="http://schemas.microsoft.com/office/drawing/2014/main" id="{42371904-9D32-473C-BA14-F0B6FCA13C25}"/>
                  </a:ext>
                </a:extLst>
              </p:cNvPr>
              <p:cNvSpPr txBox="1"/>
              <p:nvPr/>
            </p:nvSpPr>
            <p:spPr>
              <a:xfrm>
                <a:off x="6516586" y="449853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53" name="文字方塊 52">
                <a:extLst>
                  <a:ext uri="{FF2B5EF4-FFF2-40B4-BE49-F238E27FC236}">
                    <a16:creationId xmlns:a16="http://schemas.microsoft.com/office/drawing/2014/main" id="{42371904-9D32-473C-BA14-F0B6FCA13C25}"/>
                  </a:ext>
                </a:extLst>
              </p:cNvPr>
              <p:cNvSpPr txBox="1">
                <a:spLocks noRot="1" noChangeAspect="1" noMove="1" noResize="1" noEditPoints="1" noAdjustHandles="1" noChangeArrowheads="1" noChangeShapeType="1" noTextEdit="1"/>
              </p:cNvSpPr>
              <p:nvPr/>
            </p:nvSpPr>
            <p:spPr>
              <a:xfrm>
                <a:off x="6516586" y="4498533"/>
                <a:ext cx="715161" cy="470000"/>
              </a:xfrm>
              <a:prstGeom prst="rect">
                <a:avLst/>
              </a:prstGeom>
              <a:blipFill>
                <a:blip r:embed="rId10"/>
                <a:stretch>
                  <a:fillRect b="-7895"/>
                </a:stretch>
              </a:blipFill>
            </p:spPr>
            <p:txBody>
              <a:bodyPr/>
              <a:lstStyle/>
              <a:p>
                <a:r>
                  <a:rPr lang="zh-CN" altLang="en-US">
                    <a:noFill/>
                  </a:rPr>
                  <a:t> </a:t>
                </a:r>
              </a:p>
            </p:txBody>
          </p:sp>
        </mc:Fallback>
      </mc:AlternateContent>
      <p:cxnSp>
        <p:nvCxnSpPr>
          <p:cNvPr id="54" name="直線單箭頭接點 53">
            <a:extLst>
              <a:ext uri="{FF2B5EF4-FFF2-40B4-BE49-F238E27FC236}">
                <a16:creationId xmlns:a16="http://schemas.microsoft.com/office/drawing/2014/main" id="{FA9EDD5F-6AE2-4C23-99CB-2DA99BE92C47}"/>
              </a:ext>
            </a:extLst>
          </p:cNvPr>
          <p:cNvCxnSpPr>
            <a:cxnSpLocks/>
          </p:cNvCxnSpPr>
          <p:nvPr/>
        </p:nvCxnSpPr>
        <p:spPr>
          <a:xfrm flipV="1">
            <a:off x="7412761" y="4994663"/>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051735C3-ACD4-4DCF-83A6-510922799E74}"/>
              </a:ext>
            </a:extLst>
          </p:cNvPr>
          <p:cNvCxnSpPr>
            <a:cxnSpLocks/>
          </p:cNvCxnSpPr>
          <p:nvPr/>
        </p:nvCxnSpPr>
        <p:spPr>
          <a:xfrm>
            <a:off x="6830685" y="5274502"/>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73EF5414-B48D-421C-83BC-4076B476663B}"/>
              </a:ext>
            </a:extLst>
          </p:cNvPr>
          <p:cNvCxnSpPr>
            <a:cxnSpLocks/>
          </p:cNvCxnSpPr>
          <p:nvPr/>
        </p:nvCxnSpPr>
        <p:spPr>
          <a:xfrm flipV="1">
            <a:off x="6830684" y="4992653"/>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0CA9D969-FB8A-4695-A0DC-ED821FF8CDB3}"/>
              </a:ext>
            </a:extLst>
          </p:cNvPr>
          <p:cNvCxnSpPr>
            <a:cxnSpLocks/>
          </p:cNvCxnSpPr>
          <p:nvPr/>
        </p:nvCxnSpPr>
        <p:spPr>
          <a:xfrm flipH="1" flipV="1">
            <a:off x="7966261" y="5021433"/>
            <a:ext cx="0" cy="24271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2F51FF8B-B069-402E-B1CA-1238499AD3DB}"/>
              </a:ext>
            </a:extLst>
          </p:cNvPr>
          <p:cNvSpPr/>
          <p:nvPr/>
        </p:nvSpPr>
        <p:spPr>
          <a:xfrm>
            <a:off x="10085255" y="446430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0" name="文字方塊 59">
                <a:extLst>
                  <a:ext uri="{FF2B5EF4-FFF2-40B4-BE49-F238E27FC236}">
                    <a16:creationId xmlns:a16="http://schemas.microsoft.com/office/drawing/2014/main" id="{8D2579E3-D824-4F47-A490-7BFB6DA9C758}"/>
                  </a:ext>
                </a:extLst>
              </p:cNvPr>
              <p:cNvSpPr txBox="1"/>
              <p:nvPr/>
            </p:nvSpPr>
            <p:spPr>
              <a:xfrm>
                <a:off x="9893497" y="4501848"/>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60" name="文字方塊 59">
                <a:extLst>
                  <a:ext uri="{FF2B5EF4-FFF2-40B4-BE49-F238E27FC236}">
                    <a16:creationId xmlns:a16="http://schemas.microsoft.com/office/drawing/2014/main" id="{8D2579E3-D824-4F47-A490-7BFB6DA9C758}"/>
                  </a:ext>
                </a:extLst>
              </p:cNvPr>
              <p:cNvSpPr txBox="1">
                <a:spLocks noRot="1" noChangeAspect="1" noMove="1" noResize="1" noEditPoints="1" noAdjustHandles="1" noChangeArrowheads="1" noChangeShapeType="1" noTextEdit="1"/>
              </p:cNvSpPr>
              <p:nvPr/>
            </p:nvSpPr>
            <p:spPr>
              <a:xfrm>
                <a:off x="9893497" y="4501848"/>
                <a:ext cx="715161" cy="468975"/>
              </a:xfrm>
              <a:prstGeom prst="rect">
                <a:avLst/>
              </a:prstGeom>
              <a:blipFill>
                <a:blip r:embed="rId11"/>
                <a:stretch>
                  <a:fillRect/>
                </a:stretch>
              </a:blipFill>
            </p:spPr>
            <p:txBody>
              <a:bodyPr/>
              <a:lstStyle/>
              <a:p>
                <a:r>
                  <a:rPr lang="zh-CN" altLang="en-US">
                    <a:noFill/>
                  </a:rPr>
                  <a:t> </a:t>
                </a:r>
              </a:p>
            </p:txBody>
          </p:sp>
        </mc:Fallback>
      </mc:AlternateContent>
      <p:sp>
        <p:nvSpPr>
          <p:cNvPr id="61" name="矩形 60">
            <a:extLst>
              <a:ext uri="{FF2B5EF4-FFF2-40B4-BE49-F238E27FC236}">
                <a16:creationId xmlns:a16="http://schemas.microsoft.com/office/drawing/2014/main" id="{8DEA95A5-A3FD-4A4D-A36F-66A5880ACC7A}"/>
              </a:ext>
            </a:extLst>
          </p:cNvPr>
          <p:cNvSpPr/>
          <p:nvPr/>
        </p:nvSpPr>
        <p:spPr>
          <a:xfrm>
            <a:off x="9512877" y="446430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2" name="文字方塊 61">
                <a:extLst>
                  <a:ext uri="{FF2B5EF4-FFF2-40B4-BE49-F238E27FC236}">
                    <a16:creationId xmlns:a16="http://schemas.microsoft.com/office/drawing/2014/main" id="{533C18EC-F19E-4BF8-A4A2-05805206B5E4}"/>
                  </a:ext>
                </a:extLst>
              </p:cNvPr>
              <p:cNvSpPr txBox="1"/>
              <p:nvPr/>
            </p:nvSpPr>
            <p:spPr>
              <a:xfrm>
                <a:off x="9331393" y="451212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62" name="文字方塊 61">
                <a:extLst>
                  <a:ext uri="{FF2B5EF4-FFF2-40B4-BE49-F238E27FC236}">
                    <a16:creationId xmlns:a16="http://schemas.microsoft.com/office/drawing/2014/main" id="{533C18EC-F19E-4BF8-A4A2-05805206B5E4}"/>
                  </a:ext>
                </a:extLst>
              </p:cNvPr>
              <p:cNvSpPr txBox="1">
                <a:spLocks noRot="1" noChangeAspect="1" noMove="1" noResize="1" noEditPoints="1" noAdjustHandles="1" noChangeArrowheads="1" noChangeShapeType="1" noTextEdit="1"/>
              </p:cNvSpPr>
              <p:nvPr/>
            </p:nvSpPr>
            <p:spPr>
              <a:xfrm>
                <a:off x="9331393" y="4512122"/>
                <a:ext cx="715161" cy="468975"/>
              </a:xfrm>
              <a:prstGeom prst="rect">
                <a:avLst/>
              </a:prstGeom>
              <a:blipFill>
                <a:blip r:embed="rId12"/>
                <a:stretch>
                  <a:fillRect/>
                </a:stretch>
              </a:blipFill>
            </p:spPr>
            <p:txBody>
              <a:bodyPr/>
              <a:lstStyle/>
              <a:p>
                <a:r>
                  <a:rPr lang="zh-CN" altLang="en-US">
                    <a:noFill/>
                  </a:rPr>
                  <a:t> </a:t>
                </a:r>
              </a:p>
            </p:txBody>
          </p:sp>
        </mc:Fallback>
      </mc:AlternateContent>
      <p:grpSp>
        <p:nvGrpSpPr>
          <p:cNvPr id="78" name="群組 77">
            <a:extLst>
              <a:ext uri="{FF2B5EF4-FFF2-40B4-BE49-F238E27FC236}">
                <a16:creationId xmlns:a16="http://schemas.microsoft.com/office/drawing/2014/main" id="{F5ADD7C3-D835-4614-A5CF-4D0DCCA92D23}"/>
              </a:ext>
            </a:extLst>
          </p:cNvPr>
          <p:cNvGrpSpPr/>
          <p:nvPr/>
        </p:nvGrpSpPr>
        <p:grpSpPr>
          <a:xfrm>
            <a:off x="8769290" y="4464304"/>
            <a:ext cx="715161" cy="540000"/>
            <a:chOff x="7174951" y="3803115"/>
            <a:chExt cx="715161" cy="540000"/>
          </a:xfrm>
        </p:grpSpPr>
        <p:sp>
          <p:nvSpPr>
            <p:cNvPr id="63" name="矩形 62">
              <a:extLst>
                <a:ext uri="{FF2B5EF4-FFF2-40B4-BE49-F238E27FC236}">
                  <a16:creationId xmlns:a16="http://schemas.microsoft.com/office/drawing/2014/main" id="{7F7B1476-A728-47AE-A5C2-2AD9AD6A8E75}"/>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C3EC488F-A4FC-422D-A82D-C0365A389B27}"/>
                    </a:ext>
                  </a:extLst>
                </p:cNvPr>
                <p:cNvSpPr txBox="1"/>
                <p:nvPr/>
              </p:nvSpPr>
              <p:spPr>
                <a:xfrm>
                  <a:off x="7174951" y="385093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64" name="文字方塊 63">
                  <a:extLst>
                    <a:ext uri="{FF2B5EF4-FFF2-40B4-BE49-F238E27FC236}">
                      <a16:creationId xmlns:a16="http://schemas.microsoft.com/office/drawing/2014/main" id="{C3EC488F-A4FC-422D-A82D-C0365A389B27}"/>
                    </a:ext>
                  </a:extLst>
                </p:cNvPr>
                <p:cNvSpPr txBox="1">
                  <a:spLocks noRot="1" noChangeAspect="1" noMove="1" noResize="1" noEditPoints="1" noAdjustHandles="1" noChangeArrowheads="1" noChangeShapeType="1" noTextEdit="1"/>
                </p:cNvSpPr>
                <p:nvPr/>
              </p:nvSpPr>
              <p:spPr>
                <a:xfrm>
                  <a:off x="7174951" y="3850932"/>
                  <a:ext cx="715161" cy="468975"/>
                </a:xfrm>
                <a:prstGeom prst="rect">
                  <a:avLst/>
                </a:prstGeom>
                <a:blipFill>
                  <a:blip r:embed="rId13"/>
                  <a:stretch>
                    <a:fillRect b="-10390"/>
                  </a:stretch>
                </a:blipFill>
              </p:spPr>
              <p:txBody>
                <a:bodyPr/>
                <a:lstStyle/>
                <a:p>
                  <a:r>
                    <a:rPr lang="zh-TW" altLang="en-US">
                      <a:noFill/>
                    </a:rPr>
                    <a:t> </a:t>
                  </a:r>
                </a:p>
              </p:txBody>
            </p:sp>
          </mc:Fallback>
        </mc:AlternateContent>
      </p:grpSp>
      <p:cxnSp>
        <p:nvCxnSpPr>
          <p:cNvPr id="65" name="直線單箭頭接點 64">
            <a:extLst>
              <a:ext uri="{FF2B5EF4-FFF2-40B4-BE49-F238E27FC236}">
                <a16:creationId xmlns:a16="http://schemas.microsoft.com/office/drawing/2014/main" id="{753FAE27-7907-472D-9C21-B2D83A55BB52}"/>
              </a:ext>
            </a:extLst>
          </p:cNvPr>
          <p:cNvCxnSpPr>
            <a:cxnSpLocks/>
          </p:cNvCxnSpPr>
          <p:nvPr/>
        </p:nvCxnSpPr>
        <p:spPr>
          <a:xfrm flipV="1">
            <a:off x="9665465" y="5008251"/>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D697AD04-AB6E-4940-B38B-0D50BD8F1DB9}"/>
              </a:ext>
            </a:extLst>
          </p:cNvPr>
          <p:cNvCxnSpPr>
            <a:cxnSpLocks/>
          </p:cNvCxnSpPr>
          <p:nvPr/>
        </p:nvCxnSpPr>
        <p:spPr>
          <a:xfrm>
            <a:off x="9083389" y="5288090"/>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AA3ED7E9-E9CC-4BFA-90F5-A7B46C32E877}"/>
              </a:ext>
            </a:extLst>
          </p:cNvPr>
          <p:cNvCxnSpPr>
            <a:cxnSpLocks/>
          </p:cNvCxnSpPr>
          <p:nvPr/>
        </p:nvCxnSpPr>
        <p:spPr>
          <a:xfrm flipV="1">
            <a:off x="9083388" y="5006241"/>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DFDB914-AC67-447D-BD0F-78EF74B71948}"/>
              </a:ext>
            </a:extLst>
          </p:cNvPr>
          <p:cNvCxnSpPr>
            <a:cxnSpLocks/>
          </p:cNvCxnSpPr>
          <p:nvPr/>
        </p:nvCxnSpPr>
        <p:spPr>
          <a:xfrm flipV="1">
            <a:off x="10229255" y="5006241"/>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9" name="文字方塊 68">
                <a:extLst>
                  <a:ext uri="{FF2B5EF4-FFF2-40B4-BE49-F238E27FC236}">
                    <a16:creationId xmlns:a16="http://schemas.microsoft.com/office/drawing/2014/main" id="{299201A6-C7CC-4F23-995E-F497C9095F7C}"/>
                  </a:ext>
                </a:extLst>
              </p:cNvPr>
              <p:cNvSpPr txBox="1"/>
              <p:nvPr/>
            </p:nvSpPr>
            <p:spPr>
              <a:xfrm>
                <a:off x="9321179" y="562216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69" name="文字方塊 68">
                <a:extLst>
                  <a:ext uri="{FF2B5EF4-FFF2-40B4-BE49-F238E27FC236}">
                    <a16:creationId xmlns:a16="http://schemas.microsoft.com/office/drawing/2014/main" id="{299201A6-C7CC-4F23-995E-F497C9095F7C}"/>
                  </a:ext>
                </a:extLst>
              </p:cNvPr>
              <p:cNvSpPr txBox="1">
                <a:spLocks noRot="1" noChangeAspect="1" noMove="1" noResize="1" noEditPoints="1" noAdjustHandles="1" noChangeArrowheads="1" noChangeShapeType="1" noTextEdit="1"/>
              </p:cNvSpPr>
              <p:nvPr/>
            </p:nvSpPr>
            <p:spPr>
              <a:xfrm>
                <a:off x="9321179" y="5622160"/>
                <a:ext cx="715161" cy="46897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文字方塊 69">
                <a:extLst>
                  <a:ext uri="{FF2B5EF4-FFF2-40B4-BE49-F238E27FC236}">
                    <a16:creationId xmlns:a16="http://schemas.microsoft.com/office/drawing/2014/main" id="{136E4718-A150-4CF9-AC1D-EF6A13EB9578}"/>
                  </a:ext>
                </a:extLst>
              </p:cNvPr>
              <p:cNvSpPr txBox="1"/>
              <p:nvPr/>
            </p:nvSpPr>
            <p:spPr>
              <a:xfrm>
                <a:off x="7073505" y="561108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70" name="文字方塊 69">
                <a:extLst>
                  <a:ext uri="{FF2B5EF4-FFF2-40B4-BE49-F238E27FC236}">
                    <a16:creationId xmlns:a16="http://schemas.microsoft.com/office/drawing/2014/main" id="{136E4718-A150-4CF9-AC1D-EF6A13EB9578}"/>
                  </a:ext>
                </a:extLst>
              </p:cNvPr>
              <p:cNvSpPr txBox="1">
                <a:spLocks noRot="1" noChangeAspect="1" noMove="1" noResize="1" noEditPoints="1" noAdjustHandles="1" noChangeArrowheads="1" noChangeShapeType="1" noTextEdit="1"/>
              </p:cNvSpPr>
              <p:nvPr/>
            </p:nvSpPr>
            <p:spPr>
              <a:xfrm>
                <a:off x="7073505" y="5611086"/>
                <a:ext cx="715161" cy="47000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文字方塊 70">
                <a:extLst>
                  <a:ext uri="{FF2B5EF4-FFF2-40B4-BE49-F238E27FC236}">
                    <a16:creationId xmlns:a16="http://schemas.microsoft.com/office/drawing/2014/main" id="{4AD374FC-9D89-45DE-9B31-8D373F109DAC}"/>
                  </a:ext>
                </a:extLst>
              </p:cNvPr>
              <p:cNvSpPr txBox="1"/>
              <p:nvPr/>
            </p:nvSpPr>
            <p:spPr>
              <a:xfrm>
                <a:off x="4861250" y="561108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71" name="文字方塊 70">
                <a:extLst>
                  <a:ext uri="{FF2B5EF4-FFF2-40B4-BE49-F238E27FC236}">
                    <a16:creationId xmlns:a16="http://schemas.microsoft.com/office/drawing/2014/main" id="{4AD374FC-9D89-45DE-9B31-8D373F109DAC}"/>
                  </a:ext>
                </a:extLst>
              </p:cNvPr>
              <p:cNvSpPr txBox="1">
                <a:spLocks noRot="1" noChangeAspect="1" noMove="1" noResize="1" noEditPoints="1" noAdjustHandles="1" noChangeArrowheads="1" noChangeShapeType="1" noTextEdit="1"/>
              </p:cNvSpPr>
              <p:nvPr/>
            </p:nvSpPr>
            <p:spPr>
              <a:xfrm>
                <a:off x="4861250" y="5611086"/>
                <a:ext cx="715161" cy="47000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文字方塊 71">
                <a:extLst>
                  <a:ext uri="{FF2B5EF4-FFF2-40B4-BE49-F238E27FC236}">
                    <a16:creationId xmlns:a16="http://schemas.microsoft.com/office/drawing/2014/main" id="{A7A88752-A919-4950-B251-B731AC0372B5}"/>
                  </a:ext>
                </a:extLst>
              </p:cNvPr>
              <p:cNvSpPr txBox="1"/>
              <p:nvPr/>
            </p:nvSpPr>
            <p:spPr>
              <a:xfrm>
                <a:off x="2568142" y="560362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72" name="文字方塊 71">
                <a:extLst>
                  <a:ext uri="{FF2B5EF4-FFF2-40B4-BE49-F238E27FC236}">
                    <a16:creationId xmlns:a16="http://schemas.microsoft.com/office/drawing/2014/main" id="{A7A88752-A919-4950-B251-B731AC0372B5}"/>
                  </a:ext>
                </a:extLst>
              </p:cNvPr>
              <p:cNvSpPr txBox="1">
                <a:spLocks noRot="1" noChangeAspect="1" noMove="1" noResize="1" noEditPoints="1" noAdjustHandles="1" noChangeArrowheads="1" noChangeShapeType="1" noTextEdit="1"/>
              </p:cNvSpPr>
              <p:nvPr/>
            </p:nvSpPr>
            <p:spPr>
              <a:xfrm>
                <a:off x="2568142" y="5603620"/>
                <a:ext cx="715161" cy="47000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 name="文字方塊 73">
                <a:extLst>
                  <a:ext uri="{FF2B5EF4-FFF2-40B4-BE49-F238E27FC236}">
                    <a16:creationId xmlns:a16="http://schemas.microsoft.com/office/drawing/2014/main" id="{E44D86F6-FF22-4EAD-A0C2-1BAADE8983EA}"/>
                  </a:ext>
                </a:extLst>
              </p:cNvPr>
              <p:cNvSpPr txBox="1"/>
              <p:nvPr/>
            </p:nvSpPr>
            <p:spPr>
              <a:xfrm>
                <a:off x="4585983" y="1047542"/>
                <a:ext cx="150329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solidFill>
                                <a:srgbClr val="0000FF"/>
                              </a:solidFill>
                              <a:latin typeface="Cambria Math" panose="02040503050406030204" pitchFamily="18" charset="0"/>
                            </a:rPr>
                          </m:ctrlPr>
                        </m:sSupPr>
                        <m:e>
                          <m:r>
                            <a:rPr lang="en-US" altLang="zh-TW" sz="2400" b="1" i="1">
                              <a:solidFill>
                                <a:srgbClr val="0000FF"/>
                              </a:solidFill>
                              <a:latin typeface="Cambria Math" panose="02040503050406030204" pitchFamily="18" charset="0"/>
                            </a:rPr>
                            <m:t>𝑾</m:t>
                          </m:r>
                        </m:e>
                        <m:sup>
                          <m:r>
                            <a:rPr lang="en-US" altLang="zh-TW" sz="2400" i="1">
                              <a:solidFill>
                                <a:srgbClr val="0000FF"/>
                              </a:solidFill>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74" name="文字方塊 73">
                <a:extLst>
                  <a:ext uri="{FF2B5EF4-FFF2-40B4-BE49-F238E27FC236}">
                    <a16:creationId xmlns:a16="http://schemas.microsoft.com/office/drawing/2014/main" id="{E44D86F6-FF22-4EAD-A0C2-1BAADE8983EA}"/>
                  </a:ext>
                </a:extLst>
              </p:cNvPr>
              <p:cNvSpPr txBox="1">
                <a:spLocks noRot="1" noChangeAspect="1" noMove="1" noResize="1" noEditPoints="1" noAdjustHandles="1" noChangeArrowheads="1" noChangeShapeType="1" noTextEdit="1"/>
              </p:cNvSpPr>
              <p:nvPr/>
            </p:nvSpPr>
            <p:spPr>
              <a:xfrm>
                <a:off x="4585983" y="1047542"/>
                <a:ext cx="1503297" cy="378758"/>
              </a:xfrm>
              <a:prstGeom prst="rect">
                <a:avLst/>
              </a:prstGeom>
              <a:blipFill>
                <a:blip r:embed="rId18"/>
                <a:stretch>
                  <a:fillRect l="-4167" t="-3226" r="-833" b="-225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文字方塊 74">
                <a:extLst>
                  <a:ext uri="{FF2B5EF4-FFF2-40B4-BE49-F238E27FC236}">
                    <a16:creationId xmlns:a16="http://schemas.microsoft.com/office/drawing/2014/main" id="{BC2FB289-726F-4B3D-8A2A-D10E6B4FEA6D}"/>
                  </a:ext>
                </a:extLst>
              </p:cNvPr>
              <p:cNvSpPr txBox="1"/>
              <p:nvPr/>
            </p:nvSpPr>
            <p:spPr>
              <a:xfrm>
                <a:off x="4629899" y="2257154"/>
                <a:ext cx="1497782"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solidFill>
                                <a:srgbClr val="0000FF"/>
                              </a:solidFill>
                              <a:latin typeface="Cambria Math" panose="02040503050406030204" pitchFamily="18" charset="0"/>
                            </a:rPr>
                          </m:ctrlPr>
                        </m:sSupPr>
                        <m:e>
                          <m:r>
                            <a:rPr lang="en-US" altLang="zh-TW" sz="2400" b="1" i="1">
                              <a:solidFill>
                                <a:srgbClr val="0000FF"/>
                              </a:solidFill>
                              <a:latin typeface="Cambria Math" panose="02040503050406030204" pitchFamily="18" charset="0"/>
                            </a:rPr>
                            <m:t>𝑾</m:t>
                          </m:r>
                        </m:e>
                        <m:sup>
                          <m:r>
                            <a:rPr lang="en-US" altLang="zh-TW" sz="2400" i="1">
                              <a:solidFill>
                                <a:srgbClr val="0000FF"/>
                              </a:solidFill>
                              <a:latin typeface="Cambria Math" panose="02040503050406030204" pitchFamily="18" charset="0"/>
                            </a:rPr>
                            <m:t>𝑘</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75" name="文字方塊 74">
                <a:extLst>
                  <a:ext uri="{FF2B5EF4-FFF2-40B4-BE49-F238E27FC236}">
                    <a16:creationId xmlns:a16="http://schemas.microsoft.com/office/drawing/2014/main" id="{BC2FB289-726F-4B3D-8A2A-D10E6B4FEA6D}"/>
                  </a:ext>
                </a:extLst>
              </p:cNvPr>
              <p:cNvSpPr txBox="1">
                <a:spLocks noRot="1" noChangeAspect="1" noMove="1" noResize="1" noEditPoints="1" noAdjustHandles="1" noChangeArrowheads="1" noChangeShapeType="1" noTextEdit="1"/>
              </p:cNvSpPr>
              <p:nvPr/>
            </p:nvSpPr>
            <p:spPr>
              <a:xfrm>
                <a:off x="4629899" y="2257154"/>
                <a:ext cx="1497782" cy="381258"/>
              </a:xfrm>
              <a:prstGeom prst="rect">
                <a:avLst/>
              </a:prstGeom>
              <a:blipFill>
                <a:blip r:embed="rId19"/>
                <a:stretch>
                  <a:fillRect l="-4202" t="-3226" r="-1681" b="-64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文字方塊 75">
                <a:extLst>
                  <a:ext uri="{FF2B5EF4-FFF2-40B4-BE49-F238E27FC236}">
                    <a16:creationId xmlns:a16="http://schemas.microsoft.com/office/drawing/2014/main" id="{81735BE0-0334-4F31-9B55-E610F8E599C3}"/>
                  </a:ext>
                </a:extLst>
              </p:cNvPr>
              <p:cNvSpPr txBox="1"/>
              <p:nvPr/>
            </p:nvSpPr>
            <p:spPr>
              <a:xfrm>
                <a:off x="4653139" y="3447300"/>
                <a:ext cx="1487074" cy="3812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solidFill>
                                <a:srgbClr val="0000FF"/>
                              </a:solidFill>
                              <a:latin typeface="Cambria Math" panose="02040503050406030204" pitchFamily="18" charset="0"/>
                            </a:rPr>
                          </m:ctrlPr>
                        </m:sSupPr>
                        <m:e>
                          <m:r>
                            <a:rPr lang="en-US" altLang="zh-TW" sz="2400" b="1" i="1">
                              <a:solidFill>
                                <a:srgbClr val="0000FF"/>
                              </a:solidFill>
                              <a:latin typeface="Cambria Math" panose="02040503050406030204" pitchFamily="18" charset="0"/>
                            </a:rPr>
                            <m:t>𝑾</m:t>
                          </m:r>
                        </m:e>
                        <m:sup>
                          <m:r>
                            <a:rPr lang="en-US" altLang="zh-TW" sz="2400" i="1">
                              <a:solidFill>
                                <a:srgbClr val="0000FF"/>
                              </a:solidFill>
                              <a:latin typeface="Cambria Math" panose="02040503050406030204" pitchFamily="18" charset="0"/>
                            </a:rPr>
                            <m:t>𝑣</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76" name="文字方塊 75">
                <a:extLst>
                  <a:ext uri="{FF2B5EF4-FFF2-40B4-BE49-F238E27FC236}">
                    <a16:creationId xmlns:a16="http://schemas.microsoft.com/office/drawing/2014/main" id="{81735BE0-0334-4F31-9B55-E610F8E599C3}"/>
                  </a:ext>
                </a:extLst>
              </p:cNvPr>
              <p:cNvSpPr txBox="1">
                <a:spLocks noRot="1" noChangeAspect="1" noMove="1" noResize="1" noEditPoints="1" noAdjustHandles="1" noChangeArrowheads="1" noChangeShapeType="1" noTextEdit="1"/>
              </p:cNvSpPr>
              <p:nvPr/>
            </p:nvSpPr>
            <p:spPr>
              <a:xfrm>
                <a:off x="4653139" y="3447300"/>
                <a:ext cx="1487074" cy="381258"/>
              </a:xfrm>
              <a:prstGeom prst="rect">
                <a:avLst/>
              </a:prstGeom>
              <a:blipFill>
                <a:blip r:embed="rId20"/>
                <a:stretch>
                  <a:fillRect l="-2542" t="-3226" r="-1695" b="-3226"/>
                </a:stretch>
              </a:blipFill>
            </p:spPr>
            <p:txBody>
              <a:bodyPr/>
              <a:lstStyle/>
              <a:p>
                <a:r>
                  <a:rPr lang="zh-CN" altLang="en-US">
                    <a:noFill/>
                  </a:rPr>
                  <a:t> </a:t>
                </a:r>
              </a:p>
            </p:txBody>
          </p:sp>
        </mc:Fallback>
      </mc:AlternateContent>
      <p:grpSp>
        <p:nvGrpSpPr>
          <p:cNvPr id="79" name="群組 78">
            <a:extLst>
              <a:ext uri="{FF2B5EF4-FFF2-40B4-BE49-F238E27FC236}">
                <a16:creationId xmlns:a16="http://schemas.microsoft.com/office/drawing/2014/main" id="{3E7C8B86-08F5-43DD-B8D5-38DBFF76493D}"/>
              </a:ext>
            </a:extLst>
          </p:cNvPr>
          <p:cNvGrpSpPr/>
          <p:nvPr/>
        </p:nvGrpSpPr>
        <p:grpSpPr>
          <a:xfrm>
            <a:off x="6187426" y="967783"/>
            <a:ext cx="715161" cy="540000"/>
            <a:chOff x="7174951" y="3803115"/>
            <a:chExt cx="715161" cy="540000"/>
          </a:xfrm>
        </p:grpSpPr>
        <p:sp>
          <p:nvSpPr>
            <p:cNvPr id="80" name="矩形 79">
              <a:extLst>
                <a:ext uri="{FF2B5EF4-FFF2-40B4-BE49-F238E27FC236}">
                  <a16:creationId xmlns:a16="http://schemas.microsoft.com/office/drawing/2014/main" id="{8099B144-36C0-4C06-9E1A-5738BC8AADF3}"/>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A7781FBF-8F7A-4DBC-8ED6-DA6AD69B6DD8}"/>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81" name="文字方塊 80">
                  <a:extLst>
                    <a:ext uri="{FF2B5EF4-FFF2-40B4-BE49-F238E27FC236}">
                      <a16:creationId xmlns:a16="http://schemas.microsoft.com/office/drawing/2014/main" id="{A7781FBF-8F7A-4DBC-8ED6-DA6AD69B6DD8}"/>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1"/>
                  <a:stretch>
                    <a:fillRect b="-11688"/>
                  </a:stretch>
                </a:blipFill>
              </p:spPr>
              <p:txBody>
                <a:bodyPr/>
                <a:lstStyle/>
                <a:p>
                  <a:r>
                    <a:rPr lang="zh-TW" altLang="en-US">
                      <a:noFill/>
                    </a:rPr>
                    <a:t> </a:t>
                  </a:r>
                </a:p>
              </p:txBody>
            </p:sp>
          </mc:Fallback>
        </mc:AlternateContent>
      </p:grpSp>
      <p:grpSp>
        <p:nvGrpSpPr>
          <p:cNvPr id="82" name="群組 81">
            <a:extLst>
              <a:ext uri="{FF2B5EF4-FFF2-40B4-BE49-F238E27FC236}">
                <a16:creationId xmlns:a16="http://schemas.microsoft.com/office/drawing/2014/main" id="{2A2687C5-B416-4B18-A2A6-1364A2960F06}"/>
              </a:ext>
            </a:extLst>
          </p:cNvPr>
          <p:cNvGrpSpPr/>
          <p:nvPr/>
        </p:nvGrpSpPr>
        <p:grpSpPr>
          <a:xfrm>
            <a:off x="6531248" y="967783"/>
            <a:ext cx="715161" cy="540000"/>
            <a:chOff x="7174951" y="3803115"/>
            <a:chExt cx="715161" cy="540000"/>
          </a:xfrm>
        </p:grpSpPr>
        <p:sp>
          <p:nvSpPr>
            <p:cNvPr id="83" name="矩形 82">
              <a:extLst>
                <a:ext uri="{FF2B5EF4-FFF2-40B4-BE49-F238E27FC236}">
                  <a16:creationId xmlns:a16="http://schemas.microsoft.com/office/drawing/2014/main" id="{90661A75-5372-4698-B0D6-1DE81FB63646}"/>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A4521AC1-E903-4E56-B4D7-F386DD34A721}"/>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84" name="文字方塊 83">
                  <a:extLst>
                    <a:ext uri="{FF2B5EF4-FFF2-40B4-BE49-F238E27FC236}">
                      <a16:creationId xmlns:a16="http://schemas.microsoft.com/office/drawing/2014/main" id="{A4521AC1-E903-4E56-B4D7-F386DD34A721}"/>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2"/>
                  <a:stretch>
                    <a:fillRect b="-11688"/>
                  </a:stretch>
                </a:blipFill>
              </p:spPr>
              <p:txBody>
                <a:bodyPr/>
                <a:lstStyle/>
                <a:p>
                  <a:r>
                    <a:rPr lang="zh-TW" altLang="en-US">
                      <a:noFill/>
                    </a:rPr>
                    <a:t> </a:t>
                  </a:r>
                </a:p>
              </p:txBody>
            </p:sp>
          </mc:Fallback>
        </mc:AlternateContent>
      </p:grpSp>
      <p:grpSp>
        <p:nvGrpSpPr>
          <p:cNvPr id="85" name="群組 84">
            <a:extLst>
              <a:ext uri="{FF2B5EF4-FFF2-40B4-BE49-F238E27FC236}">
                <a16:creationId xmlns:a16="http://schemas.microsoft.com/office/drawing/2014/main" id="{66C70ACF-4C1F-4B26-AA59-345143A1C5E6}"/>
              </a:ext>
            </a:extLst>
          </p:cNvPr>
          <p:cNvGrpSpPr/>
          <p:nvPr/>
        </p:nvGrpSpPr>
        <p:grpSpPr>
          <a:xfrm>
            <a:off x="6875070" y="967783"/>
            <a:ext cx="715161" cy="540000"/>
            <a:chOff x="7174951" y="3803115"/>
            <a:chExt cx="715161" cy="540000"/>
          </a:xfrm>
        </p:grpSpPr>
        <p:sp>
          <p:nvSpPr>
            <p:cNvPr id="86" name="矩形 85">
              <a:extLst>
                <a:ext uri="{FF2B5EF4-FFF2-40B4-BE49-F238E27FC236}">
                  <a16:creationId xmlns:a16="http://schemas.microsoft.com/office/drawing/2014/main" id="{14DFF131-B5D4-44CC-A2AA-9651990971E1}"/>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7" name="文字方塊 86">
                  <a:extLst>
                    <a:ext uri="{FF2B5EF4-FFF2-40B4-BE49-F238E27FC236}">
                      <a16:creationId xmlns:a16="http://schemas.microsoft.com/office/drawing/2014/main" id="{78324DEE-4099-4EBA-A142-E146462A7AAC}"/>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87" name="文字方塊 86">
                  <a:extLst>
                    <a:ext uri="{FF2B5EF4-FFF2-40B4-BE49-F238E27FC236}">
                      <a16:creationId xmlns:a16="http://schemas.microsoft.com/office/drawing/2014/main" id="{78324DEE-4099-4EBA-A142-E146462A7AAC}"/>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3"/>
                  <a:stretch>
                    <a:fillRect b="-11688"/>
                  </a:stretch>
                </a:blipFill>
              </p:spPr>
              <p:txBody>
                <a:bodyPr/>
                <a:lstStyle/>
                <a:p>
                  <a:r>
                    <a:rPr lang="zh-TW" altLang="en-US">
                      <a:noFill/>
                    </a:rPr>
                    <a:t> </a:t>
                  </a:r>
                </a:p>
              </p:txBody>
            </p:sp>
          </mc:Fallback>
        </mc:AlternateContent>
      </p:grpSp>
      <p:grpSp>
        <p:nvGrpSpPr>
          <p:cNvPr id="88" name="群組 87">
            <a:extLst>
              <a:ext uri="{FF2B5EF4-FFF2-40B4-BE49-F238E27FC236}">
                <a16:creationId xmlns:a16="http://schemas.microsoft.com/office/drawing/2014/main" id="{FFA48CB8-413C-4827-A8A6-2AEC25BFAFA5}"/>
              </a:ext>
            </a:extLst>
          </p:cNvPr>
          <p:cNvGrpSpPr/>
          <p:nvPr/>
        </p:nvGrpSpPr>
        <p:grpSpPr>
          <a:xfrm>
            <a:off x="7218891" y="974655"/>
            <a:ext cx="715161" cy="540000"/>
            <a:chOff x="7174951" y="3803115"/>
            <a:chExt cx="715161" cy="540000"/>
          </a:xfrm>
        </p:grpSpPr>
        <p:sp>
          <p:nvSpPr>
            <p:cNvPr id="89" name="矩形 88">
              <a:extLst>
                <a:ext uri="{FF2B5EF4-FFF2-40B4-BE49-F238E27FC236}">
                  <a16:creationId xmlns:a16="http://schemas.microsoft.com/office/drawing/2014/main" id="{965EA6AF-281F-452E-B80C-B833DD37ABD0}"/>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FC59C7E7-99CA-4D3A-8AC1-52044D7AF8AA}"/>
                    </a:ext>
                  </a:extLst>
                </p:cNvPr>
                <p:cNvSpPr txBox="1"/>
                <p:nvPr/>
              </p:nvSpPr>
              <p:spPr>
                <a:xfrm>
                  <a:off x="7174951" y="385093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90" name="文字方塊 89">
                  <a:extLst>
                    <a:ext uri="{FF2B5EF4-FFF2-40B4-BE49-F238E27FC236}">
                      <a16:creationId xmlns:a16="http://schemas.microsoft.com/office/drawing/2014/main" id="{FC59C7E7-99CA-4D3A-8AC1-52044D7AF8AA}"/>
                    </a:ext>
                  </a:extLst>
                </p:cNvPr>
                <p:cNvSpPr txBox="1">
                  <a:spLocks noRot="1" noChangeAspect="1" noMove="1" noResize="1" noEditPoints="1" noAdjustHandles="1" noChangeArrowheads="1" noChangeShapeType="1" noTextEdit="1"/>
                </p:cNvSpPr>
                <p:nvPr/>
              </p:nvSpPr>
              <p:spPr>
                <a:xfrm>
                  <a:off x="7174951" y="3850932"/>
                  <a:ext cx="715161" cy="468975"/>
                </a:xfrm>
                <a:prstGeom prst="rect">
                  <a:avLst/>
                </a:prstGeom>
                <a:blipFill>
                  <a:blip r:embed="rId24"/>
                  <a:stretch>
                    <a:fillRect b="-10390"/>
                  </a:stretch>
                </a:blipFill>
              </p:spPr>
              <p:txBody>
                <a:bodyPr/>
                <a:lstStyle/>
                <a:p>
                  <a:r>
                    <a:rPr lang="zh-TW" altLang="en-US">
                      <a:noFill/>
                    </a:rPr>
                    <a:t> </a:t>
                  </a:r>
                </a:p>
              </p:txBody>
            </p:sp>
          </mc:Fallback>
        </mc:AlternateContent>
      </p:grpSp>
      <p:sp>
        <p:nvSpPr>
          <p:cNvPr id="91" name="文字方塊 90">
            <a:extLst>
              <a:ext uri="{FF2B5EF4-FFF2-40B4-BE49-F238E27FC236}">
                <a16:creationId xmlns:a16="http://schemas.microsoft.com/office/drawing/2014/main" id="{E5AAAC7D-5867-46D2-8F43-CDF96B44C03F}"/>
              </a:ext>
            </a:extLst>
          </p:cNvPr>
          <p:cNvSpPr txBox="1"/>
          <p:nvPr/>
        </p:nvSpPr>
        <p:spPr>
          <a:xfrm>
            <a:off x="7778682" y="1031381"/>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94" name="群組 93">
            <a:extLst>
              <a:ext uri="{FF2B5EF4-FFF2-40B4-BE49-F238E27FC236}">
                <a16:creationId xmlns:a16="http://schemas.microsoft.com/office/drawing/2014/main" id="{2F94A9BB-757D-49B5-A390-1134BF3D7881}"/>
              </a:ext>
            </a:extLst>
          </p:cNvPr>
          <p:cNvGrpSpPr/>
          <p:nvPr/>
        </p:nvGrpSpPr>
        <p:grpSpPr>
          <a:xfrm>
            <a:off x="8219462" y="946447"/>
            <a:ext cx="639241" cy="510076"/>
            <a:chOff x="5091792" y="1543557"/>
            <a:chExt cx="639241" cy="510076"/>
          </a:xfrm>
        </p:grpSpPr>
        <p:sp>
          <p:nvSpPr>
            <p:cNvPr id="92" name="文字方塊 91">
              <a:extLst>
                <a:ext uri="{FF2B5EF4-FFF2-40B4-BE49-F238E27FC236}">
                  <a16:creationId xmlns:a16="http://schemas.microsoft.com/office/drawing/2014/main" id="{49D1F759-73B5-44A2-B25F-0D8CAB40C051}"/>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mc:Choice xmlns:a14="http://schemas.microsoft.com/office/drawing/2010/main" Requires="a14">
            <p:sp>
              <p:nvSpPr>
                <p:cNvPr id="93" name="文字方塊 92">
                  <a:extLst>
                    <a:ext uri="{FF2B5EF4-FFF2-40B4-BE49-F238E27FC236}">
                      <a16:creationId xmlns:a16="http://schemas.microsoft.com/office/drawing/2014/main" id="{9A07F579-82D4-48F9-A50F-7CE81F761110}"/>
                    </a:ext>
                  </a:extLst>
                </p:cNvPr>
                <p:cNvSpPr txBox="1"/>
                <p:nvPr/>
              </p:nvSpPr>
              <p:spPr>
                <a:xfrm>
                  <a:off x="5182638" y="1684301"/>
                  <a:ext cx="5341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oMath>
                    </m:oMathPara>
                  </a14:m>
                  <a:endParaRPr lang="zh-TW" altLang="en-US" sz="2400" dirty="0"/>
                </a:p>
              </p:txBody>
            </p:sp>
          </mc:Choice>
          <mc:Fallback>
            <p:sp>
              <p:nvSpPr>
                <p:cNvPr id="93" name="文字方塊 92">
                  <a:extLst>
                    <a:ext uri="{FF2B5EF4-FFF2-40B4-BE49-F238E27FC236}">
                      <a16:creationId xmlns:a16="http://schemas.microsoft.com/office/drawing/2014/main" id="{9A07F579-82D4-48F9-A50F-7CE81F761110}"/>
                    </a:ext>
                  </a:extLst>
                </p:cNvPr>
                <p:cNvSpPr txBox="1">
                  <a:spLocks noRot="1" noChangeAspect="1" noMove="1" noResize="1" noEditPoints="1" noAdjustHandles="1" noChangeArrowheads="1" noChangeShapeType="1" noTextEdit="1"/>
                </p:cNvSpPr>
                <p:nvPr/>
              </p:nvSpPr>
              <p:spPr>
                <a:xfrm>
                  <a:off x="5182638" y="1684301"/>
                  <a:ext cx="534184" cy="369332"/>
                </a:xfrm>
                <a:prstGeom prst="rect">
                  <a:avLst/>
                </a:prstGeom>
                <a:blipFill>
                  <a:blip r:embed="rId25"/>
                  <a:stretch>
                    <a:fillRect l="-11628" r="-2326" b="-6667"/>
                  </a:stretch>
                </a:blipFill>
              </p:spPr>
              <p:txBody>
                <a:bodyPr/>
                <a:lstStyle/>
                <a:p>
                  <a:r>
                    <a:rPr lang="zh-CN" altLang="en-US">
                      <a:noFill/>
                    </a:rPr>
                    <a:t> </a:t>
                  </a:r>
                </a:p>
              </p:txBody>
            </p:sp>
          </mc:Fallback>
        </mc:AlternateContent>
      </p:grpSp>
      <p:sp>
        <p:nvSpPr>
          <p:cNvPr id="96" name="矩形 95">
            <a:extLst>
              <a:ext uri="{FF2B5EF4-FFF2-40B4-BE49-F238E27FC236}">
                <a16:creationId xmlns:a16="http://schemas.microsoft.com/office/drawing/2014/main" id="{B0410CF2-CBD9-4ACC-9D25-2D345E4D5793}"/>
              </a:ext>
            </a:extLst>
          </p:cNvPr>
          <p:cNvSpPr/>
          <p:nvPr/>
        </p:nvSpPr>
        <p:spPr>
          <a:xfrm>
            <a:off x="8968938" y="986934"/>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7" name="文字方塊 96">
                <a:extLst>
                  <a:ext uri="{FF2B5EF4-FFF2-40B4-BE49-F238E27FC236}">
                    <a16:creationId xmlns:a16="http://schemas.microsoft.com/office/drawing/2014/main" id="{B1DADBF8-68D8-4058-A55C-ED85475A45BB}"/>
                  </a:ext>
                </a:extLst>
              </p:cNvPr>
              <p:cNvSpPr txBox="1"/>
              <p:nvPr/>
            </p:nvSpPr>
            <p:spPr>
              <a:xfrm>
                <a:off x="8801491" y="102711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97" name="文字方塊 96">
                <a:extLst>
                  <a:ext uri="{FF2B5EF4-FFF2-40B4-BE49-F238E27FC236}">
                    <a16:creationId xmlns:a16="http://schemas.microsoft.com/office/drawing/2014/main" id="{B1DADBF8-68D8-4058-A55C-ED85475A45BB}"/>
                  </a:ext>
                </a:extLst>
              </p:cNvPr>
              <p:cNvSpPr txBox="1">
                <a:spLocks noRot="1" noChangeAspect="1" noMove="1" noResize="1" noEditPoints="1" noAdjustHandles="1" noChangeArrowheads="1" noChangeShapeType="1" noTextEdit="1"/>
              </p:cNvSpPr>
              <p:nvPr/>
            </p:nvSpPr>
            <p:spPr>
              <a:xfrm>
                <a:off x="8801491" y="1027111"/>
                <a:ext cx="715161" cy="470000"/>
              </a:xfrm>
              <a:prstGeom prst="rect">
                <a:avLst/>
              </a:prstGeom>
              <a:blipFill>
                <a:blip r:embed="rId26"/>
                <a:stretch>
                  <a:fillRect/>
                </a:stretch>
              </a:blipFill>
            </p:spPr>
            <p:txBody>
              <a:bodyPr/>
              <a:lstStyle/>
              <a:p>
                <a:r>
                  <a:rPr lang="zh-CN" altLang="en-US">
                    <a:noFill/>
                  </a:rPr>
                  <a:t> </a:t>
                </a:r>
              </a:p>
            </p:txBody>
          </p:sp>
        </mc:Fallback>
      </mc:AlternateContent>
      <p:sp>
        <p:nvSpPr>
          <p:cNvPr id="99" name="矩形 98">
            <a:extLst>
              <a:ext uri="{FF2B5EF4-FFF2-40B4-BE49-F238E27FC236}">
                <a16:creationId xmlns:a16="http://schemas.microsoft.com/office/drawing/2014/main" id="{B6623BD2-F355-47E1-B339-925E680CEFEF}"/>
              </a:ext>
            </a:extLst>
          </p:cNvPr>
          <p:cNvSpPr/>
          <p:nvPr/>
        </p:nvSpPr>
        <p:spPr>
          <a:xfrm>
            <a:off x="9312760" y="986934"/>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0" name="文字方塊 99">
                <a:extLst>
                  <a:ext uri="{FF2B5EF4-FFF2-40B4-BE49-F238E27FC236}">
                    <a16:creationId xmlns:a16="http://schemas.microsoft.com/office/drawing/2014/main" id="{1C285146-A5EF-41B2-94AA-B6E8B0C8AB00}"/>
                  </a:ext>
                </a:extLst>
              </p:cNvPr>
              <p:cNvSpPr txBox="1"/>
              <p:nvPr/>
            </p:nvSpPr>
            <p:spPr>
              <a:xfrm>
                <a:off x="9131276" y="102711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00" name="文字方塊 99">
                <a:extLst>
                  <a:ext uri="{FF2B5EF4-FFF2-40B4-BE49-F238E27FC236}">
                    <a16:creationId xmlns:a16="http://schemas.microsoft.com/office/drawing/2014/main" id="{1C285146-A5EF-41B2-94AA-B6E8B0C8AB00}"/>
                  </a:ext>
                </a:extLst>
              </p:cNvPr>
              <p:cNvSpPr txBox="1">
                <a:spLocks noRot="1" noChangeAspect="1" noMove="1" noResize="1" noEditPoints="1" noAdjustHandles="1" noChangeArrowheads="1" noChangeShapeType="1" noTextEdit="1"/>
              </p:cNvSpPr>
              <p:nvPr/>
            </p:nvSpPr>
            <p:spPr>
              <a:xfrm>
                <a:off x="9131276" y="1027112"/>
                <a:ext cx="715161" cy="470000"/>
              </a:xfrm>
              <a:prstGeom prst="rect">
                <a:avLst/>
              </a:prstGeom>
              <a:blipFill>
                <a:blip r:embed="rId27"/>
                <a:stretch>
                  <a:fillRect/>
                </a:stretch>
              </a:blipFill>
            </p:spPr>
            <p:txBody>
              <a:bodyPr/>
              <a:lstStyle/>
              <a:p>
                <a:r>
                  <a:rPr lang="zh-CN" altLang="en-US">
                    <a:noFill/>
                  </a:rPr>
                  <a:t> </a:t>
                </a:r>
              </a:p>
            </p:txBody>
          </p:sp>
        </mc:Fallback>
      </mc:AlternateContent>
      <p:sp>
        <p:nvSpPr>
          <p:cNvPr id="102" name="矩形 101">
            <a:extLst>
              <a:ext uri="{FF2B5EF4-FFF2-40B4-BE49-F238E27FC236}">
                <a16:creationId xmlns:a16="http://schemas.microsoft.com/office/drawing/2014/main" id="{BEF6AB99-CF95-4006-8C5B-6A892D59B560}"/>
              </a:ext>
            </a:extLst>
          </p:cNvPr>
          <p:cNvSpPr/>
          <p:nvPr/>
        </p:nvSpPr>
        <p:spPr>
          <a:xfrm>
            <a:off x="9656582" y="986934"/>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3" name="文字方塊 102">
                <a:extLst>
                  <a:ext uri="{FF2B5EF4-FFF2-40B4-BE49-F238E27FC236}">
                    <a16:creationId xmlns:a16="http://schemas.microsoft.com/office/drawing/2014/main" id="{474E5FE8-5F2C-44E0-BE54-D1CEEDE561A5}"/>
                  </a:ext>
                </a:extLst>
              </p:cNvPr>
              <p:cNvSpPr txBox="1"/>
              <p:nvPr/>
            </p:nvSpPr>
            <p:spPr>
              <a:xfrm>
                <a:off x="9475098" y="102711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03" name="文字方塊 102">
                <a:extLst>
                  <a:ext uri="{FF2B5EF4-FFF2-40B4-BE49-F238E27FC236}">
                    <a16:creationId xmlns:a16="http://schemas.microsoft.com/office/drawing/2014/main" id="{474E5FE8-5F2C-44E0-BE54-D1CEEDE561A5}"/>
                  </a:ext>
                </a:extLst>
              </p:cNvPr>
              <p:cNvSpPr txBox="1">
                <a:spLocks noRot="1" noChangeAspect="1" noMove="1" noResize="1" noEditPoints="1" noAdjustHandles="1" noChangeArrowheads="1" noChangeShapeType="1" noTextEdit="1"/>
              </p:cNvSpPr>
              <p:nvPr/>
            </p:nvSpPr>
            <p:spPr>
              <a:xfrm>
                <a:off x="9475098" y="1027112"/>
                <a:ext cx="715161" cy="470000"/>
              </a:xfrm>
              <a:prstGeom prst="rect">
                <a:avLst/>
              </a:prstGeom>
              <a:blipFill>
                <a:blip r:embed="rId15"/>
                <a:stretch>
                  <a:fillRect/>
                </a:stretch>
              </a:blipFill>
            </p:spPr>
            <p:txBody>
              <a:bodyPr/>
              <a:lstStyle/>
              <a:p>
                <a:r>
                  <a:rPr lang="zh-CN" altLang="en-US">
                    <a:noFill/>
                  </a:rPr>
                  <a:t> </a:t>
                </a:r>
              </a:p>
            </p:txBody>
          </p:sp>
        </mc:Fallback>
      </mc:AlternateContent>
      <p:sp>
        <p:nvSpPr>
          <p:cNvPr id="105" name="矩形 104">
            <a:extLst>
              <a:ext uri="{FF2B5EF4-FFF2-40B4-BE49-F238E27FC236}">
                <a16:creationId xmlns:a16="http://schemas.microsoft.com/office/drawing/2014/main" id="{3A0F0C7C-6ABF-4C5A-BF6C-5C64492C3708}"/>
              </a:ext>
            </a:extLst>
          </p:cNvPr>
          <p:cNvSpPr/>
          <p:nvPr/>
        </p:nvSpPr>
        <p:spPr>
          <a:xfrm>
            <a:off x="10000403" y="99380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6" name="文字方塊 105">
                <a:extLst>
                  <a:ext uri="{FF2B5EF4-FFF2-40B4-BE49-F238E27FC236}">
                    <a16:creationId xmlns:a16="http://schemas.microsoft.com/office/drawing/2014/main" id="{76644354-9D7D-4C3E-B80F-59EFDBB8AEBA}"/>
                  </a:ext>
                </a:extLst>
              </p:cNvPr>
              <p:cNvSpPr txBox="1"/>
              <p:nvPr/>
            </p:nvSpPr>
            <p:spPr>
              <a:xfrm>
                <a:off x="9818919" y="1033985"/>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06" name="文字方塊 105">
                <a:extLst>
                  <a:ext uri="{FF2B5EF4-FFF2-40B4-BE49-F238E27FC236}">
                    <a16:creationId xmlns:a16="http://schemas.microsoft.com/office/drawing/2014/main" id="{76644354-9D7D-4C3E-B80F-59EFDBB8AEBA}"/>
                  </a:ext>
                </a:extLst>
              </p:cNvPr>
              <p:cNvSpPr txBox="1">
                <a:spLocks noRot="1" noChangeAspect="1" noMove="1" noResize="1" noEditPoints="1" noAdjustHandles="1" noChangeArrowheads="1" noChangeShapeType="1" noTextEdit="1"/>
              </p:cNvSpPr>
              <p:nvPr/>
            </p:nvSpPr>
            <p:spPr>
              <a:xfrm>
                <a:off x="9818919" y="1033985"/>
                <a:ext cx="715161" cy="468975"/>
              </a:xfrm>
              <a:prstGeom prst="rect">
                <a:avLst/>
              </a:prstGeom>
              <a:blipFill>
                <a:blip r:embed="rId28"/>
                <a:stretch>
                  <a:fillRect/>
                </a:stretch>
              </a:blipFill>
            </p:spPr>
            <p:txBody>
              <a:bodyPr/>
              <a:lstStyle/>
              <a:p>
                <a:r>
                  <a:rPr lang="zh-CN" altLang="en-US">
                    <a:noFill/>
                  </a:rPr>
                  <a:t> </a:t>
                </a:r>
              </a:p>
            </p:txBody>
          </p:sp>
        </mc:Fallback>
      </mc:AlternateContent>
      <p:sp>
        <p:nvSpPr>
          <p:cNvPr id="107" name="矩形 106">
            <a:extLst>
              <a:ext uri="{FF2B5EF4-FFF2-40B4-BE49-F238E27FC236}">
                <a16:creationId xmlns:a16="http://schemas.microsoft.com/office/drawing/2014/main" id="{F7F38807-7D8F-4B32-8564-1957A0A4CF72}"/>
              </a:ext>
            </a:extLst>
          </p:cNvPr>
          <p:cNvSpPr/>
          <p:nvPr/>
        </p:nvSpPr>
        <p:spPr>
          <a:xfrm>
            <a:off x="6373357" y="2148810"/>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08" name="矩形 107">
            <a:extLst>
              <a:ext uri="{FF2B5EF4-FFF2-40B4-BE49-F238E27FC236}">
                <a16:creationId xmlns:a16="http://schemas.microsoft.com/office/drawing/2014/main" id="{BE20ACF6-F85C-4DC6-A798-598B7EA1EE48}"/>
              </a:ext>
            </a:extLst>
          </p:cNvPr>
          <p:cNvSpPr/>
          <p:nvPr/>
        </p:nvSpPr>
        <p:spPr>
          <a:xfrm>
            <a:off x="6717179" y="2148810"/>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09" name="矩形 108">
            <a:extLst>
              <a:ext uri="{FF2B5EF4-FFF2-40B4-BE49-F238E27FC236}">
                <a16:creationId xmlns:a16="http://schemas.microsoft.com/office/drawing/2014/main" id="{43605474-17ED-44E7-9102-E78439C33796}"/>
              </a:ext>
            </a:extLst>
          </p:cNvPr>
          <p:cNvSpPr/>
          <p:nvPr/>
        </p:nvSpPr>
        <p:spPr>
          <a:xfrm>
            <a:off x="7061001" y="2148810"/>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10" name="矩形 109">
            <a:extLst>
              <a:ext uri="{FF2B5EF4-FFF2-40B4-BE49-F238E27FC236}">
                <a16:creationId xmlns:a16="http://schemas.microsoft.com/office/drawing/2014/main" id="{074552CD-0CF1-416F-84E7-C70F5B2C6F17}"/>
              </a:ext>
            </a:extLst>
          </p:cNvPr>
          <p:cNvSpPr/>
          <p:nvPr/>
        </p:nvSpPr>
        <p:spPr>
          <a:xfrm>
            <a:off x="7404822" y="215568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p:sp>
        <p:nvSpPr>
          <p:cNvPr id="111" name="矩形 110">
            <a:extLst>
              <a:ext uri="{FF2B5EF4-FFF2-40B4-BE49-F238E27FC236}">
                <a16:creationId xmlns:a16="http://schemas.microsoft.com/office/drawing/2014/main" id="{6EF90768-B516-40E1-85B4-B0D6B1D5E3C0}"/>
              </a:ext>
            </a:extLst>
          </p:cNvPr>
          <p:cNvSpPr/>
          <p:nvPr/>
        </p:nvSpPr>
        <p:spPr>
          <a:xfrm>
            <a:off x="6386876" y="332767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112" name="矩形 111">
            <a:extLst>
              <a:ext uri="{FF2B5EF4-FFF2-40B4-BE49-F238E27FC236}">
                <a16:creationId xmlns:a16="http://schemas.microsoft.com/office/drawing/2014/main" id="{EDDFF4C3-538A-47FC-8E28-27A959C2F5A3}"/>
              </a:ext>
            </a:extLst>
          </p:cNvPr>
          <p:cNvSpPr/>
          <p:nvPr/>
        </p:nvSpPr>
        <p:spPr>
          <a:xfrm>
            <a:off x="6730698" y="332767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113" name="矩形 112">
            <a:extLst>
              <a:ext uri="{FF2B5EF4-FFF2-40B4-BE49-F238E27FC236}">
                <a16:creationId xmlns:a16="http://schemas.microsoft.com/office/drawing/2014/main" id="{47EA14C9-D731-4925-9B34-6E3505CA7038}"/>
              </a:ext>
            </a:extLst>
          </p:cNvPr>
          <p:cNvSpPr/>
          <p:nvPr/>
        </p:nvSpPr>
        <p:spPr>
          <a:xfrm>
            <a:off x="7074520" y="332767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114" name="矩形 113">
            <a:extLst>
              <a:ext uri="{FF2B5EF4-FFF2-40B4-BE49-F238E27FC236}">
                <a16:creationId xmlns:a16="http://schemas.microsoft.com/office/drawing/2014/main" id="{A7DC86CD-9D1F-41D3-ABC1-172069D07601}"/>
              </a:ext>
            </a:extLst>
          </p:cNvPr>
          <p:cNvSpPr/>
          <p:nvPr/>
        </p:nvSpPr>
        <p:spPr>
          <a:xfrm>
            <a:off x="7418341" y="333454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115" name="文字方塊 114">
            <a:extLst>
              <a:ext uri="{FF2B5EF4-FFF2-40B4-BE49-F238E27FC236}">
                <a16:creationId xmlns:a16="http://schemas.microsoft.com/office/drawing/2014/main" id="{48EDE54E-4FC3-4722-9FFF-AB971AFB49A0}"/>
              </a:ext>
            </a:extLst>
          </p:cNvPr>
          <p:cNvSpPr txBox="1"/>
          <p:nvPr/>
        </p:nvSpPr>
        <p:spPr>
          <a:xfrm>
            <a:off x="7781256" y="2236294"/>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116" name="群組 115">
            <a:extLst>
              <a:ext uri="{FF2B5EF4-FFF2-40B4-BE49-F238E27FC236}">
                <a16:creationId xmlns:a16="http://schemas.microsoft.com/office/drawing/2014/main" id="{3269D35C-FCCF-43F7-A2DC-C4B20147F03E}"/>
              </a:ext>
            </a:extLst>
          </p:cNvPr>
          <p:cNvGrpSpPr/>
          <p:nvPr/>
        </p:nvGrpSpPr>
        <p:grpSpPr>
          <a:xfrm>
            <a:off x="8231552" y="2128005"/>
            <a:ext cx="639241" cy="516616"/>
            <a:chOff x="5091792" y="1543557"/>
            <a:chExt cx="639241" cy="516616"/>
          </a:xfrm>
        </p:grpSpPr>
        <p:sp>
          <p:nvSpPr>
            <p:cNvPr id="117" name="文字方塊 116">
              <a:extLst>
                <a:ext uri="{FF2B5EF4-FFF2-40B4-BE49-F238E27FC236}">
                  <a16:creationId xmlns:a16="http://schemas.microsoft.com/office/drawing/2014/main" id="{B4938D8C-FE80-4657-B86B-A7CA92902CED}"/>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mc:Choice xmlns:a14="http://schemas.microsoft.com/office/drawing/2010/main" Requires="a14">
            <p:sp>
              <p:nvSpPr>
                <p:cNvPr id="118" name="文字方塊 117">
                  <a:extLst>
                    <a:ext uri="{FF2B5EF4-FFF2-40B4-BE49-F238E27FC236}">
                      <a16:creationId xmlns:a16="http://schemas.microsoft.com/office/drawing/2014/main" id="{D84F6214-9419-41C7-BA1D-1307291233C3}"/>
                    </a:ext>
                  </a:extLst>
                </p:cNvPr>
                <p:cNvSpPr txBox="1"/>
                <p:nvPr/>
              </p:nvSpPr>
              <p:spPr>
                <a:xfrm>
                  <a:off x="5182638" y="1684301"/>
                  <a:ext cx="53559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𝑘</m:t>
                            </m:r>
                          </m:sup>
                        </m:sSup>
                      </m:oMath>
                    </m:oMathPara>
                  </a14:m>
                  <a:endParaRPr lang="zh-TW" altLang="en-US" sz="2400" dirty="0"/>
                </a:p>
              </p:txBody>
            </p:sp>
          </mc:Choice>
          <mc:Fallback>
            <p:sp>
              <p:nvSpPr>
                <p:cNvPr id="118" name="文字方塊 117">
                  <a:extLst>
                    <a:ext uri="{FF2B5EF4-FFF2-40B4-BE49-F238E27FC236}">
                      <a16:creationId xmlns:a16="http://schemas.microsoft.com/office/drawing/2014/main" id="{D84F6214-9419-41C7-BA1D-1307291233C3}"/>
                    </a:ext>
                  </a:extLst>
                </p:cNvPr>
                <p:cNvSpPr txBox="1">
                  <a:spLocks noRot="1" noChangeAspect="1" noMove="1" noResize="1" noEditPoints="1" noAdjustHandles="1" noChangeArrowheads="1" noChangeShapeType="1" noTextEdit="1"/>
                </p:cNvSpPr>
                <p:nvPr/>
              </p:nvSpPr>
              <p:spPr>
                <a:xfrm>
                  <a:off x="5182638" y="1684301"/>
                  <a:ext cx="535595" cy="375872"/>
                </a:xfrm>
                <a:prstGeom prst="rect">
                  <a:avLst/>
                </a:prstGeom>
                <a:blipFill>
                  <a:blip r:embed="rId29"/>
                  <a:stretch>
                    <a:fillRect l="-11628" t="-3226" r="-2326" b="-3226"/>
                  </a:stretch>
                </a:blipFill>
              </p:spPr>
              <p:txBody>
                <a:bodyPr/>
                <a:lstStyle/>
                <a:p>
                  <a:r>
                    <a:rPr lang="zh-CN" altLang="en-US">
                      <a:noFill/>
                    </a:rPr>
                    <a:t> </a:t>
                  </a:r>
                </a:p>
              </p:txBody>
            </p:sp>
          </mc:Fallback>
        </mc:AlternateContent>
      </p:grpSp>
      <p:sp>
        <p:nvSpPr>
          <p:cNvPr id="119" name="文字方塊 118">
            <a:extLst>
              <a:ext uri="{FF2B5EF4-FFF2-40B4-BE49-F238E27FC236}">
                <a16:creationId xmlns:a16="http://schemas.microsoft.com/office/drawing/2014/main" id="{17B05170-F180-47F8-936D-A1F99653BEBB}"/>
              </a:ext>
            </a:extLst>
          </p:cNvPr>
          <p:cNvSpPr txBox="1"/>
          <p:nvPr/>
        </p:nvSpPr>
        <p:spPr>
          <a:xfrm>
            <a:off x="7795858" y="3396602"/>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120" name="群組 119">
            <a:extLst>
              <a:ext uri="{FF2B5EF4-FFF2-40B4-BE49-F238E27FC236}">
                <a16:creationId xmlns:a16="http://schemas.microsoft.com/office/drawing/2014/main" id="{854AD9D9-AC02-49A8-8949-B431747230F4}"/>
              </a:ext>
            </a:extLst>
          </p:cNvPr>
          <p:cNvGrpSpPr/>
          <p:nvPr/>
        </p:nvGrpSpPr>
        <p:grpSpPr>
          <a:xfrm>
            <a:off x="8246154" y="3288313"/>
            <a:ext cx="639241" cy="510076"/>
            <a:chOff x="5091792" y="1543557"/>
            <a:chExt cx="639241" cy="510076"/>
          </a:xfrm>
        </p:grpSpPr>
        <p:sp>
          <p:nvSpPr>
            <p:cNvPr id="121" name="文字方塊 120">
              <a:extLst>
                <a:ext uri="{FF2B5EF4-FFF2-40B4-BE49-F238E27FC236}">
                  <a16:creationId xmlns:a16="http://schemas.microsoft.com/office/drawing/2014/main" id="{91313D57-C8D7-4B60-9681-5B46CABD0D1A}"/>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mc:Choice xmlns:a14="http://schemas.microsoft.com/office/drawing/2010/main" Requires="a14">
            <p:sp>
              <p:nvSpPr>
                <p:cNvPr id="122" name="文字方塊 121">
                  <a:extLst>
                    <a:ext uri="{FF2B5EF4-FFF2-40B4-BE49-F238E27FC236}">
                      <a16:creationId xmlns:a16="http://schemas.microsoft.com/office/drawing/2014/main" id="{4B9D82B1-44B2-4B82-81D5-9ABE0C974AF3}"/>
                    </a:ext>
                  </a:extLst>
                </p:cNvPr>
                <p:cNvSpPr txBox="1"/>
                <p:nvPr/>
              </p:nvSpPr>
              <p:spPr>
                <a:xfrm>
                  <a:off x="5182638" y="1684301"/>
                  <a:ext cx="525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𝑣</m:t>
                            </m:r>
                          </m:sup>
                        </m:sSup>
                      </m:oMath>
                    </m:oMathPara>
                  </a14:m>
                  <a:endParaRPr lang="zh-TW" altLang="en-US" sz="2400" dirty="0"/>
                </a:p>
              </p:txBody>
            </p:sp>
          </mc:Choice>
          <mc:Fallback>
            <p:sp>
              <p:nvSpPr>
                <p:cNvPr id="122" name="文字方塊 121">
                  <a:extLst>
                    <a:ext uri="{FF2B5EF4-FFF2-40B4-BE49-F238E27FC236}">
                      <a16:creationId xmlns:a16="http://schemas.microsoft.com/office/drawing/2014/main" id="{4B9D82B1-44B2-4B82-81D5-9ABE0C974AF3}"/>
                    </a:ext>
                  </a:extLst>
                </p:cNvPr>
                <p:cNvSpPr txBox="1">
                  <a:spLocks noRot="1" noChangeAspect="1" noMove="1" noResize="1" noEditPoints="1" noAdjustHandles="1" noChangeArrowheads="1" noChangeShapeType="1" noTextEdit="1"/>
                </p:cNvSpPr>
                <p:nvPr/>
              </p:nvSpPr>
              <p:spPr>
                <a:xfrm>
                  <a:off x="5182638" y="1684301"/>
                  <a:ext cx="525079" cy="369332"/>
                </a:xfrm>
                <a:prstGeom prst="rect">
                  <a:avLst/>
                </a:prstGeom>
                <a:blipFill>
                  <a:blip r:embed="rId30"/>
                  <a:stretch>
                    <a:fillRect l="-11905" b="-6667"/>
                  </a:stretch>
                </a:blipFill>
              </p:spPr>
              <p:txBody>
                <a:bodyPr/>
                <a:lstStyle/>
                <a:p>
                  <a:r>
                    <a:rPr lang="zh-CN" altLang="en-US">
                      <a:noFill/>
                    </a:rPr>
                    <a:t> </a:t>
                  </a:r>
                </a:p>
              </p:txBody>
            </p:sp>
          </mc:Fallback>
        </mc:AlternateContent>
      </p:grpSp>
      <p:grpSp>
        <p:nvGrpSpPr>
          <p:cNvPr id="124" name="群組 123">
            <a:extLst>
              <a:ext uri="{FF2B5EF4-FFF2-40B4-BE49-F238E27FC236}">
                <a16:creationId xmlns:a16="http://schemas.microsoft.com/office/drawing/2014/main" id="{A318E0D5-7FE6-42ED-8A98-1747027D75BC}"/>
              </a:ext>
            </a:extLst>
          </p:cNvPr>
          <p:cNvGrpSpPr/>
          <p:nvPr/>
        </p:nvGrpSpPr>
        <p:grpSpPr>
          <a:xfrm>
            <a:off x="8804855" y="2149893"/>
            <a:ext cx="1732589" cy="546872"/>
            <a:chOff x="6336961" y="1989986"/>
            <a:chExt cx="1732589" cy="546872"/>
          </a:xfrm>
        </p:grpSpPr>
        <p:sp>
          <p:nvSpPr>
            <p:cNvPr id="125" name="矩形 124">
              <a:extLst>
                <a:ext uri="{FF2B5EF4-FFF2-40B4-BE49-F238E27FC236}">
                  <a16:creationId xmlns:a16="http://schemas.microsoft.com/office/drawing/2014/main" id="{B02F9543-B37D-4AA3-A1AF-5AA31E520287}"/>
                </a:ext>
              </a:extLst>
            </p:cNvPr>
            <p:cNvSpPr/>
            <p:nvPr/>
          </p:nvSpPr>
          <p:spPr>
            <a:xfrm>
              <a:off x="6504409"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4F2E0F2A-29EE-43C5-9737-58E9DCE6630D}"/>
                    </a:ext>
                  </a:extLst>
                </p:cNvPr>
                <p:cNvSpPr txBox="1"/>
                <p:nvPr/>
              </p:nvSpPr>
              <p:spPr>
                <a:xfrm>
                  <a:off x="6336961" y="203016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26" name="文字方塊 125">
                  <a:extLst>
                    <a:ext uri="{FF2B5EF4-FFF2-40B4-BE49-F238E27FC236}">
                      <a16:creationId xmlns:a16="http://schemas.microsoft.com/office/drawing/2014/main" id="{4F2E0F2A-29EE-43C5-9737-58E9DCE6630D}"/>
                    </a:ext>
                  </a:extLst>
                </p:cNvPr>
                <p:cNvSpPr txBox="1">
                  <a:spLocks noRot="1" noChangeAspect="1" noMove="1" noResize="1" noEditPoints="1" noAdjustHandles="1" noChangeArrowheads="1" noChangeShapeType="1" noTextEdit="1"/>
                </p:cNvSpPr>
                <p:nvPr/>
              </p:nvSpPr>
              <p:spPr>
                <a:xfrm>
                  <a:off x="6336961" y="2030163"/>
                  <a:ext cx="715161" cy="470000"/>
                </a:xfrm>
                <a:prstGeom prst="rect">
                  <a:avLst/>
                </a:prstGeom>
                <a:blipFill>
                  <a:blip r:embed="rId36"/>
                  <a:stretch>
                    <a:fillRect/>
                  </a:stretch>
                </a:blipFill>
              </p:spPr>
              <p:txBody>
                <a:bodyPr/>
                <a:lstStyle/>
                <a:p>
                  <a:r>
                    <a:rPr lang="zh-TW" altLang="en-US">
                      <a:noFill/>
                    </a:rPr>
                    <a:t> </a:t>
                  </a:r>
                </a:p>
              </p:txBody>
            </p:sp>
          </mc:Fallback>
        </mc:AlternateContent>
        <p:sp>
          <p:nvSpPr>
            <p:cNvPr id="127" name="矩形 126">
              <a:extLst>
                <a:ext uri="{FF2B5EF4-FFF2-40B4-BE49-F238E27FC236}">
                  <a16:creationId xmlns:a16="http://schemas.microsoft.com/office/drawing/2014/main" id="{7D7F20B5-F21D-43B4-B486-EABC5C783E9A}"/>
                </a:ext>
              </a:extLst>
            </p:cNvPr>
            <p:cNvSpPr/>
            <p:nvPr/>
          </p:nvSpPr>
          <p:spPr>
            <a:xfrm>
              <a:off x="6848231"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BF9009BE-BFD7-4D14-9432-4A97CA64501E}"/>
                    </a:ext>
                  </a:extLst>
                </p:cNvPr>
                <p:cNvSpPr txBox="1"/>
                <p:nvPr/>
              </p:nvSpPr>
              <p:spPr>
                <a:xfrm>
                  <a:off x="6666746"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28" name="文字方塊 127">
                  <a:extLst>
                    <a:ext uri="{FF2B5EF4-FFF2-40B4-BE49-F238E27FC236}">
                      <a16:creationId xmlns:a16="http://schemas.microsoft.com/office/drawing/2014/main" id="{BF9009BE-BFD7-4D14-9432-4A97CA64501E}"/>
                    </a:ext>
                  </a:extLst>
                </p:cNvPr>
                <p:cNvSpPr txBox="1">
                  <a:spLocks noRot="1" noChangeAspect="1" noMove="1" noResize="1" noEditPoints="1" noAdjustHandles="1" noChangeArrowheads="1" noChangeShapeType="1" noTextEdit="1"/>
                </p:cNvSpPr>
                <p:nvPr/>
              </p:nvSpPr>
              <p:spPr>
                <a:xfrm>
                  <a:off x="6666746" y="2030164"/>
                  <a:ext cx="715161" cy="470000"/>
                </a:xfrm>
                <a:prstGeom prst="rect">
                  <a:avLst/>
                </a:prstGeom>
                <a:blipFill>
                  <a:blip r:embed="rId37"/>
                  <a:stretch>
                    <a:fillRect/>
                  </a:stretch>
                </a:blipFill>
              </p:spPr>
              <p:txBody>
                <a:bodyPr/>
                <a:lstStyle/>
                <a:p>
                  <a:r>
                    <a:rPr lang="zh-TW" altLang="en-US">
                      <a:noFill/>
                    </a:rPr>
                    <a:t> </a:t>
                  </a:r>
                </a:p>
              </p:txBody>
            </p:sp>
          </mc:Fallback>
        </mc:AlternateContent>
        <p:sp>
          <p:nvSpPr>
            <p:cNvPr id="129" name="矩形 128">
              <a:extLst>
                <a:ext uri="{FF2B5EF4-FFF2-40B4-BE49-F238E27FC236}">
                  <a16:creationId xmlns:a16="http://schemas.microsoft.com/office/drawing/2014/main" id="{076D2048-5511-48BF-996E-0E8D3C0FD19E}"/>
                </a:ext>
              </a:extLst>
            </p:cNvPr>
            <p:cNvSpPr/>
            <p:nvPr/>
          </p:nvSpPr>
          <p:spPr>
            <a:xfrm>
              <a:off x="7192053"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56AC6304-868D-42CD-819A-A55A1F705D2B}"/>
                    </a:ext>
                  </a:extLst>
                </p:cNvPr>
                <p:cNvSpPr txBox="1"/>
                <p:nvPr/>
              </p:nvSpPr>
              <p:spPr>
                <a:xfrm>
                  <a:off x="7010568"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30" name="文字方塊 129">
                  <a:extLst>
                    <a:ext uri="{FF2B5EF4-FFF2-40B4-BE49-F238E27FC236}">
                      <a16:creationId xmlns:a16="http://schemas.microsoft.com/office/drawing/2014/main" id="{56AC6304-868D-42CD-819A-A55A1F705D2B}"/>
                    </a:ext>
                  </a:extLst>
                </p:cNvPr>
                <p:cNvSpPr txBox="1">
                  <a:spLocks noRot="1" noChangeAspect="1" noMove="1" noResize="1" noEditPoints="1" noAdjustHandles="1" noChangeArrowheads="1" noChangeShapeType="1" noTextEdit="1"/>
                </p:cNvSpPr>
                <p:nvPr/>
              </p:nvSpPr>
              <p:spPr>
                <a:xfrm>
                  <a:off x="7010568" y="2030164"/>
                  <a:ext cx="715161" cy="470000"/>
                </a:xfrm>
                <a:prstGeom prst="rect">
                  <a:avLst/>
                </a:prstGeom>
                <a:blipFill>
                  <a:blip r:embed="rId38"/>
                  <a:stretch>
                    <a:fillRect/>
                  </a:stretch>
                </a:blipFill>
              </p:spPr>
              <p:txBody>
                <a:bodyPr/>
                <a:lstStyle/>
                <a:p>
                  <a:r>
                    <a:rPr lang="zh-TW" altLang="en-US">
                      <a:noFill/>
                    </a:rPr>
                    <a:t> </a:t>
                  </a:r>
                </a:p>
              </p:txBody>
            </p:sp>
          </mc:Fallback>
        </mc:AlternateContent>
        <p:sp>
          <p:nvSpPr>
            <p:cNvPr id="131" name="矩形 130">
              <a:extLst>
                <a:ext uri="{FF2B5EF4-FFF2-40B4-BE49-F238E27FC236}">
                  <a16:creationId xmlns:a16="http://schemas.microsoft.com/office/drawing/2014/main" id="{37F64DAA-3437-44EE-8973-9F421E6C8857}"/>
                </a:ext>
              </a:extLst>
            </p:cNvPr>
            <p:cNvSpPr/>
            <p:nvPr/>
          </p:nvSpPr>
          <p:spPr>
            <a:xfrm>
              <a:off x="7535874" y="1996858"/>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19B08353-8E95-4DDA-9723-9BE60D61E612}"/>
                    </a:ext>
                  </a:extLst>
                </p:cNvPr>
                <p:cNvSpPr txBox="1"/>
                <p:nvPr/>
              </p:nvSpPr>
              <p:spPr>
                <a:xfrm>
                  <a:off x="7354389" y="2037036"/>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32" name="文字方塊 131">
                  <a:extLst>
                    <a:ext uri="{FF2B5EF4-FFF2-40B4-BE49-F238E27FC236}">
                      <a16:creationId xmlns:a16="http://schemas.microsoft.com/office/drawing/2014/main" id="{19B08353-8E95-4DDA-9723-9BE60D61E612}"/>
                    </a:ext>
                  </a:extLst>
                </p:cNvPr>
                <p:cNvSpPr txBox="1">
                  <a:spLocks noRot="1" noChangeAspect="1" noMove="1" noResize="1" noEditPoints="1" noAdjustHandles="1" noChangeArrowheads="1" noChangeShapeType="1" noTextEdit="1"/>
                </p:cNvSpPr>
                <p:nvPr/>
              </p:nvSpPr>
              <p:spPr>
                <a:xfrm>
                  <a:off x="7354389" y="2037036"/>
                  <a:ext cx="715161" cy="468975"/>
                </a:xfrm>
                <a:prstGeom prst="rect">
                  <a:avLst/>
                </a:prstGeom>
                <a:blipFill>
                  <a:blip r:embed="rId39"/>
                  <a:stretch>
                    <a:fillRect/>
                  </a:stretch>
                </a:blipFill>
              </p:spPr>
              <p:txBody>
                <a:bodyPr/>
                <a:lstStyle/>
                <a:p>
                  <a:r>
                    <a:rPr lang="zh-TW" altLang="en-US">
                      <a:noFill/>
                    </a:rPr>
                    <a:t> </a:t>
                  </a:r>
                </a:p>
              </p:txBody>
            </p:sp>
          </mc:Fallback>
        </mc:AlternateContent>
      </p:grpSp>
      <p:grpSp>
        <p:nvGrpSpPr>
          <p:cNvPr id="133" name="群組 132">
            <a:extLst>
              <a:ext uri="{FF2B5EF4-FFF2-40B4-BE49-F238E27FC236}">
                <a16:creationId xmlns:a16="http://schemas.microsoft.com/office/drawing/2014/main" id="{87BC4C13-1829-4B2E-BF23-6E293FD2412C}"/>
              </a:ext>
            </a:extLst>
          </p:cNvPr>
          <p:cNvGrpSpPr/>
          <p:nvPr/>
        </p:nvGrpSpPr>
        <p:grpSpPr>
          <a:xfrm>
            <a:off x="8819457" y="3299833"/>
            <a:ext cx="1732589" cy="546872"/>
            <a:chOff x="6336961" y="1989986"/>
            <a:chExt cx="1732589" cy="546872"/>
          </a:xfrm>
        </p:grpSpPr>
        <p:sp>
          <p:nvSpPr>
            <p:cNvPr id="134" name="矩形 133">
              <a:extLst>
                <a:ext uri="{FF2B5EF4-FFF2-40B4-BE49-F238E27FC236}">
                  <a16:creationId xmlns:a16="http://schemas.microsoft.com/office/drawing/2014/main" id="{2342BF4F-D80D-4B2B-9CD4-40543BD52A4B}"/>
                </a:ext>
              </a:extLst>
            </p:cNvPr>
            <p:cNvSpPr/>
            <p:nvPr/>
          </p:nvSpPr>
          <p:spPr>
            <a:xfrm>
              <a:off x="6504409"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5" name="文字方塊 134">
                  <a:extLst>
                    <a:ext uri="{FF2B5EF4-FFF2-40B4-BE49-F238E27FC236}">
                      <a16:creationId xmlns:a16="http://schemas.microsoft.com/office/drawing/2014/main" id="{61CD09E4-2D73-4E5F-A836-9CAB4C3D7DE1}"/>
                    </a:ext>
                  </a:extLst>
                </p:cNvPr>
                <p:cNvSpPr txBox="1"/>
                <p:nvPr/>
              </p:nvSpPr>
              <p:spPr>
                <a:xfrm>
                  <a:off x="6336961" y="203016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35" name="文字方塊 134">
                  <a:extLst>
                    <a:ext uri="{FF2B5EF4-FFF2-40B4-BE49-F238E27FC236}">
                      <a16:creationId xmlns:a16="http://schemas.microsoft.com/office/drawing/2014/main" id="{61CD09E4-2D73-4E5F-A836-9CAB4C3D7DE1}"/>
                    </a:ext>
                  </a:extLst>
                </p:cNvPr>
                <p:cNvSpPr txBox="1">
                  <a:spLocks noRot="1" noChangeAspect="1" noMove="1" noResize="1" noEditPoints="1" noAdjustHandles="1" noChangeArrowheads="1" noChangeShapeType="1" noTextEdit="1"/>
                </p:cNvSpPr>
                <p:nvPr/>
              </p:nvSpPr>
              <p:spPr>
                <a:xfrm>
                  <a:off x="6336961" y="2030163"/>
                  <a:ext cx="715161" cy="470000"/>
                </a:xfrm>
                <a:prstGeom prst="rect">
                  <a:avLst/>
                </a:prstGeom>
                <a:blipFill>
                  <a:blip r:embed="rId40"/>
                  <a:stretch>
                    <a:fillRect/>
                  </a:stretch>
                </a:blipFill>
              </p:spPr>
              <p:txBody>
                <a:bodyPr/>
                <a:lstStyle/>
                <a:p>
                  <a:r>
                    <a:rPr lang="zh-TW" altLang="en-US">
                      <a:noFill/>
                    </a:rPr>
                    <a:t> </a:t>
                  </a:r>
                </a:p>
              </p:txBody>
            </p:sp>
          </mc:Fallback>
        </mc:AlternateContent>
        <p:sp>
          <p:nvSpPr>
            <p:cNvPr id="136" name="矩形 135">
              <a:extLst>
                <a:ext uri="{FF2B5EF4-FFF2-40B4-BE49-F238E27FC236}">
                  <a16:creationId xmlns:a16="http://schemas.microsoft.com/office/drawing/2014/main" id="{55D36200-A69B-4B47-8C90-B91E85647217}"/>
                </a:ext>
              </a:extLst>
            </p:cNvPr>
            <p:cNvSpPr/>
            <p:nvPr/>
          </p:nvSpPr>
          <p:spPr>
            <a:xfrm>
              <a:off x="6848231"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8CEC3B84-65C5-421A-917F-B37075B4914C}"/>
                    </a:ext>
                  </a:extLst>
                </p:cNvPr>
                <p:cNvSpPr txBox="1"/>
                <p:nvPr/>
              </p:nvSpPr>
              <p:spPr>
                <a:xfrm>
                  <a:off x="6666746"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37" name="文字方塊 136">
                  <a:extLst>
                    <a:ext uri="{FF2B5EF4-FFF2-40B4-BE49-F238E27FC236}">
                      <a16:creationId xmlns:a16="http://schemas.microsoft.com/office/drawing/2014/main" id="{8CEC3B84-65C5-421A-917F-B37075B4914C}"/>
                    </a:ext>
                  </a:extLst>
                </p:cNvPr>
                <p:cNvSpPr txBox="1">
                  <a:spLocks noRot="1" noChangeAspect="1" noMove="1" noResize="1" noEditPoints="1" noAdjustHandles="1" noChangeArrowheads="1" noChangeShapeType="1" noTextEdit="1"/>
                </p:cNvSpPr>
                <p:nvPr/>
              </p:nvSpPr>
              <p:spPr>
                <a:xfrm>
                  <a:off x="6666746" y="2030164"/>
                  <a:ext cx="715161" cy="470000"/>
                </a:xfrm>
                <a:prstGeom prst="rect">
                  <a:avLst/>
                </a:prstGeom>
                <a:blipFill>
                  <a:blip r:embed="rId41"/>
                  <a:stretch>
                    <a:fillRect/>
                  </a:stretch>
                </a:blipFill>
              </p:spPr>
              <p:txBody>
                <a:bodyPr/>
                <a:lstStyle/>
                <a:p>
                  <a:r>
                    <a:rPr lang="zh-TW" altLang="en-US">
                      <a:noFill/>
                    </a:rPr>
                    <a:t> </a:t>
                  </a:r>
                </a:p>
              </p:txBody>
            </p:sp>
          </mc:Fallback>
        </mc:AlternateContent>
        <p:sp>
          <p:nvSpPr>
            <p:cNvPr id="138" name="矩形 137">
              <a:extLst>
                <a:ext uri="{FF2B5EF4-FFF2-40B4-BE49-F238E27FC236}">
                  <a16:creationId xmlns:a16="http://schemas.microsoft.com/office/drawing/2014/main" id="{474E59DD-0CDB-480F-A777-5A4DDBF227B7}"/>
                </a:ext>
              </a:extLst>
            </p:cNvPr>
            <p:cNvSpPr/>
            <p:nvPr/>
          </p:nvSpPr>
          <p:spPr>
            <a:xfrm>
              <a:off x="7192053" y="1989986"/>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6AB455D0-01D5-4CD6-8A8B-5CE2F4F5FF56}"/>
                    </a:ext>
                  </a:extLst>
                </p:cNvPr>
                <p:cNvSpPr txBox="1"/>
                <p:nvPr/>
              </p:nvSpPr>
              <p:spPr>
                <a:xfrm>
                  <a:off x="7010568" y="203016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39" name="文字方塊 138">
                  <a:extLst>
                    <a:ext uri="{FF2B5EF4-FFF2-40B4-BE49-F238E27FC236}">
                      <a16:creationId xmlns:a16="http://schemas.microsoft.com/office/drawing/2014/main" id="{6AB455D0-01D5-4CD6-8A8B-5CE2F4F5FF56}"/>
                    </a:ext>
                  </a:extLst>
                </p:cNvPr>
                <p:cNvSpPr txBox="1">
                  <a:spLocks noRot="1" noChangeAspect="1" noMove="1" noResize="1" noEditPoints="1" noAdjustHandles="1" noChangeArrowheads="1" noChangeShapeType="1" noTextEdit="1"/>
                </p:cNvSpPr>
                <p:nvPr/>
              </p:nvSpPr>
              <p:spPr>
                <a:xfrm>
                  <a:off x="7010568" y="2030164"/>
                  <a:ext cx="715161" cy="470000"/>
                </a:xfrm>
                <a:prstGeom prst="rect">
                  <a:avLst/>
                </a:prstGeom>
                <a:blipFill>
                  <a:blip r:embed="rId42"/>
                  <a:stretch>
                    <a:fillRect/>
                  </a:stretch>
                </a:blipFill>
              </p:spPr>
              <p:txBody>
                <a:bodyPr/>
                <a:lstStyle/>
                <a:p>
                  <a:r>
                    <a:rPr lang="zh-TW" altLang="en-US">
                      <a:noFill/>
                    </a:rPr>
                    <a:t> </a:t>
                  </a:r>
                </a:p>
              </p:txBody>
            </p:sp>
          </mc:Fallback>
        </mc:AlternateContent>
        <p:sp>
          <p:nvSpPr>
            <p:cNvPr id="140" name="矩形 139">
              <a:extLst>
                <a:ext uri="{FF2B5EF4-FFF2-40B4-BE49-F238E27FC236}">
                  <a16:creationId xmlns:a16="http://schemas.microsoft.com/office/drawing/2014/main" id="{F4C63A84-E48D-40C3-B8ED-BB65FF3416A3}"/>
                </a:ext>
              </a:extLst>
            </p:cNvPr>
            <p:cNvSpPr/>
            <p:nvPr/>
          </p:nvSpPr>
          <p:spPr>
            <a:xfrm>
              <a:off x="7535874" y="1996858"/>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D8E42D89-E243-4082-9656-E83B06CDDBBB}"/>
                    </a:ext>
                  </a:extLst>
                </p:cNvPr>
                <p:cNvSpPr txBox="1"/>
                <p:nvPr/>
              </p:nvSpPr>
              <p:spPr>
                <a:xfrm>
                  <a:off x="7354389" y="2037036"/>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41" name="文字方塊 140">
                  <a:extLst>
                    <a:ext uri="{FF2B5EF4-FFF2-40B4-BE49-F238E27FC236}">
                      <a16:creationId xmlns:a16="http://schemas.microsoft.com/office/drawing/2014/main" id="{D8E42D89-E243-4082-9656-E83B06CDDBBB}"/>
                    </a:ext>
                  </a:extLst>
                </p:cNvPr>
                <p:cNvSpPr txBox="1">
                  <a:spLocks noRot="1" noChangeAspect="1" noMove="1" noResize="1" noEditPoints="1" noAdjustHandles="1" noChangeArrowheads="1" noChangeShapeType="1" noTextEdit="1"/>
                </p:cNvSpPr>
                <p:nvPr/>
              </p:nvSpPr>
              <p:spPr>
                <a:xfrm>
                  <a:off x="7354389" y="2037036"/>
                  <a:ext cx="715161" cy="468975"/>
                </a:xfrm>
                <a:prstGeom prst="rect">
                  <a:avLst/>
                </a:prstGeom>
                <a:blipFill>
                  <a:blip r:embed="rId43"/>
                  <a:stretch>
                    <a:fillRect/>
                  </a:stretch>
                </a:blipFill>
              </p:spPr>
              <p:txBody>
                <a:bodyPr/>
                <a:lstStyle/>
                <a:p>
                  <a:r>
                    <a:rPr lang="zh-TW" altLang="en-US">
                      <a:noFill/>
                    </a:rPr>
                    <a:t> </a:t>
                  </a:r>
                </a:p>
              </p:txBody>
            </p:sp>
          </mc:Fallback>
        </mc:AlternateContent>
      </p:grpSp>
      <p:grpSp>
        <p:nvGrpSpPr>
          <p:cNvPr id="150" name="群組 149">
            <a:extLst>
              <a:ext uri="{FF2B5EF4-FFF2-40B4-BE49-F238E27FC236}">
                <a16:creationId xmlns:a16="http://schemas.microsoft.com/office/drawing/2014/main" id="{B3BFF2BA-07A3-43D0-BD86-CF2EECD05CCD}"/>
              </a:ext>
            </a:extLst>
          </p:cNvPr>
          <p:cNvGrpSpPr/>
          <p:nvPr/>
        </p:nvGrpSpPr>
        <p:grpSpPr>
          <a:xfrm>
            <a:off x="6208108" y="3352624"/>
            <a:ext cx="1732589" cy="495098"/>
            <a:chOff x="3387509" y="317020"/>
            <a:chExt cx="1732589" cy="495098"/>
          </a:xfrm>
        </p:grpSpPr>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7CD8A03C-1D2E-46F6-BAEB-7848821D268E}"/>
                    </a:ext>
                  </a:extLst>
                </p:cNvPr>
                <p:cNvSpPr txBox="1"/>
                <p:nvPr/>
              </p:nvSpPr>
              <p:spPr>
                <a:xfrm>
                  <a:off x="3387509" y="31702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42" name="文字方塊 141">
                  <a:extLst>
                    <a:ext uri="{FF2B5EF4-FFF2-40B4-BE49-F238E27FC236}">
                      <a16:creationId xmlns:a16="http://schemas.microsoft.com/office/drawing/2014/main" id="{7CD8A03C-1D2E-46F6-BAEB-7848821D268E}"/>
                    </a:ext>
                  </a:extLst>
                </p:cNvPr>
                <p:cNvSpPr txBox="1">
                  <a:spLocks noRot="1" noChangeAspect="1" noMove="1" noResize="1" noEditPoints="1" noAdjustHandles="1" noChangeArrowheads="1" noChangeShapeType="1" noTextEdit="1"/>
                </p:cNvSpPr>
                <p:nvPr/>
              </p:nvSpPr>
              <p:spPr>
                <a:xfrm>
                  <a:off x="3387509" y="317020"/>
                  <a:ext cx="715161" cy="470000"/>
                </a:xfrm>
                <a:prstGeom prst="rect">
                  <a:avLst/>
                </a:prstGeom>
                <a:blipFill>
                  <a:blip r:embed="rId4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BE8E745F-F01B-49B2-9F4F-515D4C176D96}"/>
                    </a:ext>
                  </a:extLst>
                </p:cNvPr>
                <p:cNvSpPr txBox="1"/>
                <p:nvPr/>
              </p:nvSpPr>
              <p:spPr>
                <a:xfrm>
                  <a:off x="4061116" y="33627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43" name="文字方塊 142">
                  <a:extLst>
                    <a:ext uri="{FF2B5EF4-FFF2-40B4-BE49-F238E27FC236}">
                      <a16:creationId xmlns:a16="http://schemas.microsoft.com/office/drawing/2014/main" id="{BE8E745F-F01B-49B2-9F4F-515D4C176D96}"/>
                    </a:ext>
                  </a:extLst>
                </p:cNvPr>
                <p:cNvSpPr txBox="1">
                  <a:spLocks noRot="1" noChangeAspect="1" noMove="1" noResize="1" noEditPoints="1" noAdjustHandles="1" noChangeArrowheads="1" noChangeShapeType="1" noTextEdit="1"/>
                </p:cNvSpPr>
                <p:nvPr/>
              </p:nvSpPr>
              <p:spPr>
                <a:xfrm>
                  <a:off x="4061116" y="336271"/>
                  <a:ext cx="715161" cy="470000"/>
                </a:xfrm>
                <a:prstGeom prst="rect">
                  <a:avLst/>
                </a:prstGeom>
                <a:blipFill>
                  <a:blip r:embed="rId4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890411A0-1588-4AFE-AA16-AE27D45BF85D}"/>
                    </a:ext>
                  </a:extLst>
                </p:cNvPr>
                <p:cNvSpPr txBox="1"/>
                <p:nvPr/>
              </p:nvSpPr>
              <p:spPr>
                <a:xfrm>
                  <a:off x="4404937" y="34314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44" name="文字方塊 143">
                  <a:extLst>
                    <a:ext uri="{FF2B5EF4-FFF2-40B4-BE49-F238E27FC236}">
                      <a16:creationId xmlns:a16="http://schemas.microsoft.com/office/drawing/2014/main" id="{890411A0-1588-4AFE-AA16-AE27D45BF85D}"/>
                    </a:ext>
                  </a:extLst>
                </p:cNvPr>
                <p:cNvSpPr txBox="1">
                  <a:spLocks noRot="1" noChangeAspect="1" noMove="1" noResize="1" noEditPoints="1" noAdjustHandles="1" noChangeArrowheads="1" noChangeShapeType="1" noTextEdit="1"/>
                </p:cNvSpPr>
                <p:nvPr/>
              </p:nvSpPr>
              <p:spPr>
                <a:xfrm>
                  <a:off x="4404937" y="343143"/>
                  <a:ext cx="715161" cy="468975"/>
                </a:xfrm>
                <a:prstGeom prst="rect">
                  <a:avLst/>
                </a:prstGeom>
                <a:blipFill>
                  <a:blip r:embed="rId4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D1C5D9D8-3D65-43F8-85B8-5D1BD14576FA}"/>
                    </a:ext>
                  </a:extLst>
                </p:cNvPr>
                <p:cNvSpPr txBox="1"/>
                <p:nvPr/>
              </p:nvSpPr>
              <p:spPr>
                <a:xfrm>
                  <a:off x="3745089" y="32508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45" name="文字方塊 144">
                  <a:extLst>
                    <a:ext uri="{FF2B5EF4-FFF2-40B4-BE49-F238E27FC236}">
                      <a16:creationId xmlns:a16="http://schemas.microsoft.com/office/drawing/2014/main" id="{D1C5D9D8-3D65-43F8-85B8-5D1BD14576FA}"/>
                    </a:ext>
                  </a:extLst>
                </p:cNvPr>
                <p:cNvSpPr txBox="1">
                  <a:spLocks noRot="1" noChangeAspect="1" noMove="1" noResize="1" noEditPoints="1" noAdjustHandles="1" noChangeArrowheads="1" noChangeShapeType="1" noTextEdit="1"/>
                </p:cNvSpPr>
                <p:nvPr/>
              </p:nvSpPr>
              <p:spPr>
                <a:xfrm>
                  <a:off x="3745089" y="325081"/>
                  <a:ext cx="715161" cy="470000"/>
                </a:xfrm>
                <a:prstGeom prst="rect">
                  <a:avLst/>
                </a:prstGeom>
                <a:blipFill>
                  <a:blip r:embed="rId47"/>
                  <a:stretch>
                    <a:fillRect/>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146" name="文字方塊 145">
                <a:extLst>
                  <a:ext uri="{FF2B5EF4-FFF2-40B4-BE49-F238E27FC236}">
                    <a16:creationId xmlns:a16="http://schemas.microsoft.com/office/drawing/2014/main" id="{6A6C0F21-9260-43AC-86A1-3F2B96588C22}"/>
                  </a:ext>
                </a:extLst>
              </p:cNvPr>
              <p:cNvSpPr txBox="1"/>
              <p:nvPr/>
            </p:nvSpPr>
            <p:spPr>
              <a:xfrm>
                <a:off x="6190248" y="2190828"/>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46" name="文字方塊 145">
                <a:extLst>
                  <a:ext uri="{FF2B5EF4-FFF2-40B4-BE49-F238E27FC236}">
                    <a16:creationId xmlns:a16="http://schemas.microsoft.com/office/drawing/2014/main" id="{6A6C0F21-9260-43AC-86A1-3F2B96588C22}"/>
                  </a:ext>
                </a:extLst>
              </p:cNvPr>
              <p:cNvSpPr txBox="1">
                <a:spLocks noRot="1" noChangeAspect="1" noMove="1" noResize="1" noEditPoints="1" noAdjustHandles="1" noChangeArrowheads="1" noChangeShapeType="1" noTextEdit="1"/>
              </p:cNvSpPr>
              <p:nvPr/>
            </p:nvSpPr>
            <p:spPr>
              <a:xfrm>
                <a:off x="6190248" y="2190828"/>
                <a:ext cx="715161" cy="470000"/>
              </a:xfrm>
              <a:prstGeom prst="rect">
                <a:avLst/>
              </a:prstGeom>
              <a:blipFill>
                <a:blip r:embed="rId4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7" name="文字方塊 146">
                <a:extLst>
                  <a:ext uri="{FF2B5EF4-FFF2-40B4-BE49-F238E27FC236}">
                    <a16:creationId xmlns:a16="http://schemas.microsoft.com/office/drawing/2014/main" id="{D416AE2E-FA3D-4058-8524-B52A9B9B470F}"/>
                  </a:ext>
                </a:extLst>
              </p:cNvPr>
              <p:cNvSpPr txBox="1"/>
              <p:nvPr/>
            </p:nvSpPr>
            <p:spPr>
              <a:xfrm>
                <a:off x="6863855" y="221007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47" name="文字方塊 146">
                <a:extLst>
                  <a:ext uri="{FF2B5EF4-FFF2-40B4-BE49-F238E27FC236}">
                    <a16:creationId xmlns:a16="http://schemas.microsoft.com/office/drawing/2014/main" id="{D416AE2E-FA3D-4058-8524-B52A9B9B470F}"/>
                  </a:ext>
                </a:extLst>
              </p:cNvPr>
              <p:cNvSpPr txBox="1">
                <a:spLocks noRot="1" noChangeAspect="1" noMove="1" noResize="1" noEditPoints="1" noAdjustHandles="1" noChangeArrowheads="1" noChangeShapeType="1" noTextEdit="1"/>
              </p:cNvSpPr>
              <p:nvPr/>
            </p:nvSpPr>
            <p:spPr>
              <a:xfrm>
                <a:off x="6863855" y="2210079"/>
                <a:ext cx="715161" cy="470000"/>
              </a:xfrm>
              <a:prstGeom prst="rect">
                <a:avLst/>
              </a:prstGeom>
              <a:blipFill>
                <a:blip r:embed="rId4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8" name="文字方塊 147">
                <a:extLst>
                  <a:ext uri="{FF2B5EF4-FFF2-40B4-BE49-F238E27FC236}">
                    <a16:creationId xmlns:a16="http://schemas.microsoft.com/office/drawing/2014/main" id="{039976BC-510B-47BF-B8E6-B24FDF6E8C47}"/>
                  </a:ext>
                </a:extLst>
              </p:cNvPr>
              <p:cNvSpPr txBox="1"/>
              <p:nvPr/>
            </p:nvSpPr>
            <p:spPr>
              <a:xfrm>
                <a:off x="7207676" y="221695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48" name="文字方塊 147">
                <a:extLst>
                  <a:ext uri="{FF2B5EF4-FFF2-40B4-BE49-F238E27FC236}">
                    <a16:creationId xmlns:a16="http://schemas.microsoft.com/office/drawing/2014/main" id="{039976BC-510B-47BF-B8E6-B24FDF6E8C47}"/>
                  </a:ext>
                </a:extLst>
              </p:cNvPr>
              <p:cNvSpPr txBox="1">
                <a:spLocks noRot="1" noChangeAspect="1" noMove="1" noResize="1" noEditPoints="1" noAdjustHandles="1" noChangeArrowheads="1" noChangeShapeType="1" noTextEdit="1"/>
              </p:cNvSpPr>
              <p:nvPr/>
            </p:nvSpPr>
            <p:spPr>
              <a:xfrm>
                <a:off x="7207676" y="2216952"/>
                <a:ext cx="715161" cy="468975"/>
              </a:xfrm>
              <a:prstGeom prst="rect">
                <a:avLst/>
              </a:prstGeom>
              <a:blipFill>
                <a:blip r:embed="rId5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9" name="文字方塊 148">
                <a:extLst>
                  <a:ext uri="{FF2B5EF4-FFF2-40B4-BE49-F238E27FC236}">
                    <a16:creationId xmlns:a16="http://schemas.microsoft.com/office/drawing/2014/main" id="{5B7773F3-030F-47FE-A965-4D6EC72BEBB4}"/>
                  </a:ext>
                </a:extLst>
              </p:cNvPr>
              <p:cNvSpPr txBox="1"/>
              <p:nvPr/>
            </p:nvSpPr>
            <p:spPr>
              <a:xfrm>
                <a:off x="6547828" y="219888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49" name="文字方塊 148">
                <a:extLst>
                  <a:ext uri="{FF2B5EF4-FFF2-40B4-BE49-F238E27FC236}">
                    <a16:creationId xmlns:a16="http://schemas.microsoft.com/office/drawing/2014/main" id="{5B7773F3-030F-47FE-A965-4D6EC72BEBB4}"/>
                  </a:ext>
                </a:extLst>
              </p:cNvPr>
              <p:cNvSpPr txBox="1">
                <a:spLocks noRot="1" noChangeAspect="1" noMove="1" noResize="1" noEditPoints="1" noAdjustHandles="1" noChangeArrowheads="1" noChangeShapeType="1" noTextEdit="1"/>
              </p:cNvSpPr>
              <p:nvPr/>
            </p:nvSpPr>
            <p:spPr>
              <a:xfrm>
                <a:off x="6547828" y="2198889"/>
                <a:ext cx="715161" cy="470000"/>
              </a:xfrm>
              <a:prstGeom prst="rect">
                <a:avLst/>
              </a:prstGeom>
              <a:blipFill>
                <a:blip r:embed="rId5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1" name="文字方塊 150">
                <a:extLst>
                  <a:ext uri="{FF2B5EF4-FFF2-40B4-BE49-F238E27FC236}">
                    <a16:creationId xmlns:a16="http://schemas.microsoft.com/office/drawing/2014/main" id="{2DA4962A-B99E-4279-9983-1E3D3161D923}"/>
                  </a:ext>
                </a:extLst>
              </p:cNvPr>
              <p:cNvSpPr txBox="1"/>
              <p:nvPr/>
            </p:nvSpPr>
            <p:spPr>
              <a:xfrm>
                <a:off x="9534617" y="1577526"/>
                <a:ext cx="2388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p:sp>
            <p:nvSpPr>
              <p:cNvPr id="151" name="文字方塊 150">
                <a:extLst>
                  <a:ext uri="{FF2B5EF4-FFF2-40B4-BE49-F238E27FC236}">
                    <a16:creationId xmlns:a16="http://schemas.microsoft.com/office/drawing/2014/main" id="{2DA4962A-B99E-4279-9983-1E3D3161D923}"/>
                  </a:ext>
                </a:extLst>
              </p:cNvPr>
              <p:cNvSpPr txBox="1">
                <a:spLocks noRot="1" noChangeAspect="1" noMove="1" noResize="1" noEditPoints="1" noAdjustHandles="1" noChangeArrowheads="1" noChangeShapeType="1" noTextEdit="1"/>
              </p:cNvSpPr>
              <p:nvPr/>
            </p:nvSpPr>
            <p:spPr>
              <a:xfrm>
                <a:off x="9534617" y="1577526"/>
                <a:ext cx="238847" cy="430887"/>
              </a:xfrm>
              <a:prstGeom prst="rect">
                <a:avLst/>
              </a:prstGeom>
              <a:blipFill>
                <a:blip r:embed="rId52"/>
                <a:stretch>
                  <a:fillRect l="-30000" r="-35000" b="-58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2" name="文字方塊 151">
                <a:extLst>
                  <a:ext uri="{FF2B5EF4-FFF2-40B4-BE49-F238E27FC236}">
                    <a16:creationId xmlns:a16="http://schemas.microsoft.com/office/drawing/2014/main" id="{93EE366E-A7D7-4E8E-A3A2-5D73BF344BBA}"/>
                  </a:ext>
                </a:extLst>
              </p:cNvPr>
              <p:cNvSpPr txBox="1"/>
              <p:nvPr/>
            </p:nvSpPr>
            <p:spPr>
              <a:xfrm>
                <a:off x="9550200" y="2667832"/>
                <a:ext cx="1987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i="1">
                          <a:latin typeface="Cambria Math" panose="02040503050406030204" pitchFamily="18" charset="0"/>
                        </a:rPr>
                        <m:t>I</m:t>
                      </m:r>
                    </m:oMath>
                  </m:oMathPara>
                </a14:m>
                <a:endParaRPr lang="zh-TW" altLang="en-US" sz="2800" dirty="0"/>
              </a:p>
            </p:txBody>
          </p:sp>
        </mc:Choice>
        <mc:Fallback>
          <p:sp>
            <p:nvSpPr>
              <p:cNvPr id="152" name="文字方塊 151">
                <a:extLst>
                  <a:ext uri="{FF2B5EF4-FFF2-40B4-BE49-F238E27FC236}">
                    <a16:creationId xmlns:a16="http://schemas.microsoft.com/office/drawing/2014/main" id="{93EE366E-A7D7-4E8E-A3A2-5D73BF344BBA}"/>
                  </a:ext>
                </a:extLst>
              </p:cNvPr>
              <p:cNvSpPr txBox="1">
                <a:spLocks noRot="1" noChangeAspect="1" noMove="1" noResize="1" noEditPoints="1" noAdjustHandles="1" noChangeArrowheads="1" noChangeShapeType="1" noTextEdit="1"/>
              </p:cNvSpPr>
              <p:nvPr/>
            </p:nvSpPr>
            <p:spPr>
              <a:xfrm>
                <a:off x="9550200" y="2667832"/>
                <a:ext cx="198772" cy="430887"/>
              </a:xfrm>
              <a:prstGeom prst="rect">
                <a:avLst/>
              </a:prstGeom>
              <a:blipFill>
                <a:blip r:embed="rId53"/>
                <a:stretch>
                  <a:fillRect l="-43750" r="-43750" b="-58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3" name="文字方塊 152">
                <a:extLst>
                  <a:ext uri="{FF2B5EF4-FFF2-40B4-BE49-F238E27FC236}">
                    <a16:creationId xmlns:a16="http://schemas.microsoft.com/office/drawing/2014/main" id="{A598BD79-BBF2-4033-AD27-C14299DA8DF5}"/>
                  </a:ext>
                </a:extLst>
              </p:cNvPr>
              <p:cNvSpPr txBox="1"/>
              <p:nvPr/>
            </p:nvSpPr>
            <p:spPr>
              <a:xfrm>
                <a:off x="9569767" y="3828556"/>
                <a:ext cx="2388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p:sp>
            <p:nvSpPr>
              <p:cNvPr id="153" name="文字方塊 152">
                <a:extLst>
                  <a:ext uri="{FF2B5EF4-FFF2-40B4-BE49-F238E27FC236}">
                    <a16:creationId xmlns:a16="http://schemas.microsoft.com/office/drawing/2014/main" id="{A598BD79-BBF2-4033-AD27-C14299DA8DF5}"/>
                  </a:ext>
                </a:extLst>
              </p:cNvPr>
              <p:cNvSpPr txBox="1">
                <a:spLocks noRot="1" noChangeAspect="1" noMove="1" noResize="1" noEditPoints="1" noAdjustHandles="1" noChangeArrowheads="1" noChangeShapeType="1" noTextEdit="1"/>
              </p:cNvSpPr>
              <p:nvPr/>
            </p:nvSpPr>
            <p:spPr>
              <a:xfrm>
                <a:off x="9569767" y="3828556"/>
                <a:ext cx="238847" cy="430887"/>
              </a:xfrm>
              <a:prstGeom prst="rect">
                <a:avLst/>
              </a:prstGeom>
              <a:blipFill>
                <a:blip r:embed="rId54"/>
                <a:stretch>
                  <a:fillRect l="-35000" r="-30000" b="-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4" name="文字方塊 153">
                <a:extLst>
                  <a:ext uri="{FF2B5EF4-FFF2-40B4-BE49-F238E27FC236}">
                    <a16:creationId xmlns:a16="http://schemas.microsoft.com/office/drawing/2014/main" id="{5C0FA774-D4E9-49C7-AC0F-E0EA80178040}"/>
                  </a:ext>
                </a:extLst>
              </p:cNvPr>
              <p:cNvSpPr txBox="1"/>
              <p:nvPr/>
            </p:nvSpPr>
            <p:spPr>
              <a:xfrm>
                <a:off x="6870675" y="1495328"/>
                <a:ext cx="3446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p:sp>
            <p:nvSpPr>
              <p:cNvPr id="154" name="文字方塊 153">
                <a:extLst>
                  <a:ext uri="{FF2B5EF4-FFF2-40B4-BE49-F238E27FC236}">
                    <a16:creationId xmlns:a16="http://schemas.microsoft.com/office/drawing/2014/main" id="{5C0FA774-D4E9-49C7-AC0F-E0EA80178040}"/>
                  </a:ext>
                </a:extLst>
              </p:cNvPr>
              <p:cNvSpPr txBox="1">
                <a:spLocks noRot="1" noChangeAspect="1" noMove="1" noResize="1" noEditPoints="1" noAdjustHandles="1" noChangeArrowheads="1" noChangeShapeType="1" noTextEdit="1"/>
              </p:cNvSpPr>
              <p:nvPr/>
            </p:nvSpPr>
            <p:spPr>
              <a:xfrm>
                <a:off x="6870675" y="1495328"/>
                <a:ext cx="344645" cy="430887"/>
              </a:xfrm>
              <a:prstGeom prst="rect">
                <a:avLst/>
              </a:prstGeom>
              <a:blipFill>
                <a:blip r:embed="rId55"/>
                <a:stretch>
                  <a:fillRect l="-31034" r="-27586" b="-2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5" name="文字方塊 154">
                <a:extLst>
                  <a:ext uri="{FF2B5EF4-FFF2-40B4-BE49-F238E27FC236}">
                    <a16:creationId xmlns:a16="http://schemas.microsoft.com/office/drawing/2014/main" id="{5F4649F1-C282-41F5-B77C-21310FAA7C79}"/>
                  </a:ext>
                </a:extLst>
              </p:cNvPr>
              <p:cNvSpPr txBox="1"/>
              <p:nvPr/>
            </p:nvSpPr>
            <p:spPr>
              <a:xfrm>
                <a:off x="6873331" y="2678617"/>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𝑲</m:t>
                      </m:r>
                    </m:oMath>
                  </m:oMathPara>
                </a14:m>
                <a:endParaRPr lang="zh-TW" altLang="en-US" sz="2800" b="1" dirty="0"/>
              </a:p>
            </p:txBody>
          </p:sp>
        </mc:Choice>
        <mc:Fallback>
          <p:sp>
            <p:nvSpPr>
              <p:cNvPr id="155" name="文字方塊 154">
                <a:extLst>
                  <a:ext uri="{FF2B5EF4-FFF2-40B4-BE49-F238E27FC236}">
                    <a16:creationId xmlns:a16="http://schemas.microsoft.com/office/drawing/2014/main" id="{5F4649F1-C282-41F5-B77C-21310FAA7C79}"/>
                  </a:ext>
                </a:extLst>
              </p:cNvPr>
              <p:cNvSpPr txBox="1">
                <a:spLocks noRot="1" noChangeAspect="1" noMove="1" noResize="1" noEditPoints="1" noAdjustHandles="1" noChangeArrowheads="1" noChangeShapeType="1" noTextEdit="1"/>
              </p:cNvSpPr>
              <p:nvPr/>
            </p:nvSpPr>
            <p:spPr>
              <a:xfrm>
                <a:off x="6873331" y="2678617"/>
                <a:ext cx="334322" cy="430887"/>
              </a:xfrm>
              <a:prstGeom prst="rect">
                <a:avLst/>
              </a:prstGeom>
              <a:blipFill>
                <a:blip r:embed="rId56"/>
                <a:stretch>
                  <a:fillRect l="-29630" r="-29630" b="-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6" name="文字方塊 155">
                <a:extLst>
                  <a:ext uri="{FF2B5EF4-FFF2-40B4-BE49-F238E27FC236}">
                    <a16:creationId xmlns:a16="http://schemas.microsoft.com/office/drawing/2014/main" id="{9BAE9F94-111B-43BF-9568-CF9C0829C4D5}"/>
                  </a:ext>
                </a:extLst>
              </p:cNvPr>
              <p:cNvSpPr txBox="1"/>
              <p:nvPr/>
            </p:nvSpPr>
            <p:spPr>
              <a:xfrm>
                <a:off x="6870676" y="3840413"/>
                <a:ext cx="3175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p:sp>
            <p:nvSpPr>
              <p:cNvPr id="156" name="文字方塊 155">
                <a:extLst>
                  <a:ext uri="{FF2B5EF4-FFF2-40B4-BE49-F238E27FC236}">
                    <a16:creationId xmlns:a16="http://schemas.microsoft.com/office/drawing/2014/main" id="{9BAE9F94-111B-43BF-9568-CF9C0829C4D5}"/>
                  </a:ext>
                </a:extLst>
              </p:cNvPr>
              <p:cNvSpPr txBox="1">
                <a:spLocks noRot="1" noChangeAspect="1" noMove="1" noResize="1" noEditPoints="1" noAdjustHandles="1" noChangeArrowheads="1" noChangeShapeType="1" noTextEdit="1"/>
              </p:cNvSpPr>
              <p:nvPr/>
            </p:nvSpPr>
            <p:spPr>
              <a:xfrm>
                <a:off x="6870676" y="3840413"/>
                <a:ext cx="317587" cy="430887"/>
              </a:xfrm>
              <a:prstGeom prst="rect">
                <a:avLst/>
              </a:prstGeom>
              <a:blipFill>
                <a:blip r:embed="rId57"/>
                <a:stretch>
                  <a:fillRect l="-23077" r="-26923" b="-2857"/>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2CD83EA5-6F6B-4CF1-A41E-39A25172DFA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138</a:t>
            </a:fld>
            <a:endParaRPr lang="zh-TW" altLang="en-US"/>
          </a:p>
        </p:txBody>
      </p:sp>
    </p:spTree>
    <p:extLst>
      <p:ext uri="{BB962C8B-B14F-4D97-AF65-F5344CB8AC3E}">
        <p14:creationId xmlns:p14="http://schemas.microsoft.com/office/powerpoint/2010/main" val="15158151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5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91" grpId="0"/>
      <p:bldP spid="96" grpId="0" animBg="1"/>
      <p:bldP spid="97" grpId="0"/>
      <p:bldP spid="99" grpId="0" animBg="1"/>
      <p:bldP spid="100" grpId="0"/>
      <p:bldP spid="102" grpId="0" animBg="1"/>
      <p:bldP spid="103" grpId="0"/>
      <p:bldP spid="105" grpId="0" animBg="1"/>
      <p:bldP spid="106" grpId="0"/>
      <p:bldP spid="107" grpId="0" animBg="1"/>
      <p:bldP spid="108" grpId="0" animBg="1"/>
      <p:bldP spid="109" grpId="0" animBg="1"/>
      <p:bldP spid="110" grpId="0" animBg="1"/>
      <p:bldP spid="111" grpId="0" animBg="1"/>
      <p:bldP spid="112" grpId="0" animBg="1"/>
      <p:bldP spid="113" grpId="0" animBg="1"/>
      <p:bldP spid="114" grpId="0" animBg="1"/>
      <p:bldP spid="115" grpId="0"/>
      <p:bldP spid="119" grpId="0"/>
      <p:bldP spid="146" grpId="0"/>
      <p:bldP spid="147" grpId="0"/>
      <p:bldP spid="148" grpId="0"/>
      <p:bldP spid="149" grpId="0"/>
      <p:bldP spid="151" grpId="0"/>
      <p:bldP spid="152" grpId="0"/>
      <p:bldP spid="153" grpId="0"/>
      <p:bldP spid="154" grpId="0"/>
      <p:bldP spid="155" grpId="0"/>
      <p:bldP spid="15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a:stCxn id="33" idx="0"/>
            <a:endCxn id="8" idx="4"/>
          </p:cNvCxnSpPr>
          <p:nvPr/>
        </p:nvCxnSpPr>
        <p:spPr>
          <a:xfrm flipH="1" flipV="1">
            <a:off x="2584815" y="3477013"/>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p:cNvCxnSpPr>
          <p:nvPr/>
        </p:nvCxnSpPr>
        <p:spPr>
          <a:xfrm flipH="1" flipV="1">
            <a:off x="4863473" y="345613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86313" y="3455233"/>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46671" y="3473335"/>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7DBE77-52AF-47AD-85FC-0C9AC7C75CE0}"/>
              </a:ext>
            </a:extLst>
          </p:cNvPr>
          <p:cNvSpPr/>
          <p:nvPr/>
        </p:nvSpPr>
        <p:spPr>
          <a:xfrm>
            <a:off x="3270021" y="4485180"/>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8" name="文字方塊 27">
                <a:extLst>
                  <a:ext uri="{FF2B5EF4-FFF2-40B4-BE49-F238E27FC236}">
                    <a16:creationId xmlns:a16="http://schemas.microsoft.com/office/drawing/2014/main" id="{CA39C7C9-378B-44A0-AD6B-2E36DB5D8392}"/>
                  </a:ext>
                </a:extLst>
              </p:cNvPr>
              <p:cNvSpPr txBox="1"/>
              <p:nvPr/>
            </p:nvSpPr>
            <p:spPr>
              <a:xfrm>
                <a:off x="3078263" y="452272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28" name="文字方塊 27">
                <a:extLst>
                  <a:ext uri="{FF2B5EF4-FFF2-40B4-BE49-F238E27FC236}">
                    <a16:creationId xmlns:a16="http://schemas.microsoft.com/office/drawing/2014/main" id="{CA39C7C9-378B-44A0-AD6B-2E36DB5D8392}"/>
                  </a:ext>
                </a:extLst>
              </p:cNvPr>
              <p:cNvSpPr txBox="1">
                <a:spLocks noRot="1" noChangeAspect="1" noMove="1" noResize="1" noEditPoints="1" noAdjustHandles="1" noChangeArrowheads="1" noChangeShapeType="1" noTextEdit="1"/>
              </p:cNvSpPr>
              <p:nvPr/>
            </p:nvSpPr>
            <p:spPr>
              <a:xfrm>
                <a:off x="3078263" y="4522723"/>
                <a:ext cx="715161" cy="470000"/>
              </a:xfrm>
              <a:prstGeom prst="rect">
                <a:avLst/>
              </a:prstGeom>
              <a:blipFill>
                <a:blip r:embed="rId3"/>
                <a:stretch>
                  <a:fillRect/>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92FC6624-2A96-41CA-8278-29243CCA1ADA}"/>
              </a:ext>
            </a:extLst>
          </p:cNvPr>
          <p:cNvSpPr/>
          <p:nvPr/>
        </p:nvSpPr>
        <p:spPr>
          <a:xfrm>
            <a:off x="2697643" y="4485180"/>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3" name="文字方塊 32">
                <a:extLst>
                  <a:ext uri="{FF2B5EF4-FFF2-40B4-BE49-F238E27FC236}">
                    <a16:creationId xmlns:a16="http://schemas.microsoft.com/office/drawing/2014/main" id="{7350EB45-D91B-47A4-9BFE-A58888BF4C33}"/>
                  </a:ext>
                </a:extLst>
              </p:cNvPr>
              <p:cNvSpPr txBox="1"/>
              <p:nvPr/>
            </p:nvSpPr>
            <p:spPr>
              <a:xfrm>
                <a:off x="2516159" y="45329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3" name="文字方塊 32">
                <a:extLst>
                  <a:ext uri="{FF2B5EF4-FFF2-40B4-BE49-F238E27FC236}">
                    <a16:creationId xmlns:a16="http://schemas.microsoft.com/office/drawing/2014/main" id="{7350EB45-D91B-47A4-9BFE-A58888BF4C33}"/>
                  </a:ext>
                </a:extLst>
              </p:cNvPr>
              <p:cNvSpPr txBox="1">
                <a:spLocks noRot="1" noChangeAspect="1" noMove="1" noResize="1" noEditPoints="1" noAdjustHandles="1" noChangeArrowheads="1" noChangeShapeType="1" noTextEdit="1"/>
              </p:cNvSpPr>
              <p:nvPr/>
            </p:nvSpPr>
            <p:spPr>
              <a:xfrm>
                <a:off x="2516159" y="4532997"/>
                <a:ext cx="715161" cy="470000"/>
              </a:xfrm>
              <a:prstGeom prst="rect">
                <a:avLst/>
              </a:prstGeom>
              <a:blipFill>
                <a:blip r:embed="rId4"/>
                <a:stretch>
                  <a:fillRect/>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9BA48E27-E83D-4ED4-856D-08E209767B67}"/>
              </a:ext>
            </a:extLst>
          </p:cNvPr>
          <p:cNvSpPr/>
          <p:nvPr/>
        </p:nvSpPr>
        <p:spPr>
          <a:xfrm>
            <a:off x="2135540" y="4485180"/>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5" name="文字方塊 34">
                <a:extLst>
                  <a:ext uri="{FF2B5EF4-FFF2-40B4-BE49-F238E27FC236}">
                    <a16:creationId xmlns:a16="http://schemas.microsoft.com/office/drawing/2014/main" id="{160A7DB3-34DA-474B-BD32-CE9026DBA575}"/>
                  </a:ext>
                </a:extLst>
              </p:cNvPr>
              <p:cNvSpPr txBox="1"/>
              <p:nvPr/>
            </p:nvSpPr>
            <p:spPr>
              <a:xfrm>
                <a:off x="1954056" y="45329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5" name="文字方塊 34">
                <a:extLst>
                  <a:ext uri="{FF2B5EF4-FFF2-40B4-BE49-F238E27FC236}">
                    <a16:creationId xmlns:a16="http://schemas.microsoft.com/office/drawing/2014/main" id="{160A7DB3-34DA-474B-BD32-CE9026DBA575}"/>
                  </a:ext>
                </a:extLst>
              </p:cNvPr>
              <p:cNvSpPr txBox="1">
                <a:spLocks noRot="1" noChangeAspect="1" noMove="1" noResize="1" noEditPoints="1" noAdjustHandles="1" noChangeArrowheads="1" noChangeShapeType="1" noTextEdit="1"/>
              </p:cNvSpPr>
              <p:nvPr/>
            </p:nvSpPr>
            <p:spPr>
              <a:xfrm>
                <a:off x="1954056" y="4532997"/>
                <a:ext cx="715161" cy="470000"/>
              </a:xfrm>
              <a:prstGeom prst="rect">
                <a:avLst/>
              </a:prstGeom>
              <a:blipFill>
                <a:blip r:embed="rId5"/>
                <a:stretch>
                  <a:fillRect b="-7895"/>
                </a:stretch>
              </a:blipFill>
            </p:spPr>
            <p:txBody>
              <a:bodyPr/>
              <a:lstStyle/>
              <a:p>
                <a:r>
                  <a:rPr lang="zh-CN" altLang="en-US">
                    <a:noFill/>
                  </a:rPr>
                  <a:t> </a:t>
                </a:r>
              </a:p>
            </p:txBody>
          </p:sp>
        </mc:Fallback>
      </mc:AlternateContent>
      <p:sp>
        <p:nvSpPr>
          <p:cNvPr id="74" name="矩形 73">
            <a:extLst>
              <a:ext uri="{FF2B5EF4-FFF2-40B4-BE49-F238E27FC236}">
                <a16:creationId xmlns:a16="http://schemas.microsoft.com/office/drawing/2014/main" id="{8F73439E-AA15-49E3-BD4A-2574D6DAA5CE}"/>
              </a:ext>
            </a:extLst>
          </p:cNvPr>
          <p:cNvSpPr/>
          <p:nvPr/>
        </p:nvSpPr>
        <p:spPr>
          <a:xfrm>
            <a:off x="5546233" y="4468250"/>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5" name="文字方塊 74">
                <a:extLst>
                  <a:ext uri="{FF2B5EF4-FFF2-40B4-BE49-F238E27FC236}">
                    <a16:creationId xmlns:a16="http://schemas.microsoft.com/office/drawing/2014/main" id="{C01D62FF-687D-4A54-9854-C1E4ECF5EFFA}"/>
                  </a:ext>
                </a:extLst>
              </p:cNvPr>
              <p:cNvSpPr txBox="1"/>
              <p:nvPr/>
            </p:nvSpPr>
            <p:spPr>
              <a:xfrm>
                <a:off x="5354475" y="450579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75" name="文字方塊 74">
                <a:extLst>
                  <a:ext uri="{FF2B5EF4-FFF2-40B4-BE49-F238E27FC236}">
                    <a16:creationId xmlns:a16="http://schemas.microsoft.com/office/drawing/2014/main" id="{C01D62FF-687D-4A54-9854-C1E4ECF5EFFA}"/>
                  </a:ext>
                </a:extLst>
              </p:cNvPr>
              <p:cNvSpPr txBox="1">
                <a:spLocks noRot="1" noChangeAspect="1" noMove="1" noResize="1" noEditPoints="1" noAdjustHandles="1" noChangeArrowheads="1" noChangeShapeType="1" noTextEdit="1"/>
              </p:cNvSpPr>
              <p:nvPr/>
            </p:nvSpPr>
            <p:spPr>
              <a:xfrm>
                <a:off x="5354475" y="4505793"/>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D70EF920-7C44-4B64-84E8-B0B0E04F49BB}"/>
              </a:ext>
            </a:extLst>
          </p:cNvPr>
          <p:cNvSpPr/>
          <p:nvPr/>
        </p:nvSpPr>
        <p:spPr>
          <a:xfrm>
            <a:off x="4973855" y="4468250"/>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7" name="文字方塊 76">
                <a:extLst>
                  <a:ext uri="{FF2B5EF4-FFF2-40B4-BE49-F238E27FC236}">
                    <a16:creationId xmlns:a16="http://schemas.microsoft.com/office/drawing/2014/main" id="{226301BF-4009-43B8-B051-F260EB669ABC}"/>
                  </a:ext>
                </a:extLst>
              </p:cNvPr>
              <p:cNvSpPr txBox="1"/>
              <p:nvPr/>
            </p:nvSpPr>
            <p:spPr>
              <a:xfrm>
                <a:off x="4792371" y="451606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77" name="文字方塊 76">
                <a:extLst>
                  <a:ext uri="{FF2B5EF4-FFF2-40B4-BE49-F238E27FC236}">
                    <a16:creationId xmlns:a16="http://schemas.microsoft.com/office/drawing/2014/main" id="{226301BF-4009-43B8-B051-F260EB669ABC}"/>
                  </a:ext>
                </a:extLst>
              </p:cNvPr>
              <p:cNvSpPr txBox="1">
                <a:spLocks noRot="1" noChangeAspect="1" noMove="1" noResize="1" noEditPoints="1" noAdjustHandles="1" noChangeArrowheads="1" noChangeShapeType="1" noTextEdit="1"/>
              </p:cNvSpPr>
              <p:nvPr/>
            </p:nvSpPr>
            <p:spPr>
              <a:xfrm>
                <a:off x="4792371" y="4516067"/>
                <a:ext cx="715161" cy="470000"/>
              </a:xfrm>
              <a:prstGeom prst="rect">
                <a:avLst/>
              </a:prstGeom>
              <a:blipFill>
                <a:blip r:embed="rId7"/>
                <a:stretch>
                  <a:fillRect/>
                </a:stretch>
              </a:blipFill>
            </p:spPr>
            <p:txBody>
              <a:bodyPr/>
              <a:lstStyle/>
              <a:p>
                <a:r>
                  <a:rPr lang="zh-CN" altLang="en-US">
                    <a:noFill/>
                  </a:rPr>
                  <a:t> </a:t>
                </a:r>
              </a:p>
            </p:txBody>
          </p:sp>
        </mc:Fallback>
      </mc:AlternateContent>
      <p:sp>
        <p:nvSpPr>
          <p:cNvPr id="78" name="矩形 77">
            <a:extLst>
              <a:ext uri="{FF2B5EF4-FFF2-40B4-BE49-F238E27FC236}">
                <a16:creationId xmlns:a16="http://schemas.microsoft.com/office/drawing/2014/main" id="{6B12A7C4-6CAE-4D86-A437-6E8C81101417}"/>
              </a:ext>
            </a:extLst>
          </p:cNvPr>
          <p:cNvSpPr/>
          <p:nvPr/>
        </p:nvSpPr>
        <p:spPr>
          <a:xfrm>
            <a:off x="4411752" y="4468250"/>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79" name="文字方塊 78">
                <a:extLst>
                  <a:ext uri="{FF2B5EF4-FFF2-40B4-BE49-F238E27FC236}">
                    <a16:creationId xmlns:a16="http://schemas.microsoft.com/office/drawing/2014/main" id="{E9F96B7D-2E13-4DB4-B0EE-35895557D0DF}"/>
                  </a:ext>
                </a:extLst>
              </p:cNvPr>
              <p:cNvSpPr txBox="1"/>
              <p:nvPr/>
            </p:nvSpPr>
            <p:spPr>
              <a:xfrm>
                <a:off x="4230268" y="451606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79" name="文字方塊 78">
                <a:extLst>
                  <a:ext uri="{FF2B5EF4-FFF2-40B4-BE49-F238E27FC236}">
                    <a16:creationId xmlns:a16="http://schemas.microsoft.com/office/drawing/2014/main" id="{E9F96B7D-2E13-4DB4-B0EE-35895557D0DF}"/>
                  </a:ext>
                </a:extLst>
              </p:cNvPr>
              <p:cNvSpPr txBox="1">
                <a:spLocks noRot="1" noChangeAspect="1" noMove="1" noResize="1" noEditPoints="1" noAdjustHandles="1" noChangeArrowheads="1" noChangeShapeType="1" noTextEdit="1"/>
              </p:cNvSpPr>
              <p:nvPr/>
            </p:nvSpPr>
            <p:spPr>
              <a:xfrm>
                <a:off x="4230268" y="4516067"/>
                <a:ext cx="715161" cy="470000"/>
              </a:xfrm>
              <a:prstGeom prst="rect">
                <a:avLst/>
              </a:prstGeom>
              <a:blipFill>
                <a:blip r:embed="rId8"/>
                <a:stretch>
                  <a:fillRect b="-7895"/>
                </a:stretch>
              </a:blipFill>
            </p:spPr>
            <p:txBody>
              <a:bodyPr/>
              <a:lstStyle/>
              <a:p>
                <a:r>
                  <a:rPr lang="zh-CN" altLang="en-US">
                    <a:noFill/>
                  </a:rPr>
                  <a:t> </a:t>
                </a:r>
              </a:p>
            </p:txBody>
          </p:sp>
        </mc:Fallback>
      </mc:AlternateContent>
      <p:sp>
        <p:nvSpPr>
          <p:cNvPr id="85" name="矩形 84">
            <a:extLst>
              <a:ext uri="{FF2B5EF4-FFF2-40B4-BE49-F238E27FC236}">
                <a16:creationId xmlns:a16="http://schemas.microsoft.com/office/drawing/2014/main" id="{9AF36B4E-DD67-4C98-A176-BBFEDC0E5B0E}"/>
              </a:ext>
            </a:extLst>
          </p:cNvPr>
          <p:cNvSpPr/>
          <p:nvPr/>
        </p:nvSpPr>
        <p:spPr>
          <a:xfrm>
            <a:off x="7790349" y="4478844"/>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6" name="文字方塊 85">
                <a:extLst>
                  <a:ext uri="{FF2B5EF4-FFF2-40B4-BE49-F238E27FC236}">
                    <a16:creationId xmlns:a16="http://schemas.microsoft.com/office/drawing/2014/main" id="{92675ACB-13E8-44EF-B173-E90DEC6BAB6F}"/>
                  </a:ext>
                </a:extLst>
              </p:cNvPr>
              <p:cNvSpPr txBox="1"/>
              <p:nvPr/>
            </p:nvSpPr>
            <p:spPr>
              <a:xfrm>
                <a:off x="7598591" y="451638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86" name="文字方塊 85">
                <a:extLst>
                  <a:ext uri="{FF2B5EF4-FFF2-40B4-BE49-F238E27FC236}">
                    <a16:creationId xmlns:a16="http://schemas.microsoft.com/office/drawing/2014/main" id="{92675ACB-13E8-44EF-B173-E90DEC6BAB6F}"/>
                  </a:ext>
                </a:extLst>
              </p:cNvPr>
              <p:cNvSpPr txBox="1">
                <a:spLocks noRot="1" noChangeAspect="1" noMove="1" noResize="1" noEditPoints="1" noAdjustHandles="1" noChangeArrowheads="1" noChangeShapeType="1" noTextEdit="1"/>
              </p:cNvSpPr>
              <p:nvPr/>
            </p:nvSpPr>
            <p:spPr>
              <a:xfrm>
                <a:off x="7598591" y="4516387"/>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87" name="矩形 86">
            <a:extLst>
              <a:ext uri="{FF2B5EF4-FFF2-40B4-BE49-F238E27FC236}">
                <a16:creationId xmlns:a16="http://schemas.microsoft.com/office/drawing/2014/main" id="{B85A1D85-B595-4C9D-9123-CFF348AEF740}"/>
              </a:ext>
            </a:extLst>
          </p:cNvPr>
          <p:cNvSpPr/>
          <p:nvPr/>
        </p:nvSpPr>
        <p:spPr>
          <a:xfrm>
            <a:off x="7217971" y="447884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8" name="文字方塊 87">
                <a:extLst>
                  <a:ext uri="{FF2B5EF4-FFF2-40B4-BE49-F238E27FC236}">
                    <a16:creationId xmlns:a16="http://schemas.microsoft.com/office/drawing/2014/main" id="{B403A141-0AC7-4631-832F-4618E7A43D98}"/>
                  </a:ext>
                </a:extLst>
              </p:cNvPr>
              <p:cNvSpPr txBox="1"/>
              <p:nvPr/>
            </p:nvSpPr>
            <p:spPr>
              <a:xfrm>
                <a:off x="7036487" y="452666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88" name="文字方塊 87">
                <a:extLst>
                  <a:ext uri="{FF2B5EF4-FFF2-40B4-BE49-F238E27FC236}">
                    <a16:creationId xmlns:a16="http://schemas.microsoft.com/office/drawing/2014/main" id="{B403A141-0AC7-4631-832F-4618E7A43D98}"/>
                  </a:ext>
                </a:extLst>
              </p:cNvPr>
              <p:cNvSpPr txBox="1">
                <a:spLocks noRot="1" noChangeAspect="1" noMove="1" noResize="1" noEditPoints="1" noAdjustHandles="1" noChangeArrowheads="1" noChangeShapeType="1" noTextEdit="1"/>
              </p:cNvSpPr>
              <p:nvPr/>
            </p:nvSpPr>
            <p:spPr>
              <a:xfrm>
                <a:off x="7036487" y="4526661"/>
                <a:ext cx="715161" cy="470000"/>
              </a:xfrm>
              <a:prstGeom prst="rect">
                <a:avLst/>
              </a:prstGeom>
              <a:blipFill>
                <a:blip r:embed="rId10"/>
                <a:stretch>
                  <a:fillRect/>
                </a:stretch>
              </a:blipFill>
            </p:spPr>
            <p:txBody>
              <a:bodyPr/>
              <a:lstStyle/>
              <a:p>
                <a:r>
                  <a:rPr lang="zh-CN" altLang="en-US">
                    <a:noFill/>
                  </a:rPr>
                  <a:t> </a:t>
                </a:r>
              </a:p>
            </p:txBody>
          </p:sp>
        </mc:Fallback>
      </mc:AlternateContent>
      <p:sp>
        <p:nvSpPr>
          <p:cNvPr id="89" name="矩形 88">
            <a:extLst>
              <a:ext uri="{FF2B5EF4-FFF2-40B4-BE49-F238E27FC236}">
                <a16:creationId xmlns:a16="http://schemas.microsoft.com/office/drawing/2014/main" id="{8EC63E20-8041-4DEA-AB59-126A427C9F3D}"/>
              </a:ext>
            </a:extLst>
          </p:cNvPr>
          <p:cNvSpPr/>
          <p:nvPr/>
        </p:nvSpPr>
        <p:spPr>
          <a:xfrm>
            <a:off x="6655868" y="4478844"/>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0" name="文字方塊 89">
                <a:extLst>
                  <a:ext uri="{FF2B5EF4-FFF2-40B4-BE49-F238E27FC236}">
                    <a16:creationId xmlns:a16="http://schemas.microsoft.com/office/drawing/2014/main" id="{085D5BDC-DC9F-44C4-A5AC-F97D17A25EE7}"/>
                  </a:ext>
                </a:extLst>
              </p:cNvPr>
              <p:cNvSpPr txBox="1"/>
              <p:nvPr/>
            </p:nvSpPr>
            <p:spPr>
              <a:xfrm>
                <a:off x="6474384" y="452666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90" name="文字方塊 89">
                <a:extLst>
                  <a:ext uri="{FF2B5EF4-FFF2-40B4-BE49-F238E27FC236}">
                    <a16:creationId xmlns:a16="http://schemas.microsoft.com/office/drawing/2014/main" id="{085D5BDC-DC9F-44C4-A5AC-F97D17A25EE7}"/>
                  </a:ext>
                </a:extLst>
              </p:cNvPr>
              <p:cNvSpPr txBox="1">
                <a:spLocks noRot="1" noChangeAspect="1" noMove="1" noResize="1" noEditPoints="1" noAdjustHandles="1" noChangeArrowheads="1" noChangeShapeType="1" noTextEdit="1"/>
              </p:cNvSpPr>
              <p:nvPr/>
            </p:nvSpPr>
            <p:spPr>
              <a:xfrm>
                <a:off x="6474384" y="4526661"/>
                <a:ext cx="715161" cy="470000"/>
              </a:xfrm>
              <a:prstGeom prst="rect">
                <a:avLst/>
              </a:prstGeom>
              <a:blipFill>
                <a:blip r:embed="rId11"/>
                <a:stretch>
                  <a:fillRect b="-7895"/>
                </a:stretch>
              </a:blipFill>
            </p:spPr>
            <p:txBody>
              <a:bodyPr/>
              <a:lstStyle/>
              <a:p>
                <a:r>
                  <a:rPr lang="zh-CN" altLang="en-US">
                    <a:noFill/>
                  </a:rPr>
                  <a:t> </a:t>
                </a:r>
              </a:p>
            </p:txBody>
          </p:sp>
        </mc:Fallback>
      </mc:AlternateContent>
      <p:sp>
        <p:nvSpPr>
          <p:cNvPr id="96" name="矩形 95">
            <a:extLst>
              <a:ext uri="{FF2B5EF4-FFF2-40B4-BE49-F238E27FC236}">
                <a16:creationId xmlns:a16="http://schemas.microsoft.com/office/drawing/2014/main" id="{65DD6379-8212-4BDA-B4E6-E57CD5E1745D}"/>
              </a:ext>
            </a:extLst>
          </p:cNvPr>
          <p:cNvSpPr/>
          <p:nvPr/>
        </p:nvSpPr>
        <p:spPr>
          <a:xfrm>
            <a:off x="10043053" y="449243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7" name="文字方塊 96">
                <a:extLst>
                  <a:ext uri="{FF2B5EF4-FFF2-40B4-BE49-F238E27FC236}">
                    <a16:creationId xmlns:a16="http://schemas.microsoft.com/office/drawing/2014/main" id="{35C05A69-52C5-43DC-95C9-232BBA1C5E23}"/>
                  </a:ext>
                </a:extLst>
              </p:cNvPr>
              <p:cNvSpPr txBox="1"/>
              <p:nvPr/>
            </p:nvSpPr>
            <p:spPr>
              <a:xfrm>
                <a:off x="9851295" y="4529976"/>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97" name="文字方塊 96">
                <a:extLst>
                  <a:ext uri="{FF2B5EF4-FFF2-40B4-BE49-F238E27FC236}">
                    <a16:creationId xmlns:a16="http://schemas.microsoft.com/office/drawing/2014/main" id="{35C05A69-52C5-43DC-95C9-232BBA1C5E23}"/>
                  </a:ext>
                </a:extLst>
              </p:cNvPr>
              <p:cNvSpPr txBox="1">
                <a:spLocks noRot="1" noChangeAspect="1" noMove="1" noResize="1" noEditPoints="1" noAdjustHandles="1" noChangeArrowheads="1" noChangeShapeType="1" noTextEdit="1"/>
              </p:cNvSpPr>
              <p:nvPr/>
            </p:nvSpPr>
            <p:spPr>
              <a:xfrm>
                <a:off x="9851295" y="4529976"/>
                <a:ext cx="715161" cy="468975"/>
              </a:xfrm>
              <a:prstGeom prst="rect">
                <a:avLst/>
              </a:prstGeom>
              <a:blipFill>
                <a:blip r:embed="rId12"/>
                <a:stretch>
                  <a:fillRect/>
                </a:stretch>
              </a:blipFill>
            </p:spPr>
            <p:txBody>
              <a:bodyPr/>
              <a:lstStyle/>
              <a:p>
                <a:r>
                  <a:rPr lang="zh-CN" altLang="en-US">
                    <a:noFill/>
                  </a:rPr>
                  <a:t> </a:t>
                </a:r>
              </a:p>
            </p:txBody>
          </p:sp>
        </mc:Fallback>
      </mc:AlternateContent>
      <p:sp>
        <p:nvSpPr>
          <p:cNvPr id="98" name="矩形 97">
            <a:extLst>
              <a:ext uri="{FF2B5EF4-FFF2-40B4-BE49-F238E27FC236}">
                <a16:creationId xmlns:a16="http://schemas.microsoft.com/office/drawing/2014/main" id="{DC861C16-F529-4148-A79C-2788F9CA4E83}"/>
              </a:ext>
            </a:extLst>
          </p:cNvPr>
          <p:cNvSpPr/>
          <p:nvPr/>
        </p:nvSpPr>
        <p:spPr>
          <a:xfrm>
            <a:off x="9470675" y="449243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9" name="文字方塊 98">
                <a:extLst>
                  <a:ext uri="{FF2B5EF4-FFF2-40B4-BE49-F238E27FC236}">
                    <a16:creationId xmlns:a16="http://schemas.microsoft.com/office/drawing/2014/main" id="{0843BFA9-51E7-41DF-8430-AF5CF51EF49C}"/>
                  </a:ext>
                </a:extLst>
              </p:cNvPr>
              <p:cNvSpPr txBox="1"/>
              <p:nvPr/>
            </p:nvSpPr>
            <p:spPr>
              <a:xfrm>
                <a:off x="9289191" y="454025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99" name="文字方塊 98">
                <a:extLst>
                  <a:ext uri="{FF2B5EF4-FFF2-40B4-BE49-F238E27FC236}">
                    <a16:creationId xmlns:a16="http://schemas.microsoft.com/office/drawing/2014/main" id="{0843BFA9-51E7-41DF-8430-AF5CF51EF49C}"/>
                  </a:ext>
                </a:extLst>
              </p:cNvPr>
              <p:cNvSpPr txBox="1">
                <a:spLocks noRot="1" noChangeAspect="1" noMove="1" noResize="1" noEditPoints="1" noAdjustHandles="1" noChangeArrowheads="1" noChangeShapeType="1" noTextEdit="1"/>
              </p:cNvSpPr>
              <p:nvPr/>
            </p:nvSpPr>
            <p:spPr>
              <a:xfrm>
                <a:off x="9289191" y="4540250"/>
                <a:ext cx="715161" cy="468975"/>
              </a:xfrm>
              <a:prstGeom prst="rect">
                <a:avLst/>
              </a:prstGeom>
              <a:blipFill>
                <a:blip r:embed="rId13"/>
                <a:stretch>
                  <a:fillRect/>
                </a:stretch>
              </a:blipFill>
            </p:spPr>
            <p:txBody>
              <a:bodyPr/>
              <a:lstStyle/>
              <a:p>
                <a:r>
                  <a:rPr lang="zh-CN" altLang="en-US">
                    <a:noFill/>
                  </a:rPr>
                  <a:t> </a:t>
                </a:r>
              </a:p>
            </p:txBody>
          </p:sp>
        </mc:Fallback>
      </mc:AlternateContent>
      <p:sp>
        <p:nvSpPr>
          <p:cNvPr id="100" name="矩形 99">
            <a:extLst>
              <a:ext uri="{FF2B5EF4-FFF2-40B4-BE49-F238E27FC236}">
                <a16:creationId xmlns:a16="http://schemas.microsoft.com/office/drawing/2014/main" id="{08AF0850-D239-40B4-968D-5DF3E3EDA8B4}"/>
              </a:ext>
            </a:extLst>
          </p:cNvPr>
          <p:cNvSpPr/>
          <p:nvPr/>
        </p:nvSpPr>
        <p:spPr>
          <a:xfrm>
            <a:off x="8908572" y="449243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01" name="文字方塊 100">
                <a:extLst>
                  <a:ext uri="{FF2B5EF4-FFF2-40B4-BE49-F238E27FC236}">
                    <a16:creationId xmlns:a16="http://schemas.microsoft.com/office/drawing/2014/main" id="{47F583DF-037D-4FA1-AF0F-1001093CAC78}"/>
                  </a:ext>
                </a:extLst>
              </p:cNvPr>
              <p:cNvSpPr txBox="1"/>
              <p:nvPr/>
            </p:nvSpPr>
            <p:spPr>
              <a:xfrm>
                <a:off x="8727088" y="454025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01" name="文字方塊 100">
                <a:extLst>
                  <a:ext uri="{FF2B5EF4-FFF2-40B4-BE49-F238E27FC236}">
                    <a16:creationId xmlns:a16="http://schemas.microsoft.com/office/drawing/2014/main" id="{47F583DF-037D-4FA1-AF0F-1001093CAC78}"/>
                  </a:ext>
                </a:extLst>
              </p:cNvPr>
              <p:cNvSpPr txBox="1">
                <a:spLocks noRot="1" noChangeAspect="1" noMove="1" noResize="1" noEditPoints="1" noAdjustHandles="1" noChangeArrowheads="1" noChangeShapeType="1" noTextEdit="1"/>
              </p:cNvSpPr>
              <p:nvPr/>
            </p:nvSpPr>
            <p:spPr>
              <a:xfrm>
                <a:off x="8727088" y="4540250"/>
                <a:ext cx="715161" cy="468975"/>
              </a:xfrm>
              <a:prstGeom prst="rect">
                <a:avLst/>
              </a:prstGeom>
              <a:blipFill>
                <a:blip r:embed="rId14"/>
                <a:stretch>
                  <a:fillRect b="-7895"/>
                </a:stretch>
              </a:blipFill>
            </p:spPr>
            <p:txBody>
              <a:bodyPr/>
              <a:lstStyle/>
              <a:p>
                <a:r>
                  <a:rPr lang="zh-CN" altLang="en-US">
                    <a:noFill/>
                  </a:rPr>
                  <a:t> </a:t>
                </a:r>
              </a:p>
            </p:txBody>
          </p:sp>
        </mc:Fallback>
      </mc:AlternateContent>
      <p:sp>
        <p:nvSpPr>
          <p:cNvPr id="8" name="橢圓 7">
            <a:extLst>
              <a:ext uri="{FF2B5EF4-FFF2-40B4-BE49-F238E27FC236}">
                <a16:creationId xmlns:a16="http://schemas.microsoft.com/office/drawing/2014/main" id="{2B63B28E-5961-42CF-9F0E-AE1EDB4CAA45}"/>
              </a:ext>
            </a:extLst>
          </p:cNvPr>
          <p:cNvSpPr/>
          <p:nvPr/>
        </p:nvSpPr>
        <p:spPr>
          <a:xfrm>
            <a:off x="2494814" y="329701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92491" y="3305479"/>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97900" y="331433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48860" y="3339738"/>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stCxn id="34" idx="0"/>
            <a:endCxn id="114" idx="4"/>
          </p:cNvCxnSpPr>
          <p:nvPr/>
        </p:nvCxnSpPr>
        <p:spPr>
          <a:xfrm flipV="1">
            <a:off x="2279540" y="3519738"/>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stCxn id="34" idx="0"/>
            <a:endCxn id="111" idx="4"/>
          </p:cNvCxnSpPr>
          <p:nvPr/>
        </p:nvCxnSpPr>
        <p:spPr>
          <a:xfrm flipV="1">
            <a:off x="2279540" y="3494338"/>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stCxn id="34" idx="0"/>
            <a:endCxn id="108" idx="4"/>
          </p:cNvCxnSpPr>
          <p:nvPr/>
        </p:nvCxnSpPr>
        <p:spPr>
          <a:xfrm flipV="1">
            <a:off x="2279541" y="3485480"/>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stCxn id="34" idx="0"/>
            <a:endCxn id="8" idx="4"/>
          </p:cNvCxnSpPr>
          <p:nvPr/>
        </p:nvCxnSpPr>
        <p:spPr>
          <a:xfrm flipV="1">
            <a:off x="2279540" y="3477012"/>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6" name="文字方塊 125">
                <a:extLst>
                  <a:ext uri="{FF2B5EF4-FFF2-40B4-BE49-F238E27FC236}">
                    <a16:creationId xmlns:a16="http://schemas.microsoft.com/office/drawing/2014/main" id="{28C20DAD-9DF5-49AB-B23B-7BCE57A727D4}"/>
                  </a:ext>
                </a:extLst>
              </p:cNvPr>
              <p:cNvSpPr txBox="1"/>
              <p:nvPr/>
            </p:nvSpPr>
            <p:spPr>
              <a:xfrm>
                <a:off x="2781491" y="1575594"/>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r>
                        <a:rPr lang="en-US" altLang="zh-TW" sz="2400" i="1">
                          <a:latin typeface="Cambria Math" panose="02040503050406030204" pitchFamily="18" charset="0"/>
                        </a:rPr>
                        <m:t>=</m:t>
                      </m:r>
                    </m:oMath>
                  </m:oMathPara>
                </a14:m>
                <a:endParaRPr lang="zh-TW" altLang="en-US" sz="2400" dirty="0"/>
              </a:p>
            </p:txBody>
          </p:sp>
        </mc:Choice>
        <mc:Fallback>
          <p:sp>
            <p:nvSpPr>
              <p:cNvPr id="126" name="文字方塊 125">
                <a:extLst>
                  <a:ext uri="{FF2B5EF4-FFF2-40B4-BE49-F238E27FC236}">
                    <a16:creationId xmlns:a16="http://schemas.microsoft.com/office/drawing/2014/main" id="{28C20DAD-9DF5-49AB-B23B-7BCE57A727D4}"/>
                  </a:ext>
                </a:extLst>
              </p:cNvPr>
              <p:cNvSpPr txBox="1">
                <a:spLocks noRot="1" noChangeAspect="1" noMove="1" noResize="1" noEditPoints="1" noAdjustHandles="1" noChangeArrowheads="1" noChangeShapeType="1" noTextEdit="1"/>
              </p:cNvSpPr>
              <p:nvPr/>
            </p:nvSpPr>
            <p:spPr>
              <a:xfrm>
                <a:off x="2781491" y="1575594"/>
                <a:ext cx="879793" cy="385555"/>
              </a:xfrm>
              <a:prstGeom prst="rect">
                <a:avLst/>
              </a:prstGeom>
              <a:blipFill>
                <a:blip r:embed="rId15"/>
                <a:stretch>
                  <a:fillRect l="-2817" r="-2817" b="-9375"/>
                </a:stretch>
              </a:blipFill>
            </p:spPr>
            <p:txBody>
              <a:bodyPr/>
              <a:lstStyle/>
              <a:p>
                <a:r>
                  <a:rPr lang="zh-CN" altLang="en-US">
                    <a:noFill/>
                  </a:rPr>
                  <a:t> </a:t>
                </a:r>
              </a:p>
            </p:txBody>
          </p:sp>
        </mc:Fallback>
      </mc:AlternateContent>
      <p:grpSp>
        <p:nvGrpSpPr>
          <p:cNvPr id="127" name="群組 126">
            <a:extLst>
              <a:ext uri="{FF2B5EF4-FFF2-40B4-BE49-F238E27FC236}">
                <a16:creationId xmlns:a16="http://schemas.microsoft.com/office/drawing/2014/main" id="{48BD5AF3-EFF3-41B7-BB9D-065E53AECC9D}"/>
              </a:ext>
            </a:extLst>
          </p:cNvPr>
          <p:cNvGrpSpPr/>
          <p:nvPr/>
        </p:nvGrpSpPr>
        <p:grpSpPr>
          <a:xfrm>
            <a:off x="4288924" y="1490498"/>
            <a:ext cx="715161" cy="540000"/>
            <a:chOff x="7174951" y="3803115"/>
            <a:chExt cx="715161" cy="540000"/>
          </a:xfrm>
        </p:grpSpPr>
        <p:sp>
          <p:nvSpPr>
            <p:cNvPr id="130" name="矩形 129">
              <a:extLst>
                <a:ext uri="{FF2B5EF4-FFF2-40B4-BE49-F238E27FC236}">
                  <a16:creationId xmlns:a16="http://schemas.microsoft.com/office/drawing/2014/main" id="{94B6A4DA-0256-474D-B672-C54889F61A1E}"/>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94ED528F-B572-486B-8712-FE31CE7A5498}"/>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31" name="文字方塊 130">
                  <a:extLst>
                    <a:ext uri="{FF2B5EF4-FFF2-40B4-BE49-F238E27FC236}">
                      <a16:creationId xmlns:a16="http://schemas.microsoft.com/office/drawing/2014/main" id="{94ED528F-B572-486B-8712-FE31CE7A5498}"/>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16"/>
                  <a:stretch>
                    <a:fillRect b="-11688"/>
                  </a:stretch>
                </a:blipFill>
              </p:spPr>
              <p:txBody>
                <a:bodyPr/>
                <a:lstStyle/>
                <a:p>
                  <a:r>
                    <a:rPr lang="zh-TW" altLang="en-US">
                      <a:noFill/>
                    </a:rPr>
                    <a:t> </a:t>
                  </a:r>
                </a:p>
              </p:txBody>
            </p:sp>
          </mc:Fallback>
        </mc:AlternateContent>
      </p:grpSp>
      <p:sp>
        <p:nvSpPr>
          <p:cNvPr id="166" name="矩形 165">
            <a:extLst>
              <a:ext uri="{FF2B5EF4-FFF2-40B4-BE49-F238E27FC236}">
                <a16:creationId xmlns:a16="http://schemas.microsoft.com/office/drawing/2014/main" id="{F34C8570-502C-460A-8A83-CF6624B39A4C}"/>
              </a:ext>
            </a:extLst>
          </p:cNvPr>
          <p:cNvSpPr/>
          <p:nvPr/>
        </p:nvSpPr>
        <p:spPr>
          <a:xfrm rot="5400000">
            <a:off x="3914989" y="147879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7" name="文字方塊 166">
                <a:extLst>
                  <a:ext uri="{FF2B5EF4-FFF2-40B4-BE49-F238E27FC236}">
                    <a16:creationId xmlns:a16="http://schemas.microsoft.com/office/drawing/2014/main" id="{CE10B263-C985-4886-816E-7755652081A2}"/>
                  </a:ext>
                </a:extLst>
              </p:cNvPr>
              <p:cNvSpPr txBox="1"/>
              <p:nvPr/>
            </p:nvSpPr>
            <p:spPr>
              <a:xfrm>
                <a:off x="3731880" y="152081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67" name="文字方塊 166">
                <a:extLst>
                  <a:ext uri="{FF2B5EF4-FFF2-40B4-BE49-F238E27FC236}">
                    <a16:creationId xmlns:a16="http://schemas.microsoft.com/office/drawing/2014/main" id="{CE10B263-C985-4886-816E-7755652081A2}"/>
                  </a:ext>
                </a:extLst>
              </p:cNvPr>
              <p:cNvSpPr txBox="1">
                <a:spLocks noRot="1" noChangeAspect="1" noMove="1" noResize="1" noEditPoints="1" noAdjustHandles="1" noChangeArrowheads="1" noChangeShapeType="1" noTextEdit="1"/>
              </p:cNvSpPr>
              <p:nvPr/>
            </p:nvSpPr>
            <p:spPr>
              <a:xfrm>
                <a:off x="3731880" y="1520812"/>
                <a:ext cx="715161" cy="47000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0" name="文字方塊 169">
                <a:extLst>
                  <a:ext uri="{FF2B5EF4-FFF2-40B4-BE49-F238E27FC236}">
                    <a16:creationId xmlns:a16="http://schemas.microsoft.com/office/drawing/2014/main" id="{95104CB6-3C26-4A67-BC01-D430F603A29F}"/>
                  </a:ext>
                </a:extLst>
              </p:cNvPr>
              <p:cNvSpPr txBox="1"/>
              <p:nvPr/>
            </p:nvSpPr>
            <p:spPr>
              <a:xfrm>
                <a:off x="5007069" y="1594332"/>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r>
                        <a:rPr lang="en-US" altLang="zh-TW" sz="2400" i="1">
                          <a:latin typeface="Cambria Math" panose="02040503050406030204" pitchFamily="18" charset="0"/>
                        </a:rPr>
                        <m:t>=</m:t>
                      </m:r>
                    </m:oMath>
                  </m:oMathPara>
                </a14:m>
                <a:endParaRPr lang="zh-TW" altLang="en-US" sz="2400" dirty="0"/>
              </a:p>
            </p:txBody>
          </p:sp>
        </mc:Choice>
        <mc:Fallback>
          <p:sp>
            <p:nvSpPr>
              <p:cNvPr id="170" name="文字方塊 169">
                <a:extLst>
                  <a:ext uri="{FF2B5EF4-FFF2-40B4-BE49-F238E27FC236}">
                    <a16:creationId xmlns:a16="http://schemas.microsoft.com/office/drawing/2014/main" id="{95104CB6-3C26-4A67-BC01-D430F603A29F}"/>
                  </a:ext>
                </a:extLst>
              </p:cNvPr>
              <p:cNvSpPr txBox="1">
                <a:spLocks noRot="1" noChangeAspect="1" noMove="1" noResize="1" noEditPoints="1" noAdjustHandles="1" noChangeArrowheads="1" noChangeShapeType="1" noTextEdit="1"/>
              </p:cNvSpPr>
              <p:nvPr/>
            </p:nvSpPr>
            <p:spPr>
              <a:xfrm>
                <a:off x="5007069" y="1594332"/>
                <a:ext cx="879793" cy="385555"/>
              </a:xfrm>
              <a:prstGeom prst="rect">
                <a:avLst/>
              </a:prstGeom>
              <a:blipFill>
                <a:blip r:embed="rId18"/>
                <a:stretch>
                  <a:fillRect l="-4286" r="-2857" b="-12903"/>
                </a:stretch>
              </a:blipFill>
            </p:spPr>
            <p:txBody>
              <a:bodyPr/>
              <a:lstStyle/>
              <a:p>
                <a:r>
                  <a:rPr lang="zh-CN" altLang="en-US">
                    <a:noFill/>
                  </a:rPr>
                  <a:t> </a:t>
                </a:r>
              </a:p>
            </p:txBody>
          </p:sp>
        </mc:Fallback>
      </mc:AlternateContent>
      <p:grpSp>
        <p:nvGrpSpPr>
          <p:cNvPr id="171" name="群組 170">
            <a:extLst>
              <a:ext uri="{FF2B5EF4-FFF2-40B4-BE49-F238E27FC236}">
                <a16:creationId xmlns:a16="http://schemas.microsoft.com/office/drawing/2014/main" id="{A8051AD6-32BC-4BE0-834C-F49B3970A26E}"/>
              </a:ext>
            </a:extLst>
          </p:cNvPr>
          <p:cNvGrpSpPr/>
          <p:nvPr/>
        </p:nvGrpSpPr>
        <p:grpSpPr>
          <a:xfrm>
            <a:off x="6514502" y="1509236"/>
            <a:ext cx="715161" cy="540000"/>
            <a:chOff x="7174951" y="3803115"/>
            <a:chExt cx="715161" cy="540000"/>
          </a:xfrm>
        </p:grpSpPr>
        <p:sp>
          <p:nvSpPr>
            <p:cNvPr id="172" name="矩形 171">
              <a:extLst>
                <a:ext uri="{FF2B5EF4-FFF2-40B4-BE49-F238E27FC236}">
                  <a16:creationId xmlns:a16="http://schemas.microsoft.com/office/drawing/2014/main" id="{96F3A8F3-B428-4FC2-A8DA-63A156782EB5}"/>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3" name="文字方塊 172">
                  <a:extLst>
                    <a:ext uri="{FF2B5EF4-FFF2-40B4-BE49-F238E27FC236}">
                      <a16:creationId xmlns:a16="http://schemas.microsoft.com/office/drawing/2014/main" id="{C63CDA66-8339-4956-8084-5BDB02275C4D}"/>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73" name="文字方塊 172">
                  <a:extLst>
                    <a:ext uri="{FF2B5EF4-FFF2-40B4-BE49-F238E27FC236}">
                      <a16:creationId xmlns:a16="http://schemas.microsoft.com/office/drawing/2014/main" id="{C63CDA66-8339-4956-8084-5BDB02275C4D}"/>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19"/>
                  <a:stretch>
                    <a:fillRect b="-11688"/>
                  </a:stretch>
                </a:blipFill>
              </p:spPr>
              <p:txBody>
                <a:bodyPr/>
                <a:lstStyle/>
                <a:p>
                  <a:r>
                    <a:rPr lang="zh-TW" altLang="en-US">
                      <a:noFill/>
                    </a:rPr>
                    <a:t> </a:t>
                  </a:r>
                </a:p>
              </p:txBody>
            </p:sp>
          </mc:Fallback>
        </mc:AlternateContent>
      </p:grpSp>
      <p:sp>
        <p:nvSpPr>
          <p:cNvPr id="174" name="矩形 173">
            <a:extLst>
              <a:ext uri="{FF2B5EF4-FFF2-40B4-BE49-F238E27FC236}">
                <a16:creationId xmlns:a16="http://schemas.microsoft.com/office/drawing/2014/main" id="{53AED0B0-DC5C-4F5F-8188-B1B22A78E48C}"/>
              </a:ext>
            </a:extLst>
          </p:cNvPr>
          <p:cNvSpPr/>
          <p:nvPr/>
        </p:nvSpPr>
        <p:spPr>
          <a:xfrm rot="5400000">
            <a:off x="6140567" y="149753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75" name="文字方塊 174">
                <a:extLst>
                  <a:ext uri="{FF2B5EF4-FFF2-40B4-BE49-F238E27FC236}">
                    <a16:creationId xmlns:a16="http://schemas.microsoft.com/office/drawing/2014/main" id="{AD6D3B6A-C1D2-4164-A391-FB77E49C7832}"/>
                  </a:ext>
                </a:extLst>
              </p:cNvPr>
              <p:cNvSpPr txBox="1"/>
              <p:nvPr/>
            </p:nvSpPr>
            <p:spPr>
              <a:xfrm>
                <a:off x="5957458" y="15395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75" name="文字方塊 174">
                <a:extLst>
                  <a:ext uri="{FF2B5EF4-FFF2-40B4-BE49-F238E27FC236}">
                    <a16:creationId xmlns:a16="http://schemas.microsoft.com/office/drawing/2014/main" id="{AD6D3B6A-C1D2-4164-A391-FB77E49C7832}"/>
                  </a:ext>
                </a:extLst>
              </p:cNvPr>
              <p:cNvSpPr txBox="1">
                <a:spLocks noRot="1" noChangeAspect="1" noMove="1" noResize="1" noEditPoints="1" noAdjustHandles="1" noChangeArrowheads="1" noChangeShapeType="1" noTextEdit="1"/>
              </p:cNvSpPr>
              <p:nvPr/>
            </p:nvSpPr>
            <p:spPr>
              <a:xfrm>
                <a:off x="5957458" y="1539550"/>
                <a:ext cx="715161" cy="47000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6" name="文字方塊 175">
                <a:extLst>
                  <a:ext uri="{FF2B5EF4-FFF2-40B4-BE49-F238E27FC236}">
                    <a16:creationId xmlns:a16="http://schemas.microsoft.com/office/drawing/2014/main" id="{7E746B03-C52E-4630-9ACC-9612B3D88F83}"/>
                  </a:ext>
                </a:extLst>
              </p:cNvPr>
              <p:cNvSpPr txBox="1"/>
              <p:nvPr/>
            </p:nvSpPr>
            <p:spPr>
              <a:xfrm>
                <a:off x="2781491" y="2317498"/>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r>
                        <a:rPr lang="en-US" altLang="zh-TW" sz="2400" i="1">
                          <a:latin typeface="Cambria Math" panose="02040503050406030204" pitchFamily="18" charset="0"/>
                        </a:rPr>
                        <m:t>=</m:t>
                      </m:r>
                    </m:oMath>
                  </m:oMathPara>
                </a14:m>
                <a:endParaRPr lang="zh-TW" altLang="en-US" sz="2400" dirty="0"/>
              </a:p>
            </p:txBody>
          </p:sp>
        </mc:Choice>
        <mc:Fallback>
          <p:sp>
            <p:nvSpPr>
              <p:cNvPr id="176" name="文字方塊 175">
                <a:extLst>
                  <a:ext uri="{FF2B5EF4-FFF2-40B4-BE49-F238E27FC236}">
                    <a16:creationId xmlns:a16="http://schemas.microsoft.com/office/drawing/2014/main" id="{7E746B03-C52E-4630-9ACC-9612B3D88F83}"/>
                  </a:ext>
                </a:extLst>
              </p:cNvPr>
              <p:cNvSpPr txBox="1">
                <a:spLocks noRot="1" noChangeAspect="1" noMove="1" noResize="1" noEditPoints="1" noAdjustHandles="1" noChangeArrowheads="1" noChangeShapeType="1" noTextEdit="1"/>
              </p:cNvSpPr>
              <p:nvPr/>
            </p:nvSpPr>
            <p:spPr>
              <a:xfrm>
                <a:off x="2781491" y="2317498"/>
                <a:ext cx="879793" cy="385555"/>
              </a:xfrm>
              <a:prstGeom prst="rect">
                <a:avLst/>
              </a:prstGeom>
              <a:blipFill>
                <a:blip r:embed="rId21"/>
                <a:stretch>
                  <a:fillRect l="-2817" r="-2817" b="-12903"/>
                </a:stretch>
              </a:blipFill>
            </p:spPr>
            <p:txBody>
              <a:bodyPr/>
              <a:lstStyle/>
              <a:p>
                <a:r>
                  <a:rPr lang="zh-CN" altLang="en-US">
                    <a:noFill/>
                  </a:rPr>
                  <a:t> </a:t>
                </a:r>
              </a:p>
            </p:txBody>
          </p:sp>
        </mc:Fallback>
      </mc:AlternateContent>
      <p:grpSp>
        <p:nvGrpSpPr>
          <p:cNvPr id="177" name="群組 176">
            <a:extLst>
              <a:ext uri="{FF2B5EF4-FFF2-40B4-BE49-F238E27FC236}">
                <a16:creationId xmlns:a16="http://schemas.microsoft.com/office/drawing/2014/main" id="{460C493B-8029-4187-A765-F9F1D051BB4E}"/>
              </a:ext>
            </a:extLst>
          </p:cNvPr>
          <p:cNvGrpSpPr/>
          <p:nvPr/>
        </p:nvGrpSpPr>
        <p:grpSpPr>
          <a:xfrm>
            <a:off x="4288924" y="2232402"/>
            <a:ext cx="715161" cy="540000"/>
            <a:chOff x="7174951" y="3803115"/>
            <a:chExt cx="715161" cy="540000"/>
          </a:xfrm>
        </p:grpSpPr>
        <p:sp>
          <p:nvSpPr>
            <p:cNvPr id="178" name="矩形 177">
              <a:extLst>
                <a:ext uri="{FF2B5EF4-FFF2-40B4-BE49-F238E27FC236}">
                  <a16:creationId xmlns:a16="http://schemas.microsoft.com/office/drawing/2014/main" id="{EBD0C8C7-4808-47D1-9FE5-4DF8FEDDA562}"/>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79" name="文字方塊 178">
                  <a:extLst>
                    <a:ext uri="{FF2B5EF4-FFF2-40B4-BE49-F238E27FC236}">
                      <a16:creationId xmlns:a16="http://schemas.microsoft.com/office/drawing/2014/main" id="{6573334F-0A3D-404B-8432-7FBF3A7D7D79}"/>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79" name="文字方塊 178">
                  <a:extLst>
                    <a:ext uri="{FF2B5EF4-FFF2-40B4-BE49-F238E27FC236}">
                      <a16:creationId xmlns:a16="http://schemas.microsoft.com/office/drawing/2014/main" id="{6573334F-0A3D-404B-8432-7FBF3A7D7D79}"/>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2"/>
                  <a:stretch>
                    <a:fillRect b="-11688"/>
                  </a:stretch>
                </a:blipFill>
              </p:spPr>
              <p:txBody>
                <a:bodyPr/>
                <a:lstStyle/>
                <a:p>
                  <a:r>
                    <a:rPr lang="zh-TW" altLang="en-US">
                      <a:noFill/>
                    </a:rPr>
                    <a:t> </a:t>
                  </a:r>
                </a:p>
              </p:txBody>
            </p:sp>
          </mc:Fallback>
        </mc:AlternateContent>
      </p:grpSp>
      <p:sp>
        <p:nvSpPr>
          <p:cNvPr id="180" name="矩形 179">
            <a:extLst>
              <a:ext uri="{FF2B5EF4-FFF2-40B4-BE49-F238E27FC236}">
                <a16:creationId xmlns:a16="http://schemas.microsoft.com/office/drawing/2014/main" id="{E57BF44A-9CB7-4FB8-95FF-1D3BBD07861E}"/>
              </a:ext>
            </a:extLst>
          </p:cNvPr>
          <p:cNvSpPr/>
          <p:nvPr/>
        </p:nvSpPr>
        <p:spPr>
          <a:xfrm rot="5400000">
            <a:off x="3914989" y="2220698"/>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81" name="文字方塊 180">
                <a:extLst>
                  <a:ext uri="{FF2B5EF4-FFF2-40B4-BE49-F238E27FC236}">
                    <a16:creationId xmlns:a16="http://schemas.microsoft.com/office/drawing/2014/main" id="{3788470A-90C4-49E9-83E7-2E7CD5A90A7F}"/>
                  </a:ext>
                </a:extLst>
              </p:cNvPr>
              <p:cNvSpPr txBox="1"/>
              <p:nvPr/>
            </p:nvSpPr>
            <p:spPr>
              <a:xfrm>
                <a:off x="3731880" y="226271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81" name="文字方塊 180">
                <a:extLst>
                  <a:ext uri="{FF2B5EF4-FFF2-40B4-BE49-F238E27FC236}">
                    <a16:creationId xmlns:a16="http://schemas.microsoft.com/office/drawing/2014/main" id="{3788470A-90C4-49E9-83E7-2E7CD5A90A7F}"/>
                  </a:ext>
                </a:extLst>
              </p:cNvPr>
              <p:cNvSpPr txBox="1">
                <a:spLocks noRot="1" noChangeAspect="1" noMove="1" noResize="1" noEditPoints="1" noAdjustHandles="1" noChangeArrowheads="1" noChangeShapeType="1" noTextEdit="1"/>
              </p:cNvSpPr>
              <p:nvPr/>
            </p:nvSpPr>
            <p:spPr>
              <a:xfrm>
                <a:off x="3731880" y="2262716"/>
                <a:ext cx="715161" cy="47000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2" name="文字方塊 181">
                <a:extLst>
                  <a:ext uri="{FF2B5EF4-FFF2-40B4-BE49-F238E27FC236}">
                    <a16:creationId xmlns:a16="http://schemas.microsoft.com/office/drawing/2014/main" id="{E09021A5-6EC9-417F-BB08-A638444B7FD1}"/>
                  </a:ext>
                </a:extLst>
              </p:cNvPr>
              <p:cNvSpPr txBox="1"/>
              <p:nvPr/>
            </p:nvSpPr>
            <p:spPr>
              <a:xfrm>
                <a:off x="4989802" y="2335001"/>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r>
                        <a:rPr lang="en-US" altLang="zh-TW" sz="2400" i="1">
                          <a:latin typeface="Cambria Math" panose="02040503050406030204" pitchFamily="18" charset="0"/>
                        </a:rPr>
                        <m:t>=</m:t>
                      </m:r>
                    </m:oMath>
                  </m:oMathPara>
                </a14:m>
                <a:endParaRPr lang="zh-TW" altLang="en-US" sz="2400" dirty="0"/>
              </a:p>
            </p:txBody>
          </p:sp>
        </mc:Choice>
        <mc:Fallback>
          <p:sp>
            <p:nvSpPr>
              <p:cNvPr id="182" name="文字方塊 181">
                <a:extLst>
                  <a:ext uri="{FF2B5EF4-FFF2-40B4-BE49-F238E27FC236}">
                    <a16:creationId xmlns:a16="http://schemas.microsoft.com/office/drawing/2014/main" id="{E09021A5-6EC9-417F-BB08-A638444B7FD1}"/>
                  </a:ext>
                </a:extLst>
              </p:cNvPr>
              <p:cNvSpPr txBox="1">
                <a:spLocks noRot="1" noChangeAspect="1" noMove="1" noResize="1" noEditPoints="1" noAdjustHandles="1" noChangeArrowheads="1" noChangeShapeType="1" noTextEdit="1"/>
              </p:cNvSpPr>
              <p:nvPr/>
            </p:nvSpPr>
            <p:spPr>
              <a:xfrm>
                <a:off x="4989802" y="2335001"/>
                <a:ext cx="879793" cy="385555"/>
              </a:xfrm>
              <a:prstGeom prst="rect">
                <a:avLst/>
              </a:prstGeom>
              <a:blipFill>
                <a:blip r:embed="rId24"/>
                <a:stretch>
                  <a:fillRect l="-4286" r="-2857" b="-9375"/>
                </a:stretch>
              </a:blipFill>
            </p:spPr>
            <p:txBody>
              <a:bodyPr/>
              <a:lstStyle/>
              <a:p>
                <a:r>
                  <a:rPr lang="zh-CN" altLang="en-US">
                    <a:noFill/>
                  </a:rPr>
                  <a:t> </a:t>
                </a:r>
              </a:p>
            </p:txBody>
          </p:sp>
        </mc:Fallback>
      </mc:AlternateContent>
      <p:grpSp>
        <p:nvGrpSpPr>
          <p:cNvPr id="183" name="群組 182">
            <a:extLst>
              <a:ext uri="{FF2B5EF4-FFF2-40B4-BE49-F238E27FC236}">
                <a16:creationId xmlns:a16="http://schemas.microsoft.com/office/drawing/2014/main" id="{9ED2D855-6748-4421-874D-BDF59019C35A}"/>
              </a:ext>
            </a:extLst>
          </p:cNvPr>
          <p:cNvGrpSpPr/>
          <p:nvPr/>
        </p:nvGrpSpPr>
        <p:grpSpPr>
          <a:xfrm>
            <a:off x="6497235" y="2249905"/>
            <a:ext cx="715161" cy="540000"/>
            <a:chOff x="7174951" y="3803115"/>
            <a:chExt cx="715161" cy="540000"/>
          </a:xfrm>
        </p:grpSpPr>
        <p:sp>
          <p:nvSpPr>
            <p:cNvPr id="184" name="矩形 183">
              <a:extLst>
                <a:ext uri="{FF2B5EF4-FFF2-40B4-BE49-F238E27FC236}">
                  <a16:creationId xmlns:a16="http://schemas.microsoft.com/office/drawing/2014/main" id="{A05C403F-C017-41FD-96DA-4A21F2D19C7E}"/>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5" name="文字方塊 184">
                  <a:extLst>
                    <a:ext uri="{FF2B5EF4-FFF2-40B4-BE49-F238E27FC236}">
                      <a16:creationId xmlns:a16="http://schemas.microsoft.com/office/drawing/2014/main" id="{EB78D4CE-FA93-4E02-8206-8ED5CD860EF0}"/>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85" name="文字方塊 184">
                  <a:extLst>
                    <a:ext uri="{FF2B5EF4-FFF2-40B4-BE49-F238E27FC236}">
                      <a16:creationId xmlns:a16="http://schemas.microsoft.com/office/drawing/2014/main" id="{EB78D4CE-FA93-4E02-8206-8ED5CD860EF0}"/>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5"/>
                  <a:stretch>
                    <a:fillRect b="-11688"/>
                  </a:stretch>
                </a:blipFill>
              </p:spPr>
              <p:txBody>
                <a:bodyPr/>
                <a:lstStyle/>
                <a:p>
                  <a:r>
                    <a:rPr lang="zh-TW" altLang="en-US">
                      <a:noFill/>
                    </a:rPr>
                    <a:t> </a:t>
                  </a:r>
                </a:p>
              </p:txBody>
            </p:sp>
          </mc:Fallback>
        </mc:AlternateContent>
      </p:grpSp>
      <p:sp>
        <p:nvSpPr>
          <p:cNvPr id="186" name="矩形 185">
            <a:extLst>
              <a:ext uri="{FF2B5EF4-FFF2-40B4-BE49-F238E27FC236}">
                <a16:creationId xmlns:a16="http://schemas.microsoft.com/office/drawing/2014/main" id="{59A23E3B-FAF3-4D8B-92AC-0721560DF7DF}"/>
              </a:ext>
            </a:extLst>
          </p:cNvPr>
          <p:cNvSpPr/>
          <p:nvPr/>
        </p:nvSpPr>
        <p:spPr>
          <a:xfrm rot="5400000">
            <a:off x="6123300" y="223820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87" name="文字方塊 186">
                <a:extLst>
                  <a:ext uri="{FF2B5EF4-FFF2-40B4-BE49-F238E27FC236}">
                    <a16:creationId xmlns:a16="http://schemas.microsoft.com/office/drawing/2014/main" id="{9AD3161D-E3F0-47AB-A97D-4BB4D62B75F7}"/>
                  </a:ext>
                </a:extLst>
              </p:cNvPr>
              <p:cNvSpPr txBox="1"/>
              <p:nvPr/>
            </p:nvSpPr>
            <p:spPr>
              <a:xfrm>
                <a:off x="5940191" y="228022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87" name="文字方塊 186">
                <a:extLst>
                  <a:ext uri="{FF2B5EF4-FFF2-40B4-BE49-F238E27FC236}">
                    <a16:creationId xmlns:a16="http://schemas.microsoft.com/office/drawing/2014/main" id="{9AD3161D-E3F0-47AB-A97D-4BB4D62B75F7}"/>
                  </a:ext>
                </a:extLst>
              </p:cNvPr>
              <p:cNvSpPr txBox="1">
                <a:spLocks noRot="1" noChangeAspect="1" noMove="1" noResize="1" noEditPoints="1" noAdjustHandles="1" noChangeArrowheads="1" noChangeShapeType="1" noTextEdit="1"/>
              </p:cNvSpPr>
              <p:nvPr/>
            </p:nvSpPr>
            <p:spPr>
              <a:xfrm>
                <a:off x="5940191" y="2280220"/>
                <a:ext cx="715161" cy="468975"/>
              </a:xfrm>
              <a:prstGeom prst="rect">
                <a:avLst/>
              </a:prstGeom>
              <a:blipFill>
                <a:blip r:embed="rId26"/>
                <a:stretch>
                  <a:fillRect/>
                </a:stretch>
              </a:blipFill>
            </p:spPr>
            <p:txBody>
              <a:bodyPr/>
              <a:lstStyle/>
              <a:p>
                <a:r>
                  <a:rPr lang="zh-CN" altLang="en-US">
                    <a:noFill/>
                  </a:rPr>
                  <a:t> </a:t>
                </a:r>
              </a:p>
            </p:txBody>
          </p:sp>
        </mc:Fallback>
      </mc:AlternateContent>
      <p:grpSp>
        <p:nvGrpSpPr>
          <p:cNvPr id="188" name="群組 187">
            <a:extLst>
              <a:ext uri="{FF2B5EF4-FFF2-40B4-BE49-F238E27FC236}">
                <a16:creationId xmlns:a16="http://schemas.microsoft.com/office/drawing/2014/main" id="{28F3455D-F158-43F5-947C-C14A7FD92BC6}"/>
              </a:ext>
            </a:extLst>
          </p:cNvPr>
          <p:cNvGrpSpPr/>
          <p:nvPr/>
        </p:nvGrpSpPr>
        <p:grpSpPr>
          <a:xfrm>
            <a:off x="9698542" y="1674071"/>
            <a:ext cx="715161" cy="540000"/>
            <a:chOff x="7174951" y="3803115"/>
            <a:chExt cx="715161" cy="540000"/>
          </a:xfrm>
        </p:grpSpPr>
        <p:sp>
          <p:nvSpPr>
            <p:cNvPr id="189" name="矩形 188">
              <a:extLst>
                <a:ext uri="{FF2B5EF4-FFF2-40B4-BE49-F238E27FC236}">
                  <a16:creationId xmlns:a16="http://schemas.microsoft.com/office/drawing/2014/main" id="{7712C543-3FB7-4DEC-A8E2-D2D87EA2DB89}"/>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8E44EA20-EDBF-43C3-A420-CB7F8071AC6B}"/>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90" name="文字方塊 189">
                  <a:extLst>
                    <a:ext uri="{FF2B5EF4-FFF2-40B4-BE49-F238E27FC236}">
                      <a16:creationId xmlns:a16="http://schemas.microsoft.com/office/drawing/2014/main" id="{8E44EA20-EDBF-43C3-A420-CB7F8071AC6B}"/>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27"/>
                  <a:stretch>
                    <a:fillRect b="-11688"/>
                  </a:stretch>
                </a:blipFill>
              </p:spPr>
              <p:txBody>
                <a:bodyPr/>
                <a:lstStyle/>
                <a:p>
                  <a:r>
                    <a:rPr lang="zh-TW" altLang="en-US">
                      <a:noFill/>
                    </a:rPr>
                    <a:t> </a:t>
                  </a:r>
                </a:p>
              </p:txBody>
            </p:sp>
          </mc:Fallback>
        </mc:AlternateContent>
      </p:grpSp>
      <p:grpSp>
        <p:nvGrpSpPr>
          <p:cNvPr id="26" name="群組 25">
            <a:extLst>
              <a:ext uri="{FF2B5EF4-FFF2-40B4-BE49-F238E27FC236}">
                <a16:creationId xmlns:a16="http://schemas.microsoft.com/office/drawing/2014/main" id="{1433F71D-ACBC-4115-A511-480294596E9A}"/>
              </a:ext>
            </a:extLst>
          </p:cNvPr>
          <p:cNvGrpSpPr/>
          <p:nvPr/>
        </p:nvGrpSpPr>
        <p:grpSpPr>
          <a:xfrm>
            <a:off x="9040714" y="1118597"/>
            <a:ext cx="715161" cy="470000"/>
            <a:chOff x="7193535" y="5191659"/>
            <a:chExt cx="715161" cy="470000"/>
          </a:xfrm>
        </p:grpSpPr>
        <p:sp>
          <p:nvSpPr>
            <p:cNvPr id="191" name="矩形 190">
              <a:extLst>
                <a:ext uri="{FF2B5EF4-FFF2-40B4-BE49-F238E27FC236}">
                  <a16:creationId xmlns:a16="http://schemas.microsoft.com/office/drawing/2014/main" id="{073F8935-2456-4F2A-AD7A-447E97209E3F}"/>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2" name="文字方塊 191">
                  <a:extLst>
                    <a:ext uri="{FF2B5EF4-FFF2-40B4-BE49-F238E27FC236}">
                      <a16:creationId xmlns:a16="http://schemas.microsoft.com/office/drawing/2014/main" id="{C252CB0D-5A2D-42F4-B1B7-BEA89291E72B}"/>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92" name="文字方塊 191">
                  <a:extLst>
                    <a:ext uri="{FF2B5EF4-FFF2-40B4-BE49-F238E27FC236}">
                      <a16:creationId xmlns:a16="http://schemas.microsoft.com/office/drawing/2014/main" id="{C252CB0D-5A2D-42F4-B1B7-BEA89291E72B}"/>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28"/>
                  <a:stretch>
                    <a:fillRect/>
                  </a:stretch>
                </a:blipFill>
              </p:spPr>
              <p:txBody>
                <a:bodyPr/>
                <a:lstStyle/>
                <a:p>
                  <a:r>
                    <a:rPr lang="zh-TW" altLang="en-US">
                      <a:noFill/>
                    </a:rPr>
                    <a:t> </a:t>
                  </a:r>
                </a:p>
              </p:txBody>
            </p:sp>
          </mc:Fallback>
        </mc:AlternateContent>
      </p:grpSp>
      <p:grpSp>
        <p:nvGrpSpPr>
          <p:cNvPr id="193" name="群組 192">
            <a:extLst>
              <a:ext uri="{FF2B5EF4-FFF2-40B4-BE49-F238E27FC236}">
                <a16:creationId xmlns:a16="http://schemas.microsoft.com/office/drawing/2014/main" id="{FBBFF1AD-157F-4930-9A6C-077891F51ECE}"/>
              </a:ext>
            </a:extLst>
          </p:cNvPr>
          <p:cNvGrpSpPr/>
          <p:nvPr/>
        </p:nvGrpSpPr>
        <p:grpSpPr>
          <a:xfrm>
            <a:off x="9040714" y="1532172"/>
            <a:ext cx="715161" cy="470000"/>
            <a:chOff x="7193535" y="5191659"/>
            <a:chExt cx="715161" cy="470000"/>
          </a:xfrm>
        </p:grpSpPr>
        <p:sp>
          <p:nvSpPr>
            <p:cNvPr id="194" name="矩形 193">
              <a:extLst>
                <a:ext uri="{FF2B5EF4-FFF2-40B4-BE49-F238E27FC236}">
                  <a16:creationId xmlns:a16="http://schemas.microsoft.com/office/drawing/2014/main" id="{2BC73E29-1F13-40C6-BD92-8B9CF1AD9CB4}"/>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0DA6C2FA-F529-417F-A97D-FCB93AC3630F}"/>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95" name="文字方塊 194">
                  <a:extLst>
                    <a:ext uri="{FF2B5EF4-FFF2-40B4-BE49-F238E27FC236}">
                      <a16:creationId xmlns:a16="http://schemas.microsoft.com/office/drawing/2014/main" id="{0DA6C2FA-F529-417F-A97D-FCB93AC3630F}"/>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29"/>
                  <a:stretch>
                    <a:fillRect/>
                  </a:stretch>
                </a:blipFill>
              </p:spPr>
              <p:txBody>
                <a:bodyPr/>
                <a:lstStyle/>
                <a:p>
                  <a:r>
                    <a:rPr lang="zh-TW" altLang="en-US">
                      <a:noFill/>
                    </a:rPr>
                    <a:t> </a:t>
                  </a:r>
                </a:p>
              </p:txBody>
            </p:sp>
          </mc:Fallback>
        </mc:AlternateContent>
      </p:grpSp>
      <p:grpSp>
        <p:nvGrpSpPr>
          <p:cNvPr id="196" name="群組 195">
            <a:extLst>
              <a:ext uri="{FF2B5EF4-FFF2-40B4-BE49-F238E27FC236}">
                <a16:creationId xmlns:a16="http://schemas.microsoft.com/office/drawing/2014/main" id="{B5082BF4-ED1A-4A26-B564-06FA3F1751F7}"/>
              </a:ext>
            </a:extLst>
          </p:cNvPr>
          <p:cNvGrpSpPr/>
          <p:nvPr/>
        </p:nvGrpSpPr>
        <p:grpSpPr>
          <a:xfrm>
            <a:off x="9040714" y="1944071"/>
            <a:ext cx="715161" cy="470000"/>
            <a:chOff x="7193535" y="5191659"/>
            <a:chExt cx="715161" cy="470000"/>
          </a:xfrm>
        </p:grpSpPr>
        <p:sp>
          <p:nvSpPr>
            <p:cNvPr id="197" name="矩形 196">
              <a:extLst>
                <a:ext uri="{FF2B5EF4-FFF2-40B4-BE49-F238E27FC236}">
                  <a16:creationId xmlns:a16="http://schemas.microsoft.com/office/drawing/2014/main" id="{60A6EFFE-B98D-44E8-ADD5-6359EFD03ABA}"/>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8" name="文字方塊 197">
                  <a:extLst>
                    <a:ext uri="{FF2B5EF4-FFF2-40B4-BE49-F238E27FC236}">
                      <a16:creationId xmlns:a16="http://schemas.microsoft.com/office/drawing/2014/main" id="{C96BDFB1-3D53-4109-A999-E8512A5BC44A}"/>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98" name="文字方塊 197">
                  <a:extLst>
                    <a:ext uri="{FF2B5EF4-FFF2-40B4-BE49-F238E27FC236}">
                      <a16:creationId xmlns:a16="http://schemas.microsoft.com/office/drawing/2014/main" id="{C96BDFB1-3D53-4109-A999-E8512A5BC44A}"/>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30"/>
                  <a:stretch>
                    <a:fillRect/>
                  </a:stretch>
                </a:blipFill>
              </p:spPr>
              <p:txBody>
                <a:bodyPr/>
                <a:lstStyle/>
                <a:p>
                  <a:r>
                    <a:rPr lang="zh-TW" altLang="en-US">
                      <a:noFill/>
                    </a:rPr>
                    <a:t> </a:t>
                  </a:r>
                </a:p>
              </p:txBody>
            </p:sp>
          </mc:Fallback>
        </mc:AlternateContent>
      </p:grpSp>
      <p:grpSp>
        <p:nvGrpSpPr>
          <p:cNvPr id="199" name="群組 198">
            <a:extLst>
              <a:ext uri="{FF2B5EF4-FFF2-40B4-BE49-F238E27FC236}">
                <a16:creationId xmlns:a16="http://schemas.microsoft.com/office/drawing/2014/main" id="{9F919A94-EE88-4715-B0F9-5A18D1BD91F2}"/>
              </a:ext>
            </a:extLst>
          </p:cNvPr>
          <p:cNvGrpSpPr/>
          <p:nvPr/>
        </p:nvGrpSpPr>
        <p:grpSpPr>
          <a:xfrm>
            <a:off x="9040714" y="2340504"/>
            <a:ext cx="715161" cy="468975"/>
            <a:chOff x="7193535" y="5191659"/>
            <a:chExt cx="715161" cy="468975"/>
          </a:xfrm>
        </p:grpSpPr>
        <p:sp>
          <p:nvSpPr>
            <p:cNvPr id="200" name="矩形 199">
              <a:extLst>
                <a:ext uri="{FF2B5EF4-FFF2-40B4-BE49-F238E27FC236}">
                  <a16:creationId xmlns:a16="http://schemas.microsoft.com/office/drawing/2014/main" id="{12138F0B-C0BF-4692-951E-37F758C2547D}"/>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01" name="文字方塊 200">
                  <a:extLst>
                    <a:ext uri="{FF2B5EF4-FFF2-40B4-BE49-F238E27FC236}">
                      <a16:creationId xmlns:a16="http://schemas.microsoft.com/office/drawing/2014/main" id="{C9FA8E32-97B0-43FA-BFE4-D8655710C876}"/>
                    </a:ext>
                  </a:extLst>
                </p:cNvPr>
                <p:cNvSpPr txBox="1"/>
                <p:nvPr/>
              </p:nvSpPr>
              <p:spPr>
                <a:xfrm>
                  <a:off x="7193535" y="5191659"/>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201" name="文字方塊 200">
                  <a:extLst>
                    <a:ext uri="{FF2B5EF4-FFF2-40B4-BE49-F238E27FC236}">
                      <a16:creationId xmlns:a16="http://schemas.microsoft.com/office/drawing/2014/main" id="{C9FA8E32-97B0-43FA-BFE4-D8655710C876}"/>
                    </a:ext>
                  </a:extLst>
                </p:cNvPr>
                <p:cNvSpPr txBox="1">
                  <a:spLocks noRot="1" noChangeAspect="1" noMove="1" noResize="1" noEditPoints="1" noAdjustHandles="1" noChangeArrowheads="1" noChangeShapeType="1" noTextEdit="1"/>
                </p:cNvSpPr>
                <p:nvPr/>
              </p:nvSpPr>
              <p:spPr>
                <a:xfrm>
                  <a:off x="7193535" y="5191659"/>
                  <a:ext cx="715161" cy="468975"/>
                </a:xfrm>
                <a:prstGeom prst="rect">
                  <a:avLst/>
                </a:prstGeom>
                <a:blipFill>
                  <a:blip r:embed="rId31"/>
                  <a:stretch>
                    <a:fillRect/>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202" name="文字方塊 201">
                <a:extLst>
                  <a:ext uri="{FF2B5EF4-FFF2-40B4-BE49-F238E27FC236}">
                    <a16:creationId xmlns:a16="http://schemas.microsoft.com/office/drawing/2014/main" id="{F2336D0F-8E9E-403A-819C-2BE3A1B24695}"/>
                  </a:ext>
                </a:extLst>
              </p:cNvPr>
              <p:cNvSpPr txBox="1"/>
              <p:nvPr/>
            </p:nvSpPr>
            <p:spPr>
              <a:xfrm>
                <a:off x="8572383" y="1800641"/>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p:sp>
            <p:nvSpPr>
              <p:cNvPr id="202" name="文字方塊 201">
                <a:extLst>
                  <a:ext uri="{FF2B5EF4-FFF2-40B4-BE49-F238E27FC236}">
                    <a16:creationId xmlns:a16="http://schemas.microsoft.com/office/drawing/2014/main" id="{F2336D0F-8E9E-403A-819C-2BE3A1B24695}"/>
                  </a:ext>
                </a:extLst>
              </p:cNvPr>
              <p:cNvSpPr txBox="1">
                <a:spLocks noRot="1" noChangeAspect="1" noMove="1" noResize="1" noEditPoints="1" noAdjustHandles="1" noChangeArrowheads="1" noChangeShapeType="1" noTextEdit="1"/>
              </p:cNvSpPr>
              <p:nvPr/>
            </p:nvSpPr>
            <p:spPr>
              <a:xfrm>
                <a:off x="8572383" y="1800641"/>
                <a:ext cx="298159" cy="369332"/>
              </a:xfrm>
              <a:prstGeom prst="rect">
                <a:avLst/>
              </a:prstGeom>
              <a:blipFill>
                <a:blip r:embed="rId32"/>
                <a:stretch>
                  <a:fillRect l="-8000" r="-8000"/>
                </a:stretch>
              </a:blipFill>
            </p:spPr>
            <p:txBody>
              <a:bodyPr/>
              <a:lstStyle/>
              <a:p>
                <a:r>
                  <a:rPr lang="zh-CN" altLang="en-US">
                    <a:noFill/>
                  </a:rPr>
                  <a:t> </a:t>
                </a:r>
              </a:p>
            </p:txBody>
          </p:sp>
        </mc:Fallback>
      </mc:AlternateContent>
      <p:grpSp>
        <p:nvGrpSpPr>
          <p:cNvPr id="29" name="群組 28">
            <a:extLst>
              <a:ext uri="{FF2B5EF4-FFF2-40B4-BE49-F238E27FC236}">
                <a16:creationId xmlns:a16="http://schemas.microsoft.com/office/drawing/2014/main" id="{C6B65D08-154E-4CC6-BF98-A8FECA9A4733}"/>
              </a:ext>
            </a:extLst>
          </p:cNvPr>
          <p:cNvGrpSpPr/>
          <p:nvPr/>
        </p:nvGrpSpPr>
        <p:grpSpPr>
          <a:xfrm>
            <a:off x="7893674" y="1043999"/>
            <a:ext cx="565091" cy="430683"/>
            <a:chOff x="5686213" y="4717020"/>
            <a:chExt cx="565091" cy="430683"/>
          </a:xfrm>
        </p:grpSpPr>
        <p:sp>
          <p:nvSpPr>
            <p:cNvPr id="204" name="矩形 203">
              <a:extLst>
                <a:ext uri="{FF2B5EF4-FFF2-40B4-BE49-F238E27FC236}">
                  <a16:creationId xmlns:a16="http://schemas.microsoft.com/office/drawing/2014/main" id="{D8CE7627-4B5F-47B2-B5BB-8E5E1153B48D}"/>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3" name="文字方塊 202">
                  <a:extLst>
                    <a:ext uri="{FF2B5EF4-FFF2-40B4-BE49-F238E27FC236}">
                      <a16:creationId xmlns:a16="http://schemas.microsoft.com/office/drawing/2014/main" id="{150682AA-20AD-4781-B1E3-DCCB3C1B1B53}"/>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150682AA-20AD-4781-B1E3-DCCB3C1B1B53}"/>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39"/>
                  <a:stretch>
                    <a:fillRect l="-7609" r="-5435" b="-11111"/>
                  </a:stretch>
                </a:blipFill>
              </p:spPr>
              <p:txBody>
                <a:bodyPr/>
                <a:lstStyle/>
                <a:p>
                  <a:r>
                    <a:rPr lang="zh-TW" altLang="en-US">
                      <a:noFill/>
                    </a:rPr>
                    <a:t> </a:t>
                  </a:r>
                </a:p>
              </p:txBody>
            </p:sp>
          </mc:Fallback>
        </mc:AlternateContent>
      </p:grpSp>
      <p:grpSp>
        <p:nvGrpSpPr>
          <p:cNvPr id="205" name="群組 204">
            <a:extLst>
              <a:ext uri="{FF2B5EF4-FFF2-40B4-BE49-F238E27FC236}">
                <a16:creationId xmlns:a16="http://schemas.microsoft.com/office/drawing/2014/main" id="{B76C3D2F-EB20-475B-96BB-0FD0ABEC6F7E}"/>
              </a:ext>
            </a:extLst>
          </p:cNvPr>
          <p:cNvGrpSpPr/>
          <p:nvPr/>
        </p:nvGrpSpPr>
        <p:grpSpPr>
          <a:xfrm>
            <a:off x="7902383" y="1474682"/>
            <a:ext cx="565091" cy="430683"/>
            <a:chOff x="5686213" y="4717020"/>
            <a:chExt cx="565091" cy="430683"/>
          </a:xfrm>
        </p:grpSpPr>
        <p:sp>
          <p:nvSpPr>
            <p:cNvPr id="206" name="矩形 205">
              <a:extLst>
                <a:ext uri="{FF2B5EF4-FFF2-40B4-BE49-F238E27FC236}">
                  <a16:creationId xmlns:a16="http://schemas.microsoft.com/office/drawing/2014/main" id="{429A270A-55CB-45E7-B02F-DA1075E99588}"/>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24093C6C-E1F7-4049-B5E5-D0BEDECEF784}"/>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07" name="文字方塊 206">
                  <a:extLst>
                    <a:ext uri="{FF2B5EF4-FFF2-40B4-BE49-F238E27FC236}">
                      <a16:creationId xmlns:a16="http://schemas.microsoft.com/office/drawing/2014/main" id="{24093C6C-E1F7-4049-B5E5-D0BEDECEF784}"/>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40"/>
                  <a:stretch>
                    <a:fillRect l="-6452" r="-4301" b="-9375"/>
                  </a:stretch>
                </a:blipFill>
              </p:spPr>
              <p:txBody>
                <a:bodyPr/>
                <a:lstStyle/>
                <a:p>
                  <a:r>
                    <a:rPr lang="zh-TW" altLang="en-US">
                      <a:noFill/>
                    </a:rPr>
                    <a:t> </a:t>
                  </a:r>
                </a:p>
              </p:txBody>
            </p:sp>
          </mc:Fallback>
        </mc:AlternateContent>
      </p:grpSp>
      <p:grpSp>
        <p:nvGrpSpPr>
          <p:cNvPr id="208" name="群組 207">
            <a:extLst>
              <a:ext uri="{FF2B5EF4-FFF2-40B4-BE49-F238E27FC236}">
                <a16:creationId xmlns:a16="http://schemas.microsoft.com/office/drawing/2014/main" id="{8C7637A3-6148-4FD1-B0AD-2B9A114A2001}"/>
              </a:ext>
            </a:extLst>
          </p:cNvPr>
          <p:cNvGrpSpPr/>
          <p:nvPr/>
        </p:nvGrpSpPr>
        <p:grpSpPr>
          <a:xfrm>
            <a:off x="7902751" y="1907596"/>
            <a:ext cx="565091" cy="430683"/>
            <a:chOff x="5686213" y="4717020"/>
            <a:chExt cx="565091" cy="430683"/>
          </a:xfrm>
        </p:grpSpPr>
        <p:sp>
          <p:nvSpPr>
            <p:cNvPr id="209" name="矩形 208">
              <a:extLst>
                <a:ext uri="{FF2B5EF4-FFF2-40B4-BE49-F238E27FC236}">
                  <a16:creationId xmlns:a16="http://schemas.microsoft.com/office/drawing/2014/main" id="{51B7E750-9EA5-4BCB-9756-757C55C8B6B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E64EBE73-BBE1-4C59-89E9-13ED8A4054AA}"/>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E64EBE73-BBE1-4C59-89E9-13ED8A4054AA}"/>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41"/>
                  <a:stretch>
                    <a:fillRect l="-6452" r="-4301" b="-9375"/>
                  </a:stretch>
                </a:blipFill>
              </p:spPr>
              <p:txBody>
                <a:bodyPr/>
                <a:lstStyle/>
                <a:p>
                  <a:r>
                    <a:rPr lang="zh-TW" altLang="en-US">
                      <a:noFill/>
                    </a:rPr>
                    <a:t> </a:t>
                  </a:r>
                </a:p>
              </p:txBody>
            </p:sp>
          </mc:Fallback>
        </mc:AlternateContent>
      </p:grpSp>
      <p:grpSp>
        <p:nvGrpSpPr>
          <p:cNvPr id="211" name="群組 210">
            <a:extLst>
              <a:ext uri="{FF2B5EF4-FFF2-40B4-BE49-F238E27FC236}">
                <a16:creationId xmlns:a16="http://schemas.microsoft.com/office/drawing/2014/main" id="{773F522B-EADA-4972-A73C-1AFBAD3DDAF5}"/>
              </a:ext>
            </a:extLst>
          </p:cNvPr>
          <p:cNvGrpSpPr/>
          <p:nvPr/>
        </p:nvGrpSpPr>
        <p:grpSpPr>
          <a:xfrm>
            <a:off x="7903087" y="2335822"/>
            <a:ext cx="565091" cy="430683"/>
            <a:chOff x="5686213" y="4717020"/>
            <a:chExt cx="565091" cy="430683"/>
          </a:xfrm>
        </p:grpSpPr>
        <p:sp>
          <p:nvSpPr>
            <p:cNvPr id="212" name="矩形 211">
              <a:extLst>
                <a:ext uri="{FF2B5EF4-FFF2-40B4-BE49-F238E27FC236}">
                  <a16:creationId xmlns:a16="http://schemas.microsoft.com/office/drawing/2014/main" id="{FF7760E7-EEDA-453F-A05F-DB232FF59BD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3" name="文字方塊 212">
                  <a:extLst>
                    <a:ext uri="{FF2B5EF4-FFF2-40B4-BE49-F238E27FC236}">
                      <a16:creationId xmlns:a16="http://schemas.microsoft.com/office/drawing/2014/main" id="{3437F765-4524-45C8-A97C-584B5281428C}"/>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13" name="文字方塊 212">
                  <a:extLst>
                    <a:ext uri="{FF2B5EF4-FFF2-40B4-BE49-F238E27FC236}">
                      <a16:creationId xmlns:a16="http://schemas.microsoft.com/office/drawing/2014/main" id="{3437F765-4524-45C8-A97C-584B5281428C}"/>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42"/>
                  <a:stretch>
                    <a:fillRect l="-6452" r="-4301" b="-11111"/>
                  </a:stretch>
                </a:blipFill>
              </p:spPr>
              <p:txBody>
                <a:bodyPr/>
                <a:lstStyle/>
                <a:p>
                  <a:r>
                    <a:rPr lang="zh-TW" altLang="en-US">
                      <a:noFill/>
                    </a:rPr>
                    <a:t> </a:t>
                  </a:r>
                </a:p>
              </p:txBody>
            </p:sp>
          </mc:Fallback>
        </mc:AlternateContent>
      </p:grpSp>
      <p:sp>
        <p:nvSpPr>
          <p:cNvPr id="140" name="矩形 139">
            <a:extLst>
              <a:ext uri="{FF2B5EF4-FFF2-40B4-BE49-F238E27FC236}">
                <a16:creationId xmlns:a16="http://schemas.microsoft.com/office/drawing/2014/main" id="{ACF233B8-07F6-4B09-A479-5E1022C5FE82}"/>
              </a:ext>
            </a:extLst>
          </p:cNvPr>
          <p:cNvSpPr/>
          <p:nvPr/>
        </p:nvSpPr>
        <p:spPr>
          <a:xfrm>
            <a:off x="2025398" y="4386548"/>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mc:AlternateContent xmlns:mc="http://schemas.openxmlformats.org/markup-compatibility/2006">
        <mc:Choice xmlns:a14="http://schemas.microsoft.com/office/drawing/2010/main" Requires="a14">
          <p:sp>
            <p:nvSpPr>
              <p:cNvPr id="141" name="文字方塊 140">
                <a:extLst>
                  <a:ext uri="{FF2B5EF4-FFF2-40B4-BE49-F238E27FC236}">
                    <a16:creationId xmlns:a16="http://schemas.microsoft.com/office/drawing/2014/main" id="{6D62AE1D-F047-49B0-B736-B0110CCE54F8}"/>
                  </a:ext>
                </a:extLst>
              </p:cNvPr>
              <p:cNvSpPr txBox="1"/>
              <p:nvPr/>
            </p:nvSpPr>
            <p:spPr>
              <a:xfrm>
                <a:off x="2411123" y="2927557"/>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p:sp>
            <p:nvSpPr>
              <p:cNvPr id="141" name="文字方塊 140">
                <a:extLst>
                  <a:ext uri="{FF2B5EF4-FFF2-40B4-BE49-F238E27FC236}">
                    <a16:creationId xmlns:a16="http://schemas.microsoft.com/office/drawing/2014/main" id="{6D62AE1D-F047-49B0-B736-B0110CCE54F8}"/>
                  </a:ext>
                </a:extLst>
              </p:cNvPr>
              <p:cNvSpPr txBox="1">
                <a:spLocks noRot="1" noChangeAspect="1" noMove="1" noResize="1" noEditPoints="1" noAdjustHandles="1" noChangeArrowheads="1" noChangeShapeType="1" noTextEdit="1"/>
              </p:cNvSpPr>
              <p:nvPr/>
            </p:nvSpPr>
            <p:spPr>
              <a:xfrm>
                <a:off x="2411123" y="2927557"/>
                <a:ext cx="565091" cy="385555"/>
              </a:xfrm>
              <a:prstGeom prst="rect">
                <a:avLst/>
              </a:prstGeom>
              <a:blipFill>
                <a:blip r:embed="rId43"/>
                <a:stretch>
                  <a:fillRect l="-8889" r="-4444" b="-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2" name="文字方塊 141">
                <a:extLst>
                  <a:ext uri="{FF2B5EF4-FFF2-40B4-BE49-F238E27FC236}">
                    <a16:creationId xmlns:a16="http://schemas.microsoft.com/office/drawing/2014/main" id="{ABF08A38-976B-4C61-B6C7-21BFDFF31FDF}"/>
                  </a:ext>
                </a:extLst>
              </p:cNvPr>
              <p:cNvSpPr txBox="1"/>
              <p:nvPr/>
            </p:nvSpPr>
            <p:spPr>
              <a:xfrm>
                <a:off x="4683721" y="2927557"/>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m:t>
                          </m:r>
                          <m:r>
                            <a:rPr lang="en-US" altLang="zh-TW" sz="2400" i="1">
                              <a:latin typeface="Cambria Math" panose="02040503050406030204" pitchFamily="18" charset="0"/>
                            </a:rPr>
                            <m:t>2</m:t>
                          </m:r>
                        </m:sub>
                      </m:sSub>
                    </m:oMath>
                  </m:oMathPara>
                </a14:m>
                <a:endParaRPr lang="zh-TW" altLang="en-US" sz="2400" dirty="0"/>
              </a:p>
            </p:txBody>
          </p:sp>
        </mc:Choice>
        <mc:Fallback>
          <p:sp>
            <p:nvSpPr>
              <p:cNvPr id="142" name="文字方塊 141">
                <a:extLst>
                  <a:ext uri="{FF2B5EF4-FFF2-40B4-BE49-F238E27FC236}">
                    <a16:creationId xmlns:a16="http://schemas.microsoft.com/office/drawing/2014/main" id="{ABF08A38-976B-4C61-B6C7-21BFDFF31FDF}"/>
                  </a:ext>
                </a:extLst>
              </p:cNvPr>
              <p:cNvSpPr txBox="1">
                <a:spLocks noRot="1" noChangeAspect="1" noMove="1" noResize="1" noEditPoints="1" noAdjustHandles="1" noChangeArrowheads="1" noChangeShapeType="1" noTextEdit="1"/>
              </p:cNvSpPr>
              <p:nvPr/>
            </p:nvSpPr>
            <p:spPr>
              <a:xfrm>
                <a:off x="4683721" y="2927557"/>
                <a:ext cx="565091" cy="385555"/>
              </a:xfrm>
              <a:prstGeom prst="rect">
                <a:avLst/>
              </a:prstGeom>
              <a:blipFill>
                <a:blip r:embed="rId44"/>
                <a:stretch>
                  <a:fillRect l="-6522" r="-4348" b="-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3" name="文字方塊 142">
                <a:extLst>
                  <a:ext uri="{FF2B5EF4-FFF2-40B4-BE49-F238E27FC236}">
                    <a16:creationId xmlns:a16="http://schemas.microsoft.com/office/drawing/2014/main" id="{19215587-E601-4B84-B8D8-A09E5EC9BF6A}"/>
                  </a:ext>
                </a:extLst>
              </p:cNvPr>
              <p:cNvSpPr txBox="1"/>
              <p:nvPr/>
            </p:nvSpPr>
            <p:spPr>
              <a:xfrm>
                <a:off x="6834919" y="2927557"/>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m:t>
                          </m:r>
                          <m:r>
                            <a:rPr lang="en-US" altLang="zh-TW" sz="2400" i="1">
                              <a:latin typeface="Cambria Math" panose="02040503050406030204" pitchFamily="18" charset="0"/>
                            </a:rPr>
                            <m:t>3</m:t>
                          </m:r>
                        </m:sub>
                      </m:sSub>
                    </m:oMath>
                  </m:oMathPara>
                </a14:m>
                <a:endParaRPr lang="zh-TW" altLang="en-US" sz="2400" dirty="0"/>
              </a:p>
            </p:txBody>
          </p:sp>
        </mc:Choice>
        <mc:Fallback>
          <p:sp>
            <p:nvSpPr>
              <p:cNvPr id="143" name="文字方塊 142">
                <a:extLst>
                  <a:ext uri="{FF2B5EF4-FFF2-40B4-BE49-F238E27FC236}">
                    <a16:creationId xmlns:a16="http://schemas.microsoft.com/office/drawing/2014/main" id="{19215587-E601-4B84-B8D8-A09E5EC9BF6A}"/>
                  </a:ext>
                </a:extLst>
              </p:cNvPr>
              <p:cNvSpPr txBox="1">
                <a:spLocks noRot="1" noChangeAspect="1" noMove="1" noResize="1" noEditPoints="1" noAdjustHandles="1" noChangeArrowheads="1" noChangeShapeType="1" noTextEdit="1"/>
              </p:cNvSpPr>
              <p:nvPr/>
            </p:nvSpPr>
            <p:spPr>
              <a:xfrm>
                <a:off x="6834919" y="2927557"/>
                <a:ext cx="565091" cy="385555"/>
              </a:xfrm>
              <a:prstGeom prst="rect">
                <a:avLst/>
              </a:prstGeom>
              <a:blipFill>
                <a:blip r:embed="rId45"/>
                <a:stretch>
                  <a:fillRect l="-6667" r="-4444" b="-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4" name="文字方塊 143">
                <a:extLst>
                  <a:ext uri="{FF2B5EF4-FFF2-40B4-BE49-F238E27FC236}">
                    <a16:creationId xmlns:a16="http://schemas.microsoft.com/office/drawing/2014/main" id="{7894A895-8B19-4851-83BA-A763ECFAF777}"/>
                  </a:ext>
                </a:extLst>
              </p:cNvPr>
              <p:cNvSpPr txBox="1"/>
              <p:nvPr/>
            </p:nvSpPr>
            <p:spPr>
              <a:xfrm>
                <a:off x="9190784" y="294378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p:sp>
            <p:nvSpPr>
              <p:cNvPr id="144" name="文字方塊 143">
                <a:extLst>
                  <a:ext uri="{FF2B5EF4-FFF2-40B4-BE49-F238E27FC236}">
                    <a16:creationId xmlns:a16="http://schemas.microsoft.com/office/drawing/2014/main" id="{7894A895-8B19-4851-83BA-A763ECFAF777}"/>
                  </a:ext>
                </a:extLst>
              </p:cNvPr>
              <p:cNvSpPr txBox="1">
                <a:spLocks noRot="1" noChangeAspect="1" noMove="1" noResize="1" noEditPoints="1" noAdjustHandles="1" noChangeArrowheads="1" noChangeShapeType="1" noTextEdit="1"/>
              </p:cNvSpPr>
              <p:nvPr/>
            </p:nvSpPr>
            <p:spPr>
              <a:xfrm>
                <a:off x="9190784" y="2943780"/>
                <a:ext cx="565091" cy="385555"/>
              </a:xfrm>
              <a:prstGeom prst="rect">
                <a:avLst/>
              </a:prstGeom>
              <a:blipFill>
                <a:blip r:embed="rId46"/>
                <a:stretch>
                  <a:fillRect l="-6667" r="-4444" b="-9375"/>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62AF1B1D-C816-4DCD-B754-BE74F8124819}"/>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139</a:t>
            </a:fld>
            <a:endParaRPr lang="zh-TW" altLang="en-US"/>
          </a:p>
        </p:txBody>
      </p:sp>
    </p:spTree>
    <p:extLst>
      <p:ext uri="{BB962C8B-B14F-4D97-AF65-F5344CB8AC3E}">
        <p14:creationId xmlns:p14="http://schemas.microsoft.com/office/powerpoint/2010/main" val="12572375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8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9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8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0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0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8" grpId="0" animBg="1"/>
      <p:bldP spid="111" grpId="0" animBg="1"/>
      <p:bldP spid="114" grpId="0" animBg="1"/>
      <p:bldP spid="126" grpId="0"/>
      <p:bldP spid="166" grpId="0" animBg="1"/>
      <p:bldP spid="167" grpId="0"/>
      <p:bldP spid="170" grpId="0"/>
      <p:bldP spid="174" grpId="0" animBg="1"/>
      <p:bldP spid="175" grpId="0"/>
      <p:bldP spid="176" grpId="0"/>
      <p:bldP spid="180" grpId="0" animBg="1"/>
      <p:bldP spid="181" grpId="0"/>
      <p:bldP spid="182" grpId="0"/>
      <p:bldP spid="186" grpId="0" animBg="1"/>
      <p:bldP spid="187" grpId="0"/>
      <p:bldP spid="202" grpId="0"/>
      <p:bldP spid="140" grpId="0" animBg="1"/>
      <p:bldP spid="141" grpId="0"/>
      <p:bldP spid="142" grpId="0"/>
      <p:bldP spid="143" grpId="0"/>
      <p:bldP spid="1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激活函数</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lang="en-US" altLang="zh-CN" dirty="0" err="1"/>
                  <a:t>ReLU</a:t>
                </a:r>
                <a:r>
                  <a:rPr lang="zh-CN" altLang="zh-CN" dirty="0"/>
                  <a:t>函数</a:t>
                </a:r>
                <a:r>
                  <a:rPr lang="zh-CN" altLang="en-US" dirty="0"/>
                  <a:t>：</a:t>
                </a:r>
                <a14:m>
                  <m:oMath xmlns:m="http://schemas.openxmlformats.org/officeDocument/2006/math">
                    <m:r>
                      <a:rPr lang="en-US" altLang="zh-CN" i="1" dirty="0">
                        <a:latin typeface="Cambria Math" charset="0"/>
                      </a:rPr>
                      <m:t>𝑅𝑒𝐿𝑈</m:t>
                    </m:r>
                    <m:r>
                      <a:rPr lang="en-US" altLang="zh-CN" i="1" dirty="0">
                        <a:latin typeface="Cambria Math" charset="0"/>
                      </a:rPr>
                      <m:t>(</m:t>
                    </m:r>
                    <m:r>
                      <a:rPr lang="en-US" altLang="zh-CN" i="1" dirty="0">
                        <a:latin typeface="Cambria Math" charset="0"/>
                      </a:rPr>
                      <m:t>𝑥</m:t>
                    </m:r>
                    <m:r>
                      <a:rPr lang="en-US" altLang="zh-CN" i="1" dirty="0">
                        <a:latin typeface="Cambria Math" charset="0"/>
                      </a:rPr>
                      <m:t>)=</m:t>
                    </m:r>
                    <m:r>
                      <a:rPr lang="en-US" altLang="zh-CN" i="1" dirty="0">
                        <a:latin typeface="Cambria Math" charset="0"/>
                      </a:rPr>
                      <m:t>𝑚𝑎𝑥</m:t>
                    </m:r>
                    <m:r>
                      <a:rPr lang="en-US" altLang="zh-CN" i="1" dirty="0">
                        <a:latin typeface="Cambria Math" charset="0"/>
                      </a:rPr>
                      <m:t>(</m:t>
                    </m:r>
                    <m:r>
                      <a:rPr lang="en-US" altLang="zh-CN" i="1" dirty="0">
                        <a:latin typeface="Cambria Math" charset="0"/>
                      </a:rPr>
                      <m:t>𝑥</m:t>
                    </m:r>
                    <m:r>
                      <a:rPr lang="en-US" altLang="zh-CN" i="1" dirty="0">
                        <a:latin typeface="Cambria Math" charset="0"/>
                      </a:rPr>
                      <m:t>,0)</m:t>
                    </m:r>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2"/>
                <a:stretch>
                  <a:fillRect l="-964" t="-11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5870033" y="2261744"/>
                <a:ext cx="6374540" cy="4401205"/>
              </a:xfrm>
              <a:prstGeom prst="rect">
                <a:avLst/>
              </a:prstGeom>
            </p:spPr>
            <p:txBody>
              <a:bodyPr wrap="square">
                <a:spAutoFit/>
              </a:bodyPr>
              <a:lstStyle/>
              <a:p>
                <a:pPr marL="342900" indent="-342900">
                  <a:buSzPct val="80000"/>
                  <a:buFont typeface="Wingdings" pitchFamily="2" charset="2"/>
                  <a:buChar char="n"/>
                </a:pPr>
                <a:r>
                  <a:rPr lang="zh-CN" altLang="zh-CN" sz="2800" dirty="0">
                    <a:solidFill>
                      <a:srgbClr val="09405E"/>
                    </a:solidFill>
                    <a:latin typeface="微软雅黑" panose="020B0503020204020204" pitchFamily="34" charset="-122"/>
                    <a:ea typeface="微软雅黑" panose="020B0503020204020204" pitchFamily="34" charset="-122"/>
                  </a:rPr>
                  <a:t>计算量小</a:t>
                </a:r>
                <a:r>
                  <a:rPr lang="zh-CN" altLang="en-US" sz="2800" dirty="0">
                    <a:solidFill>
                      <a:srgbClr val="09405E"/>
                    </a:solidFill>
                    <a:latin typeface="微软雅黑" panose="020B0503020204020204" pitchFamily="34" charset="-122"/>
                    <a:ea typeface="微软雅黑" panose="020B0503020204020204" pitchFamily="34" charset="-122"/>
                  </a:rPr>
                  <a:t>：</a:t>
                </a:r>
                <a:r>
                  <a:rPr lang="zh-CN" altLang="zh-CN" sz="2800" dirty="0">
                    <a:solidFill>
                      <a:srgbClr val="09405E"/>
                    </a:solidFill>
                    <a:latin typeface="微软雅黑" panose="020B0503020204020204" pitchFamily="34" charset="-122"/>
                    <a:ea typeface="微软雅黑" panose="020B0503020204020204" pitchFamily="34" charset="-122"/>
                  </a:rPr>
                  <a:t>不涉及除法</a:t>
                </a:r>
                <a:endParaRPr lang="en-US" altLang="zh-CN" sz="2800" dirty="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pitchFamily="2" charset="2"/>
                  <a:buChar char="n"/>
                </a:pPr>
                <a:endParaRPr lang="en-US" altLang="zh-CN" sz="2800" dirty="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pitchFamily="2" charset="2"/>
                  <a:buChar char="n"/>
                </a:pPr>
                <a:r>
                  <a:rPr lang="zh-CN" altLang="zh-CN" sz="2800" dirty="0">
                    <a:solidFill>
                      <a:srgbClr val="09405E"/>
                    </a:solidFill>
                    <a:latin typeface="微软雅黑" panose="020B0503020204020204" pitchFamily="34" charset="-122"/>
                    <a:ea typeface="微软雅黑" panose="020B0503020204020204" pitchFamily="34" charset="-122"/>
                  </a:rPr>
                  <a:t>一部分神经元的输出为</a:t>
                </a:r>
                <a:r>
                  <a:rPr lang="en-US" altLang="zh-CN" sz="2800" dirty="0">
                    <a:solidFill>
                      <a:srgbClr val="09405E"/>
                    </a:solidFill>
                    <a:latin typeface="微软雅黑" panose="020B0503020204020204" pitchFamily="34" charset="-122"/>
                    <a:ea typeface="微软雅黑" panose="020B0503020204020204" pitchFamily="34" charset="-122"/>
                  </a:rPr>
                  <a:t> 0 </a:t>
                </a:r>
                <a:r>
                  <a:rPr lang="zh-CN" altLang="en-US" sz="2800" dirty="0">
                    <a:solidFill>
                      <a:srgbClr val="09405E"/>
                    </a:solidFill>
                    <a:latin typeface="微软雅黑" panose="020B0503020204020204" pitchFamily="34" charset="-122"/>
                    <a:ea typeface="微软雅黑" panose="020B0503020204020204" pitchFamily="34" charset="-122"/>
                  </a:rPr>
                  <a:t>：</a:t>
                </a:r>
                <a:r>
                  <a:rPr lang="zh-CN" altLang="zh-CN" sz="2800" dirty="0">
                    <a:solidFill>
                      <a:srgbClr val="09405E"/>
                    </a:solidFill>
                    <a:latin typeface="微软雅黑" panose="020B0503020204020204" pitchFamily="34" charset="-122"/>
                    <a:ea typeface="微软雅黑" panose="020B0503020204020204" pitchFamily="34" charset="-122"/>
                  </a:rPr>
                  <a:t>网络稀疏</a:t>
                </a:r>
                <a:r>
                  <a:rPr lang="zh-CN" altLang="en-US" sz="2800" dirty="0">
                    <a:solidFill>
                      <a:srgbClr val="09405E"/>
                    </a:solidFill>
                    <a:latin typeface="微软雅黑" panose="020B0503020204020204" pitchFamily="34" charset="-122"/>
                    <a:ea typeface="微软雅黑" panose="020B0503020204020204" pitchFamily="34" charset="-122"/>
                  </a:rPr>
                  <a:t>，</a:t>
                </a:r>
                <a:r>
                  <a:rPr lang="zh-CN" altLang="zh-CN" sz="2800" dirty="0">
                    <a:solidFill>
                      <a:srgbClr val="09405E"/>
                    </a:solidFill>
                    <a:latin typeface="微软雅黑" panose="020B0503020204020204" pitchFamily="34" charset="-122"/>
                    <a:ea typeface="微软雅黑" panose="020B0503020204020204" pitchFamily="34" charset="-122"/>
                  </a:rPr>
                  <a:t>减少参数的相互依存关系，缓解过拟合</a:t>
                </a:r>
                <a:endParaRPr lang="en-US" altLang="zh-CN" sz="2800" dirty="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pitchFamily="2" charset="2"/>
                  <a:buChar char="n"/>
                </a:pPr>
                <a:endParaRPr lang="en-US" altLang="zh-CN" sz="2800" dirty="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pitchFamily="2" charset="2"/>
                  <a:buChar char="n"/>
                </a:pPr>
                <a:r>
                  <a:rPr lang="zh-CN" altLang="zh-CN" sz="2800" dirty="0">
                    <a:solidFill>
                      <a:srgbClr val="09405E"/>
                    </a:solidFill>
                    <a:latin typeface="微软雅黑" panose="020B0503020204020204" pitchFamily="34" charset="-122"/>
                    <a:ea typeface="微软雅黑" panose="020B0503020204020204" pitchFamily="34" charset="-122"/>
                  </a:rPr>
                  <a:t>当</a:t>
                </a:r>
                <a14:m>
                  <m:oMath xmlns:m="http://schemas.openxmlformats.org/officeDocument/2006/math">
                    <m:r>
                      <a:rPr lang="en-US" altLang="zh-CN" sz="2800" i="1" dirty="0">
                        <a:latin typeface="Cambria Math" charset="0"/>
                      </a:rPr>
                      <m:t>𝑥</m:t>
                    </m:r>
                    <m:r>
                      <a:rPr lang="en-US" altLang="zh-CN" sz="2800" b="0" i="1" dirty="0" smtClean="0">
                        <a:latin typeface="Cambria Math" charset="0"/>
                      </a:rPr>
                      <m:t>&gt;0</m:t>
                    </m:r>
                  </m:oMath>
                </a14:m>
                <a:r>
                  <a:rPr lang="zh-CN" altLang="zh-CN" sz="2800" dirty="0">
                    <a:solidFill>
                      <a:srgbClr val="09405E"/>
                    </a:solidFill>
                    <a:latin typeface="微软雅黑" panose="020B0503020204020204" pitchFamily="34" charset="-122"/>
                    <a:ea typeface="微软雅黑" panose="020B0503020204020204" pitchFamily="34" charset="-122"/>
                  </a:rPr>
                  <a:t>时，导数为</a:t>
                </a:r>
                <a:r>
                  <a:rPr lang="en-US" altLang="zh-CN" sz="2800" dirty="0">
                    <a:solidFill>
                      <a:srgbClr val="09405E"/>
                    </a:solidFill>
                    <a:latin typeface="微软雅黑" panose="020B0503020204020204" pitchFamily="34" charset="-122"/>
                    <a:ea typeface="微软雅黑" panose="020B0503020204020204" pitchFamily="34" charset="-122"/>
                  </a:rPr>
                  <a:t>1</a:t>
                </a:r>
                <a:r>
                  <a:rPr lang="zh-CN" altLang="zh-CN" sz="2800" dirty="0">
                    <a:solidFill>
                      <a:srgbClr val="09405E"/>
                    </a:solidFill>
                    <a:latin typeface="微软雅黑" panose="020B0503020204020204" pitchFamily="34" charset="-122"/>
                    <a:ea typeface="微软雅黑" panose="020B0503020204020204" pitchFamily="34" charset="-122"/>
                  </a:rPr>
                  <a:t>，解决了梯度消失问题，收敛速度远快</a:t>
                </a:r>
                <a:endParaRPr lang="en-US" altLang="zh-CN" sz="2800" dirty="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pitchFamily="2" charset="2"/>
                  <a:buChar char="n"/>
                </a:pPr>
                <a:endParaRPr lang="en-US" altLang="zh-CN" sz="2800" dirty="0">
                  <a:solidFill>
                    <a:srgbClr val="09405E"/>
                  </a:solidFill>
                  <a:latin typeface="微软雅黑" panose="020B0503020204020204" pitchFamily="34" charset="-122"/>
                  <a:ea typeface="微软雅黑" panose="020B0503020204020204" pitchFamily="34" charset="-122"/>
                </a:endParaRPr>
              </a:p>
              <a:p>
                <a:pPr marL="342900" indent="-342900">
                  <a:buSzPct val="80000"/>
                  <a:buFont typeface="Wingdings" pitchFamily="2" charset="2"/>
                  <a:buChar char="n"/>
                </a:pPr>
                <a:r>
                  <a:rPr lang="zh-CN" altLang="zh-CN" sz="2800" dirty="0">
                    <a:solidFill>
                      <a:srgbClr val="09405E"/>
                    </a:solidFill>
                    <a:latin typeface="微软雅黑" panose="020B0503020204020204" pitchFamily="34" charset="-122"/>
                    <a:ea typeface="微软雅黑" panose="020B0503020204020204" pitchFamily="34" charset="-122"/>
                  </a:rPr>
                  <a:t>当</a:t>
                </a:r>
                <a14:m>
                  <m:oMath xmlns:m="http://schemas.openxmlformats.org/officeDocument/2006/math">
                    <m:r>
                      <a:rPr lang="en-US" altLang="zh-CN" sz="2800" i="1" dirty="0">
                        <a:latin typeface="Cambria Math" charset="0"/>
                      </a:rPr>
                      <m:t>𝑥</m:t>
                    </m:r>
                    <m:r>
                      <a:rPr lang="en-US" altLang="zh-CN" sz="2800" b="0" i="1" dirty="0" smtClean="0">
                        <a:latin typeface="Cambria Math" charset="0"/>
                      </a:rPr>
                      <m:t>&lt;</m:t>
                    </m:r>
                    <m:r>
                      <a:rPr lang="en-US" altLang="zh-CN" sz="2800" i="1" dirty="0">
                        <a:latin typeface="Cambria Math" charset="0"/>
                      </a:rPr>
                      <m:t>0</m:t>
                    </m:r>
                  </m:oMath>
                </a14:m>
                <a:r>
                  <a:rPr lang="zh-CN" altLang="zh-CN" sz="2800" dirty="0">
                    <a:solidFill>
                      <a:srgbClr val="09405E"/>
                    </a:solidFill>
                    <a:latin typeface="微软雅黑" panose="020B0503020204020204" pitchFamily="34" charset="-122"/>
                    <a:ea typeface="微软雅黑" panose="020B0503020204020204" pitchFamily="34" charset="-122"/>
                  </a:rPr>
                  <a:t>时，导数为</a:t>
                </a:r>
                <a:r>
                  <a:rPr lang="en-US" altLang="zh-CN" sz="2800" dirty="0">
                    <a:solidFill>
                      <a:srgbClr val="09405E"/>
                    </a:solidFill>
                    <a:latin typeface="微软雅黑" panose="020B0503020204020204" pitchFamily="34" charset="-122"/>
                    <a:ea typeface="微软雅黑" panose="020B0503020204020204" pitchFamily="34" charset="-122"/>
                  </a:rPr>
                  <a:t>0</a:t>
                </a:r>
                <a:r>
                  <a:rPr lang="zh-CN" altLang="zh-CN" sz="2800" dirty="0">
                    <a:solidFill>
                      <a:srgbClr val="09405E"/>
                    </a:solidFill>
                    <a:latin typeface="微软雅黑" panose="020B0503020204020204" pitchFamily="34" charset="-122"/>
                    <a:ea typeface="微软雅黑" panose="020B0503020204020204" pitchFamily="34" charset="-122"/>
                  </a:rPr>
                  <a:t>，无法更新权重</a:t>
                </a:r>
                <a:endParaRPr lang="en-US" altLang="zh-CN" sz="2800" dirty="0">
                  <a:solidFill>
                    <a:srgbClr val="09405E"/>
                  </a:solidFill>
                  <a:latin typeface="微软雅黑" panose="020B0503020204020204" pitchFamily="34" charset="-122"/>
                  <a:ea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5870033" y="2261744"/>
                <a:ext cx="6374540" cy="4401205"/>
              </a:xfrm>
              <a:prstGeom prst="rect">
                <a:avLst/>
              </a:prstGeom>
              <a:blipFill>
                <a:blip r:embed="rId3"/>
                <a:stretch>
                  <a:fillRect l="-1193" t="-1729" r="-398" b="-2882"/>
                </a:stretch>
              </a:blipFill>
            </p:spPr>
            <p:txBody>
              <a:bodyPr/>
              <a:lstStyle/>
              <a:p>
                <a:r>
                  <a:rPr lang="zh-CN" altLang="en-US">
                    <a:noFill/>
                  </a:rPr>
                  <a:t> </a:t>
                </a:r>
              </a:p>
            </p:txBody>
          </p:sp>
        </mc:Fallback>
      </mc:AlternateContent>
      <p:pic>
        <p:nvPicPr>
          <p:cNvPr id="7" name="Picture"/>
          <p:cNvPicPr/>
          <p:nvPr/>
        </p:nvPicPr>
        <p:blipFill>
          <a:blip r:embed="rId4"/>
          <a:stretch>
            <a:fillRect/>
          </a:stretch>
        </p:blipFill>
        <p:spPr bwMode="auto">
          <a:xfrm>
            <a:off x="394433" y="2261744"/>
            <a:ext cx="5475600" cy="3664800"/>
          </a:xfrm>
          <a:prstGeom prst="rect">
            <a:avLst/>
          </a:prstGeom>
          <a:noFill/>
          <a:ln w="9525">
            <a:noFill/>
            <a:headEnd/>
            <a:tailEnd/>
          </a:ln>
        </p:spPr>
      </p:pic>
    </p:spTree>
    <p:extLst>
      <p:ext uri="{BB962C8B-B14F-4D97-AF65-F5344CB8AC3E}">
        <p14:creationId xmlns:p14="http://schemas.microsoft.com/office/powerpoint/2010/main" val="11461603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直線單箭頭接點 108">
            <a:extLst>
              <a:ext uri="{FF2B5EF4-FFF2-40B4-BE49-F238E27FC236}">
                <a16:creationId xmlns:a16="http://schemas.microsoft.com/office/drawing/2014/main" id="{E31A8960-DEC4-4D77-8AF1-0A56491A2F75}"/>
              </a:ext>
            </a:extLst>
          </p:cNvPr>
          <p:cNvCxnSpPr>
            <a:cxnSpLocks/>
          </p:cNvCxnSpPr>
          <p:nvPr/>
        </p:nvCxnSpPr>
        <p:spPr>
          <a:xfrm flipH="1" flipV="1">
            <a:off x="4829669" y="2910084"/>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A312C66A-C6E6-4D3C-B733-B9228F8973BA}"/>
              </a:ext>
            </a:extLst>
          </p:cNvPr>
          <p:cNvCxnSpPr>
            <a:cxnSpLocks/>
            <a:endCxn id="8" idx="5"/>
          </p:cNvCxnSpPr>
          <p:nvPr/>
        </p:nvCxnSpPr>
        <p:spPr>
          <a:xfrm flipH="1" flipV="1">
            <a:off x="2620318" y="2873880"/>
            <a:ext cx="1939394" cy="1065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086EB2-4FBA-419F-8F48-29244152E4D8}"/>
              </a:ext>
            </a:extLst>
          </p:cNvPr>
          <p:cNvCxnSpPr>
            <a:cxnSpLocks/>
          </p:cNvCxnSpPr>
          <p:nvPr/>
        </p:nvCxnSpPr>
        <p:spPr>
          <a:xfrm flipH="1" flipV="1">
            <a:off x="7058177" y="2878460"/>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6D104572-F85D-41B9-8F68-72FB6899BDA8}"/>
              </a:ext>
            </a:extLst>
          </p:cNvPr>
          <p:cNvCxnSpPr>
            <a:cxnSpLocks/>
          </p:cNvCxnSpPr>
          <p:nvPr/>
        </p:nvCxnSpPr>
        <p:spPr>
          <a:xfrm flipH="1" flipV="1">
            <a:off x="9318535" y="2896562"/>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2B63B28E-5961-42CF-9F0E-AE1EDB4CAA45}"/>
              </a:ext>
            </a:extLst>
          </p:cNvPr>
          <p:cNvSpPr/>
          <p:nvPr/>
        </p:nvSpPr>
        <p:spPr>
          <a:xfrm>
            <a:off x="2466678" y="2720239"/>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8" name="橢圓 107">
            <a:extLst>
              <a:ext uri="{FF2B5EF4-FFF2-40B4-BE49-F238E27FC236}">
                <a16:creationId xmlns:a16="http://schemas.microsoft.com/office/drawing/2014/main" id="{70A0BD40-7E9D-4417-8B9D-E9E96059A1BD}"/>
              </a:ext>
            </a:extLst>
          </p:cNvPr>
          <p:cNvSpPr/>
          <p:nvPr/>
        </p:nvSpPr>
        <p:spPr>
          <a:xfrm>
            <a:off x="4764355" y="2728706"/>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1" name="橢圓 110">
            <a:extLst>
              <a:ext uri="{FF2B5EF4-FFF2-40B4-BE49-F238E27FC236}">
                <a16:creationId xmlns:a16="http://schemas.microsoft.com/office/drawing/2014/main" id="{A0599288-5924-402D-AC13-D20F6250F251}"/>
              </a:ext>
            </a:extLst>
          </p:cNvPr>
          <p:cNvSpPr/>
          <p:nvPr/>
        </p:nvSpPr>
        <p:spPr>
          <a:xfrm>
            <a:off x="6969764" y="2737564"/>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4" name="橢圓 113">
            <a:extLst>
              <a:ext uri="{FF2B5EF4-FFF2-40B4-BE49-F238E27FC236}">
                <a16:creationId xmlns:a16="http://schemas.microsoft.com/office/drawing/2014/main" id="{FAD1A2A2-F846-4C3C-9CE8-45F29DF35A42}"/>
              </a:ext>
            </a:extLst>
          </p:cNvPr>
          <p:cNvSpPr/>
          <p:nvPr/>
        </p:nvSpPr>
        <p:spPr>
          <a:xfrm>
            <a:off x="9220724" y="276296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5" name="直線單箭頭接點 114">
            <a:extLst>
              <a:ext uri="{FF2B5EF4-FFF2-40B4-BE49-F238E27FC236}">
                <a16:creationId xmlns:a16="http://schemas.microsoft.com/office/drawing/2014/main" id="{7C94D2AE-7C6E-42A4-B09E-1157D290EE1A}"/>
              </a:ext>
            </a:extLst>
          </p:cNvPr>
          <p:cNvCxnSpPr>
            <a:cxnSpLocks/>
            <a:endCxn id="114" idx="4"/>
          </p:cNvCxnSpPr>
          <p:nvPr/>
        </p:nvCxnSpPr>
        <p:spPr>
          <a:xfrm flipV="1">
            <a:off x="4527616" y="2942965"/>
            <a:ext cx="4783108" cy="9485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4CEEB10A-2B57-4511-AC66-10A8B2323D1C}"/>
              </a:ext>
            </a:extLst>
          </p:cNvPr>
          <p:cNvCxnSpPr>
            <a:cxnSpLocks/>
            <a:endCxn id="111" idx="4"/>
          </p:cNvCxnSpPr>
          <p:nvPr/>
        </p:nvCxnSpPr>
        <p:spPr>
          <a:xfrm flipV="1">
            <a:off x="4527616" y="2917565"/>
            <a:ext cx="2532148" cy="9739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23D060E9-A98D-4336-9C5B-660E70E94A70}"/>
              </a:ext>
            </a:extLst>
          </p:cNvPr>
          <p:cNvCxnSpPr>
            <a:cxnSpLocks/>
            <a:endCxn id="108" idx="4"/>
          </p:cNvCxnSpPr>
          <p:nvPr/>
        </p:nvCxnSpPr>
        <p:spPr>
          <a:xfrm flipV="1">
            <a:off x="4527617" y="2908707"/>
            <a:ext cx="326739" cy="9827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7A7098CD-5A03-4E41-B494-B52BC2F074ED}"/>
              </a:ext>
            </a:extLst>
          </p:cNvPr>
          <p:cNvCxnSpPr>
            <a:cxnSpLocks/>
            <a:endCxn id="8" idx="4"/>
          </p:cNvCxnSpPr>
          <p:nvPr/>
        </p:nvCxnSpPr>
        <p:spPr>
          <a:xfrm flipH="1" flipV="1">
            <a:off x="2556678" y="2900239"/>
            <a:ext cx="248650" cy="9225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矩形 124">
            <a:extLst>
              <a:ext uri="{FF2B5EF4-FFF2-40B4-BE49-F238E27FC236}">
                <a16:creationId xmlns:a16="http://schemas.microsoft.com/office/drawing/2014/main" id="{A8A57BA2-4899-45E4-AA78-0CACE71829E8}"/>
              </a:ext>
            </a:extLst>
          </p:cNvPr>
          <p:cNvSpPr/>
          <p:nvPr/>
        </p:nvSpPr>
        <p:spPr>
          <a:xfrm>
            <a:off x="3241885" y="390840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26" name="文字方塊 125">
                <a:extLst>
                  <a:ext uri="{FF2B5EF4-FFF2-40B4-BE49-F238E27FC236}">
                    <a16:creationId xmlns:a16="http://schemas.microsoft.com/office/drawing/2014/main" id="{C498D48F-F1E5-4DAC-81C0-0A670AAAC9E7}"/>
                  </a:ext>
                </a:extLst>
              </p:cNvPr>
              <p:cNvSpPr txBox="1"/>
              <p:nvPr/>
            </p:nvSpPr>
            <p:spPr>
              <a:xfrm>
                <a:off x="3050127" y="394595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26" name="文字方塊 125">
                <a:extLst>
                  <a:ext uri="{FF2B5EF4-FFF2-40B4-BE49-F238E27FC236}">
                    <a16:creationId xmlns:a16="http://schemas.microsoft.com/office/drawing/2014/main" id="{C498D48F-F1E5-4DAC-81C0-0A670AAAC9E7}"/>
                  </a:ext>
                </a:extLst>
              </p:cNvPr>
              <p:cNvSpPr txBox="1">
                <a:spLocks noRot="1" noChangeAspect="1" noMove="1" noResize="1" noEditPoints="1" noAdjustHandles="1" noChangeArrowheads="1" noChangeShapeType="1" noTextEdit="1"/>
              </p:cNvSpPr>
              <p:nvPr/>
            </p:nvSpPr>
            <p:spPr>
              <a:xfrm>
                <a:off x="3050127" y="3945950"/>
                <a:ext cx="715161" cy="470000"/>
              </a:xfrm>
              <a:prstGeom prst="rect">
                <a:avLst/>
              </a:prstGeom>
              <a:blipFill>
                <a:blip r:embed="rId3"/>
                <a:stretch>
                  <a:fillRect/>
                </a:stretch>
              </a:blipFill>
            </p:spPr>
            <p:txBody>
              <a:bodyPr/>
              <a:lstStyle/>
              <a:p>
                <a:r>
                  <a:rPr lang="zh-CN" altLang="en-US">
                    <a:noFill/>
                  </a:rPr>
                  <a:t> </a:t>
                </a:r>
              </a:p>
            </p:txBody>
          </p:sp>
        </mc:Fallback>
      </mc:AlternateContent>
      <p:sp>
        <p:nvSpPr>
          <p:cNvPr id="127" name="矩形 126">
            <a:extLst>
              <a:ext uri="{FF2B5EF4-FFF2-40B4-BE49-F238E27FC236}">
                <a16:creationId xmlns:a16="http://schemas.microsoft.com/office/drawing/2014/main" id="{6C03518B-CB82-49F1-A27C-7FC4A67D7D07}"/>
              </a:ext>
            </a:extLst>
          </p:cNvPr>
          <p:cNvSpPr/>
          <p:nvPr/>
        </p:nvSpPr>
        <p:spPr>
          <a:xfrm>
            <a:off x="2669507" y="390840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30" name="文字方塊 129">
                <a:extLst>
                  <a:ext uri="{FF2B5EF4-FFF2-40B4-BE49-F238E27FC236}">
                    <a16:creationId xmlns:a16="http://schemas.microsoft.com/office/drawing/2014/main" id="{28D59FBD-E3BC-42FB-A29A-38A872CCCFA4}"/>
                  </a:ext>
                </a:extLst>
              </p:cNvPr>
              <p:cNvSpPr txBox="1"/>
              <p:nvPr/>
            </p:nvSpPr>
            <p:spPr>
              <a:xfrm>
                <a:off x="2488023" y="395622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30" name="文字方塊 129">
                <a:extLst>
                  <a:ext uri="{FF2B5EF4-FFF2-40B4-BE49-F238E27FC236}">
                    <a16:creationId xmlns:a16="http://schemas.microsoft.com/office/drawing/2014/main" id="{28D59FBD-E3BC-42FB-A29A-38A872CCCFA4}"/>
                  </a:ext>
                </a:extLst>
              </p:cNvPr>
              <p:cNvSpPr txBox="1">
                <a:spLocks noRot="1" noChangeAspect="1" noMove="1" noResize="1" noEditPoints="1" noAdjustHandles="1" noChangeArrowheads="1" noChangeShapeType="1" noTextEdit="1"/>
              </p:cNvSpPr>
              <p:nvPr/>
            </p:nvSpPr>
            <p:spPr>
              <a:xfrm>
                <a:off x="2488023" y="3956224"/>
                <a:ext cx="715161" cy="470000"/>
              </a:xfrm>
              <a:prstGeom prst="rect">
                <a:avLst/>
              </a:prstGeom>
              <a:blipFill>
                <a:blip r:embed="rId4"/>
                <a:stretch>
                  <a:fillRect/>
                </a:stretch>
              </a:blipFill>
            </p:spPr>
            <p:txBody>
              <a:bodyPr/>
              <a:lstStyle/>
              <a:p>
                <a:r>
                  <a:rPr lang="zh-CN" altLang="en-US">
                    <a:noFill/>
                  </a:rPr>
                  <a:t> </a:t>
                </a:r>
              </a:p>
            </p:txBody>
          </p:sp>
        </mc:Fallback>
      </mc:AlternateContent>
      <p:sp>
        <p:nvSpPr>
          <p:cNvPr id="131" name="矩形 130">
            <a:extLst>
              <a:ext uri="{FF2B5EF4-FFF2-40B4-BE49-F238E27FC236}">
                <a16:creationId xmlns:a16="http://schemas.microsoft.com/office/drawing/2014/main" id="{4F25357E-792D-4107-A691-AABF0BF91A1E}"/>
              </a:ext>
            </a:extLst>
          </p:cNvPr>
          <p:cNvSpPr/>
          <p:nvPr/>
        </p:nvSpPr>
        <p:spPr>
          <a:xfrm>
            <a:off x="2107404" y="390840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5" name="文字方塊 164">
                <a:extLst>
                  <a:ext uri="{FF2B5EF4-FFF2-40B4-BE49-F238E27FC236}">
                    <a16:creationId xmlns:a16="http://schemas.microsoft.com/office/drawing/2014/main" id="{8D39E76D-0585-45E3-B93E-D046035D8D7C}"/>
                  </a:ext>
                </a:extLst>
              </p:cNvPr>
              <p:cNvSpPr txBox="1"/>
              <p:nvPr/>
            </p:nvSpPr>
            <p:spPr>
              <a:xfrm>
                <a:off x="1925920" y="395622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165" name="文字方塊 164">
                <a:extLst>
                  <a:ext uri="{FF2B5EF4-FFF2-40B4-BE49-F238E27FC236}">
                    <a16:creationId xmlns:a16="http://schemas.microsoft.com/office/drawing/2014/main" id="{8D39E76D-0585-45E3-B93E-D046035D8D7C}"/>
                  </a:ext>
                </a:extLst>
              </p:cNvPr>
              <p:cNvSpPr txBox="1">
                <a:spLocks noRot="1" noChangeAspect="1" noMove="1" noResize="1" noEditPoints="1" noAdjustHandles="1" noChangeArrowheads="1" noChangeShapeType="1" noTextEdit="1"/>
              </p:cNvSpPr>
              <p:nvPr/>
            </p:nvSpPr>
            <p:spPr>
              <a:xfrm>
                <a:off x="1925920" y="3956224"/>
                <a:ext cx="715161" cy="470000"/>
              </a:xfrm>
              <a:prstGeom prst="rect">
                <a:avLst/>
              </a:prstGeom>
              <a:blipFill>
                <a:blip r:embed="rId5"/>
                <a:stretch>
                  <a:fillRect b="-7895"/>
                </a:stretch>
              </a:blipFill>
            </p:spPr>
            <p:txBody>
              <a:bodyPr/>
              <a:lstStyle/>
              <a:p>
                <a:r>
                  <a:rPr lang="zh-CN" altLang="en-US">
                    <a:noFill/>
                  </a:rPr>
                  <a:t> </a:t>
                </a:r>
              </a:p>
            </p:txBody>
          </p:sp>
        </mc:Fallback>
      </mc:AlternateContent>
      <p:sp>
        <p:nvSpPr>
          <p:cNvPr id="166" name="矩形 165">
            <a:extLst>
              <a:ext uri="{FF2B5EF4-FFF2-40B4-BE49-F238E27FC236}">
                <a16:creationId xmlns:a16="http://schemas.microsoft.com/office/drawing/2014/main" id="{2D8F76F1-503F-48F4-B124-31EB9777CBCC}"/>
              </a:ext>
            </a:extLst>
          </p:cNvPr>
          <p:cNvSpPr/>
          <p:nvPr/>
        </p:nvSpPr>
        <p:spPr>
          <a:xfrm>
            <a:off x="5518097" y="389147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7" name="文字方塊 166">
                <a:extLst>
                  <a:ext uri="{FF2B5EF4-FFF2-40B4-BE49-F238E27FC236}">
                    <a16:creationId xmlns:a16="http://schemas.microsoft.com/office/drawing/2014/main" id="{581900A0-2A24-44E5-928C-8753BAD80789}"/>
                  </a:ext>
                </a:extLst>
              </p:cNvPr>
              <p:cNvSpPr txBox="1"/>
              <p:nvPr/>
            </p:nvSpPr>
            <p:spPr>
              <a:xfrm>
                <a:off x="5326339" y="392902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67" name="文字方塊 166">
                <a:extLst>
                  <a:ext uri="{FF2B5EF4-FFF2-40B4-BE49-F238E27FC236}">
                    <a16:creationId xmlns:a16="http://schemas.microsoft.com/office/drawing/2014/main" id="{581900A0-2A24-44E5-928C-8753BAD80789}"/>
                  </a:ext>
                </a:extLst>
              </p:cNvPr>
              <p:cNvSpPr txBox="1">
                <a:spLocks noRot="1" noChangeAspect="1" noMove="1" noResize="1" noEditPoints="1" noAdjustHandles="1" noChangeArrowheads="1" noChangeShapeType="1" noTextEdit="1"/>
              </p:cNvSpPr>
              <p:nvPr/>
            </p:nvSpPr>
            <p:spPr>
              <a:xfrm>
                <a:off x="5326339" y="3929020"/>
                <a:ext cx="715161" cy="470000"/>
              </a:xfrm>
              <a:prstGeom prst="rect">
                <a:avLst/>
              </a:prstGeom>
              <a:blipFill>
                <a:blip r:embed="rId6"/>
                <a:stretch>
                  <a:fillRect/>
                </a:stretch>
              </a:blipFill>
            </p:spPr>
            <p:txBody>
              <a:bodyPr/>
              <a:lstStyle/>
              <a:p>
                <a:r>
                  <a:rPr lang="zh-CN" altLang="en-US">
                    <a:noFill/>
                  </a:rPr>
                  <a:t> </a:t>
                </a:r>
              </a:p>
            </p:txBody>
          </p:sp>
        </mc:Fallback>
      </mc:AlternateContent>
      <p:sp>
        <p:nvSpPr>
          <p:cNvPr id="168" name="矩形 167">
            <a:extLst>
              <a:ext uri="{FF2B5EF4-FFF2-40B4-BE49-F238E27FC236}">
                <a16:creationId xmlns:a16="http://schemas.microsoft.com/office/drawing/2014/main" id="{489558E0-D7DE-49E8-92AF-3E284976B230}"/>
              </a:ext>
            </a:extLst>
          </p:cNvPr>
          <p:cNvSpPr/>
          <p:nvPr/>
        </p:nvSpPr>
        <p:spPr>
          <a:xfrm>
            <a:off x="4945719" y="389147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9" name="文字方塊 168">
                <a:extLst>
                  <a:ext uri="{FF2B5EF4-FFF2-40B4-BE49-F238E27FC236}">
                    <a16:creationId xmlns:a16="http://schemas.microsoft.com/office/drawing/2014/main" id="{AA66187E-270D-425E-BB8C-6B5503A0B26F}"/>
                  </a:ext>
                </a:extLst>
              </p:cNvPr>
              <p:cNvSpPr txBox="1"/>
              <p:nvPr/>
            </p:nvSpPr>
            <p:spPr>
              <a:xfrm>
                <a:off x="4764235" y="393929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69" name="文字方塊 168">
                <a:extLst>
                  <a:ext uri="{FF2B5EF4-FFF2-40B4-BE49-F238E27FC236}">
                    <a16:creationId xmlns:a16="http://schemas.microsoft.com/office/drawing/2014/main" id="{AA66187E-270D-425E-BB8C-6B5503A0B26F}"/>
                  </a:ext>
                </a:extLst>
              </p:cNvPr>
              <p:cNvSpPr txBox="1">
                <a:spLocks noRot="1" noChangeAspect="1" noMove="1" noResize="1" noEditPoints="1" noAdjustHandles="1" noChangeArrowheads="1" noChangeShapeType="1" noTextEdit="1"/>
              </p:cNvSpPr>
              <p:nvPr/>
            </p:nvSpPr>
            <p:spPr>
              <a:xfrm>
                <a:off x="4764235" y="3939294"/>
                <a:ext cx="715161" cy="470000"/>
              </a:xfrm>
              <a:prstGeom prst="rect">
                <a:avLst/>
              </a:prstGeom>
              <a:blipFill>
                <a:blip r:embed="rId7"/>
                <a:stretch>
                  <a:fillRect/>
                </a:stretch>
              </a:blipFill>
            </p:spPr>
            <p:txBody>
              <a:bodyPr/>
              <a:lstStyle/>
              <a:p>
                <a:r>
                  <a:rPr lang="zh-CN" altLang="en-US">
                    <a:noFill/>
                  </a:rPr>
                  <a:t> </a:t>
                </a:r>
              </a:p>
            </p:txBody>
          </p:sp>
        </mc:Fallback>
      </mc:AlternateContent>
      <p:sp>
        <p:nvSpPr>
          <p:cNvPr id="170" name="矩形 169">
            <a:extLst>
              <a:ext uri="{FF2B5EF4-FFF2-40B4-BE49-F238E27FC236}">
                <a16:creationId xmlns:a16="http://schemas.microsoft.com/office/drawing/2014/main" id="{24FEE5EC-40B3-4BDE-ABD0-508D8973FDB2}"/>
              </a:ext>
            </a:extLst>
          </p:cNvPr>
          <p:cNvSpPr/>
          <p:nvPr/>
        </p:nvSpPr>
        <p:spPr>
          <a:xfrm>
            <a:off x="4383616" y="389147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71" name="文字方塊 170">
                <a:extLst>
                  <a:ext uri="{FF2B5EF4-FFF2-40B4-BE49-F238E27FC236}">
                    <a16:creationId xmlns:a16="http://schemas.microsoft.com/office/drawing/2014/main" id="{51EF13B0-E442-4CBF-A736-BFBAC9E30CFC}"/>
                  </a:ext>
                </a:extLst>
              </p:cNvPr>
              <p:cNvSpPr txBox="1"/>
              <p:nvPr/>
            </p:nvSpPr>
            <p:spPr>
              <a:xfrm>
                <a:off x="4202132" y="393929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171" name="文字方塊 170">
                <a:extLst>
                  <a:ext uri="{FF2B5EF4-FFF2-40B4-BE49-F238E27FC236}">
                    <a16:creationId xmlns:a16="http://schemas.microsoft.com/office/drawing/2014/main" id="{51EF13B0-E442-4CBF-A736-BFBAC9E30CFC}"/>
                  </a:ext>
                </a:extLst>
              </p:cNvPr>
              <p:cNvSpPr txBox="1">
                <a:spLocks noRot="1" noChangeAspect="1" noMove="1" noResize="1" noEditPoints="1" noAdjustHandles="1" noChangeArrowheads="1" noChangeShapeType="1" noTextEdit="1"/>
              </p:cNvSpPr>
              <p:nvPr/>
            </p:nvSpPr>
            <p:spPr>
              <a:xfrm>
                <a:off x="4202132" y="3939294"/>
                <a:ext cx="715161" cy="470000"/>
              </a:xfrm>
              <a:prstGeom prst="rect">
                <a:avLst/>
              </a:prstGeom>
              <a:blipFill>
                <a:blip r:embed="rId8"/>
                <a:stretch>
                  <a:fillRect b="-7895"/>
                </a:stretch>
              </a:blipFill>
            </p:spPr>
            <p:txBody>
              <a:bodyPr/>
              <a:lstStyle/>
              <a:p>
                <a:r>
                  <a:rPr lang="zh-CN" altLang="en-US">
                    <a:noFill/>
                  </a:rPr>
                  <a:t> </a:t>
                </a:r>
              </a:p>
            </p:txBody>
          </p:sp>
        </mc:Fallback>
      </mc:AlternateContent>
      <p:sp>
        <p:nvSpPr>
          <p:cNvPr id="172" name="矩形 171">
            <a:extLst>
              <a:ext uri="{FF2B5EF4-FFF2-40B4-BE49-F238E27FC236}">
                <a16:creationId xmlns:a16="http://schemas.microsoft.com/office/drawing/2014/main" id="{6B9C4549-506D-4921-8C01-87F39CE9C1A7}"/>
              </a:ext>
            </a:extLst>
          </p:cNvPr>
          <p:cNvSpPr/>
          <p:nvPr/>
        </p:nvSpPr>
        <p:spPr>
          <a:xfrm>
            <a:off x="7762213" y="3902071"/>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73" name="文字方塊 172">
                <a:extLst>
                  <a:ext uri="{FF2B5EF4-FFF2-40B4-BE49-F238E27FC236}">
                    <a16:creationId xmlns:a16="http://schemas.microsoft.com/office/drawing/2014/main" id="{E829B031-8443-4252-B42B-569360A0578E}"/>
                  </a:ext>
                </a:extLst>
              </p:cNvPr>
              <p:cNvSpPr txBox="1"/>
              <p:nvPr/>
            </p:nvSpPr>
            <p:spPr>
              <a:xfrm>
                <a:off x="7570455" y="393961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73" name="文字方塊 172">
                <a:extLst>
                  <a:ext uri="{FF2B5EF4-FFF2-40B4-BE49-F238E27FC236}">
                    <a16:creationId xmlns:a16="http://schemas.microsoft.com/office/drawing/2014/main" id="{E829B031-8443-4252-B42B-569360A0578E}"/>
                  </a:ext>
                </a:extLst>
              </p:cNvPr>
              <p:cNvSpPr txBox="1">
                <a:spLocks noRot="1" noChangeAspect="1" noMove="1" noResize="1" noEditPoints="1" noAdjustHandles="1" noChangeArrowheads="1" noChangeShapeType="1" noTextEdit="1"/>
              </p:cNvSpPr>
              <p:nvPr/>
            </p:nvSpPr>
            <p:spPr>
              <a:xfrm>
                <a:off x="7570455" y="3939614"/>
                <a:ext cx="715161" cy="470000"/>
              </a:xfrm>
              <a:prstGeom prst="rect">
                <a:avLst/>
              </a:prstGeom>
              <a:blipFill>
                <a:blip r:embed="rId9"/>
                <a:stretch>
                  <a:fillRect/>
                </a:stretch>
              </a:blipFill>
            </p:spPr>
            <p:txBody>
              <a:bodyPr/>
              <a:lstStyle/>
              <a:p>
                <a:r>
                  <a:rPr lang="zh-CN" altLang="en-US">
                    <a:noFill/>
                  </a:rPr>
                  <a:t> </a:t>
                </a:r>
              </a:p>
            </p:txBody>
          </p:sp>
        </mc:Fallback>
      </mc:AlternateContent>
      <p:sp>
        <p:nvSpPr>
          <p:cNvPr id="174" name="矩形 173">
            <a:extLst>
              <a:ext uri="{FF2B5EF4-FFF2-40B4-BE49-F238E27FC236}">
                <a16:creationId xmlns:a16="http://schemas.microsoft.com/office/drawing/2014/main" id="{5C613E91-2B51-4A93-A171-8D3FA276ACEB}"/>
              </a:ext>
            </a:extLst>
          </p:cNvPr>
          <p:cNvSpPr/>
          <p:nvPr/>
        </p:nvSpPr>
        <p:spPr>
          <a:xfrm>
            <a:off x="7189835" y="390207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75" name="文字方塊 174">
                <a:extLst>
                  <a:ext uri="{FF2B5EF4-FFF2-40B4-BE49-F238E27FC236}">
                    <a16:creationId xmlns:a16="http://schemas.microsoft.com/office/drawing/2014/main" id="{76E32E36-88F8-4442-8DDC-0D4DD4B94ADC}"/>
                  </a:ext>
                </a:extLst>
              </p:cNvPr>
              <p:cNvSpPr txBox="1"/>
              <p:nvPr/>
            </p:nvSpPr>
            <p:spPr>
              <a:xfrm>
                <a:off x="7008351" y="3949888"/>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75" name="文字方塊 174">
                <a:extLst>
                  <a:ext uri="{FF2B5EF4-FFF2-40B4-BE49-F238E27FC236}">
                    <a16:creationId xmlns:a16="http://schemas.microsoft.com/office/drawing/2014/main" id="{76E32E36-88F8-4442-8DDC-0D4DD4B94ADC}"/>
                  </a:ext>
                </a:extLst>
              </p:cNvPr>
              <p:cNvSpPr txBox="1">
                <a:spLocks noRot="1" noChangeAspect="1" noMove="1" noResize="1" noEditPoints="1" noAdjustHandles="1" noChangeArrowheads="1" noChangeShapeType="1" noTextEdit="1"/>
              </p:cNvSpPr>
              <p:nvPr/>
            </p:nvSpPr>
            <p:spPr>
              <a:xfrm>
                <a:off x="7008351" y="3949888"/>
                <a:ext cx="715161" cy="470000"/>
              </a:xfrm>
              <a:prstGeom prst="rect">
                <a:avLst/>
              </a:prstGeom>
              <a:blipFill>
                <a:blip r:embed="rId10"/>
                <a:stretch>
                  <a:fillRect/>
                </a:stretch>
              </a:blipFill>
            </p:spPr>
            <p:txBody>
              <a:bodyPr/>
              <a:lstStyle/>
              <a:p>
                <a:r>
                  <a:rPr lang="zh-CN" altLang="en-US">
                    <a:noFill/>
                  </a:rPr>
                  <a:t> </a:t>
                </a:r>
              </a:p>
            </p:txBody>
          </p:sp>
        </mc:Fallback>
      </mc:AlternateContent>
      <p:sp>
        <p:nvSpPr>
          <p:cNvPr id="176" name="矩形 175">
            <a:extLst>
              <a:ext uri="{FF2B5EF4-FFF2-40B4-BE49-F238E27FC236}">
                <a16:creationId xmlns:a16="http://schemas.microsoft.com/office/drawing/2014/main" id="{14772534-C991-406B-8C00-EDADD56F964B}"/>
              </a:ext>
            </a:extLst>
          </p:cNvPr>
          <p:cNvSpPr/>
          <p:nvPr/>
        </p:nvSpPr>
        <p:spPr>
          <a:xfrm>
            <a:off x="6627732" y="3902071"/>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77" name="文字方塊 176">
                <a:extLst>
                  <a:ext uri="{FF2B5EF4-FFF2-40B4-BE49-F238E27FC236}">
                    <a16:creationId xmlns:a16="http://schemas.microsoft.com/office/drawing/2014/main" id="{E788EF0A-3F1E-427F-9867-EFFC0DA54AB6}"/>
                  </a:ext>
                </a:extLst>
              </p:cNvPr>
              <p:cNvSpPr txBox="1"/>
              <p:nvPr/>
            </p:nvSpPr>
            <p:spPr>
              <a:xfrm>
                <a:off x="6446248" y="3949888"/>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177" name="文字方塊 176">
                <a:extLst>
                  <a:ext uri="{FF2B5EF4-FFF2-40B4-BE49-F238E27FC236}">
                    <a16:creationId xmlns:a16="http://schemas.microsoft.com/office/drawing/2014/main" id="{E788EF0A-3F1E-427F-9867-EFFC0DA54AB6}"/>
                  </a:ext>
                </a:extLst>
              </p:cNvPr>
              <p:cNvSpPr txBox="1">
                <a:spLocks noRot="1" noChangeAspect="1" noMove="1" noResize="1" noEditPoints="1" noAdjustHandles="1" noChangeArrowheads="1" noChangeShapeType="1" noTextEdit="1"/>
              </p:cNvSpPr>
              <p:nvPr/>
            </p:nvSpPr>
            <p:spPr>
              <a:xfrm>
                <a:off x="6446248" y="3949888"/>
                <a:ext cx="715161" cy="470000"/>
              </a:xfrm>
              <a:prstGeom prst="rect">
                <a:avLst/>
              </a:prstGeom>
              <a:blipFill>
                <a:blip r:embed="rId11"/>
                <a:stretch>
                  <a:fillRect b="-10811"/>
                </a:stretch>
              </a:blipFill>
            </p:spPr>
            <p:txBody>
              <a:bodyPr/>
              <a:lstStyle/>
              <a:p>
                <a:r>
                  <a:rPr lang="zh-CN" altLang="en-US">
                    <a:noFill/>
                  </a:rPr>
                  <a:t> </a:t>
                </a:r>
              </a:p>
            </p:txBody>
          </p:sp>
        </mc:Fallback>
      </mc:AlternateContent>
      <p:sp>
        <p:nvSpPr>
          <p:cNvPr id="178" name="矩形 177">
            <a:extLst>
              <a:ext uri="{FF2B5EF4-FFF2-40B4-BE49-F238E27FC236}">
                <a16:creationId xmlns:a16="http://schemas.microsoft.com/office/drawing/2014/main" id="{F0545D61-D960-464A-8BBA-9362F7791528}"/>
              </a:ext>
            </a:extLst>
          </p:cNvPr>
          <p:cNvSpPr/>
          <p:nvPr/>
        </p:nvSpPr>
        <p:spPr>
          <a:xfrm>
            <a:off x="10014917" y="3915659"/>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79" name="文字方塊 178">
                <a:extLst>
                  <a:ext uri="{FF2B5EF4-FFF2-40B4-BE49-F238E27FC236}">
                    <a16:creationId xmlns:a16="http://schemas.microsoft.com/office/drawing/2014/main" id="{573E02FE-EDF7-46DE-BAA5-3B47291AA057}"/>
                  </a:ext>
                </a:extLst>
              </p:cNvPr>
              <p:cNvSpPr txBox="1"/>
              <p:nvPr/>
            </p:nvSpPr>
            <p:spPr>
              <a:xfrm>
                <a:off x="9823159" y="395320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79" name="文字方塊 178">
                <a:extLst>
                  <a:ext uri="{FF2B5EF4-FFF2-40B4-BE49-F238E27FC236}">
                    <a16:creationId xmlns:a16="http://schemas.microsoft.com/office/drawing/2014/main" id="{573E02FE-EDF7-46DE-BAA5-3B47291AA057}"/>
                  </a:ext>
                </a:extLst>
              </p:cNvPr>
              <p:cNvSpPr txBox="1">
                <a:spLocks noRot="1" noChangeAspect="1" noMove="1" noResize="1" noEditPoints="1" noAdjustHandles="1" noChangeArrowheads="1" noChangeShapeType="1" noTextEdit="1"/>
              </p:cNvSpPr>
              <p:nvPr/>
            </p:nvSpPr>
            <p:spPr>
              <a:xfrm>
                <a:off x="9823159" y="3953203"/>
                <a:ext cx="715161" cy="468975"/>
              </a:xfrm>
              <a:prstGeom prst="rect">
                <a:avLst/>
              </a:prstGeom>
              <a:blipFill>
                <a:blip r:embed="rId12"/>
                <a:stretch>
                  <a:fillRect/>
                </a:stretch>
              </a:blipFill>
            </p:spPr>
            <p:txBody>
              <a:bodyPr/>
              <a:lstStyle/>
              <a:p>
                <a:r>
                  <a:rPr lang="zh-CN" altLang="en-US">
                    <a:noFill/>
                  </a:rPr>
                  <a:t> </a:t>
                </a:r>
              </a:p>
            </p:txBody>
          </p:sp>
        </mc:Fallback>
      </mc:AlternateContent>
      <p:sp>
        <p:nvSpPr>
          <p:cNvPr id="180" name="矩形 179">
            <a:extLst>
              <a:ext uri="{FF2B5EF4-FFF2-40B4-BE49-F238E27FC236}">
                <a16:creationId xmlns:a16="http://schemas.microsoft.com/office/drawing/2014/main" id="{8FC5FE51-5BCF-4ABF-87BC-EB77C3B0798F}"/>
              </a:ext>
            </a:extLst>
          </p:cNvPr>
          <p:cNvSpPr/>
          <p:nvPr/>
        </p:nvSpPr>
        <p:spPr>
          <a:xfrm>
            <a:off x="9442539" y="391565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81" name="文字方塊 180">
                <a:extLst>
                  <a:ext uri="{FF2B5EF4-FFF2-40B4-BE49-F238E27FC236}">
                    <a16:creationId xmlns:a16="http://schemas.microsoft.com/office/drawing/2014/main" id="{53E09230-8F52-4028-BEFC-CAA77CB73312}"/>
                  </a:ext>
                </a:extLst>
              </p:cNvPr>
              <p:cNvSpPr txBox="1"/>
              <p:nvPr/>
            </p:nvSpPr>
            <p:spPr>
              <a:xfrm>
                <a:off x="9261055" y="396347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81" name="文字方塊 180">
                <a:extLst>
                  <a:ext uri="{FF2B5EF4-FFF2-40B4-BE49-F238E27FC236}">
                    <a16:creationId xmlns:a16="http://schemas.microsoft.com/office/drawing/2014/main" id="{53E09230-8F52-4028-BEFC-CAA77CB73312}"/>
                  </a:ext>
                </a:extLst>
              </p:cNvPr>
              <p:cNvSpPr txBox="1">
                <a:spLocks noRot="1" noChangeAspect="1" noMove="1" noResize="1" noEditPoints="1" noAdjustHandles="1" noChangeArrowheads="1" noChangeShapeType="1" noTextEdit="1"/>
              </p:cNvSpPr>
              <p:nvPr/>
            </p:nvSpPr>
            <p:spPr>
              <a:xfrm>
                <a:off x="9261055" y="3963477"/>
                <a:ext cx="715161" cy="468975"/>
              </a:xfrm>
              <a:prstGeom prst="rect">
                <a:avLst/>
              </a:prstGeom>
              <a:blipFill>
                <a:blip r:embed="rId13"/>
                <a:stretch>
                  <a:fillRect/>
                </a:stretch>
              </a:blipFill>
            </p:spPr>
            <p:txBody>
              <a:bodyPr/>
              <a:lstStyle/>
              <a:p>
                <a:r>
                  <a:rPr lang="zh-CN" altLang="en-US">
                    <a:noFill/>
                  </a:rPr>
                  <a:t> </a:t>
                </a:r>
              </a:p>
            </p:txBody>
          </p:sp>
        </mc:Fallback>
      </mc:AlternateContent>
      <p:sp>
        <p:nvSpPr>
          <p:cNvPr id="182" name="矩形 181">
            <a:extLst>
              <a:ext uri="{FF2B5EF4-FFF2-40B4-BE49-F238E27FC236}">
                <a16:creationId xmlns:a16="http://schemas.microsoft.com/office/drawing/2014/main" id="{AE66A1AB-0C9F-41F2-8BE8-E6E2BCD01351}"/>
              </a:ext>
            </a:extLst>
          </p:cNvPr>
          <p:cNvSpPr/>
          <p:nvPr/>
        </p:nvSpPr>
        <p:spPr>
          <a:xfrm>
            <a:off x="8880436" y="3915659"/>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83" name="文字方塊 182">
                <a:extLst>
                  <a:ext uri="{FF2B5EF4-FFF2-40B4-BE49-F238E27FC236}">
                    <a16:creationId xmlns:a16="http://schemas.microsoft.com/office/drawing/2014/main" id="{3BFA6C9D-B465-4999-B04D-2DF6594A1C17}"/>
                  </a:ext>
                </a:extLst>
              </p:cNvPr>
              <p:cNvSpPr txBox="1"/>
              <p:nvPr/>
            </p:nvSpPr>
            <p:spPr>
              <a:xfrm>
                <a:off x="8698952" y="396347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183" name="文字方塊 182">
                <a:extLst>
                  <a:ext uri="{FF2B5EF4-FFF2-40B4-BE49-F238E27FC236}">
                    <a16:creationId xmlns:a16="http://schemas.microsoft.com/office/drawing/2014/main" id="{3BFA6C9D-B465-4999-B04D-2DF6594A1C17}"/>
                  </a:ext>
                </a:extLst>
              </p:cNvPr>
              <p:cNvSpPr txBox="1">
                <a:spLocks noRot="1" noChangeAspect="1" noMove="1" noResize="1" noEditPoints="1" noAdjustHandles="1" noChangeArrowheads="1" noChangeShapeType="1" noTextEdit="1"/>
              </p:cNvSpPr>
              <p:nvPr/>
            </p:nvSpPr>
            <p:spPr>
              <a:xfrm>
                <a:off x="8698952" y="3963477"/>
                <a:ext cx="715161" cy="468975"/>
              </a:xfrm>
              <a:prstGeom prst="rect">
                <a:avLst/>
              </a:prstGeom>
              <a:blipFill>
                <a:blip r:embed="rId14"/>
                <a:stretch>
                  <a:fillRect b="-10811"/>
                </a:stretch>
              </a:blipFill>
            </p:spPr>
            <p:txBody>
              <a:bodyPr/>
              <a:lstStyle/>
              <a:p>
                <a:r>
                  <a:rPr lang="zh-CN" altLang="en-US">
                    <a:noFill/>
                  </a:rPr>
                  <a:t> </a:t>
                </a:r>
              </a:p>
            </p:txBody>
          </p:sp>
        </mc:Fallback>
      </mc:AlternateContent>
      <p:grpSp>
        <p:nvGrpSpPr>
          <p:cNvPr id="184" name="群組 183">
            <a:extLst>
              <a:ext uri="{FF2B5EF4-FFF2-40B4-BE49-F238E27FC236}">
                <a16:creationId xmlns:a16="http://schemas.microsoft.com/office/drawing/2014/main" id="{3A067D6E-4259-4E11-AD46-E11D077CBA35}"/>
              </a:ext>
            </a:extLst>
          </p:cNvPr>
          <p:cNvGrpSpPr/>
          <p:nvPr/>
        </p:nvGrpSpPr>
        <p:grpSpPr>
          <a:xfrm>
            <a:off x="8545722" y="5390258"/>
            <a:ext cx="715161" cy="540000"/>
            <a:chOff x="7174951" y="3803115"/>
            <a:chExt cx="715161" cy="540000"/>
          </a:xfrm>
        </p:grpSpPr>
        <p:sp>
          <p:nvSpPr>
            <p:cNvPr id="185" name="矩形 184">
              <a:extLst>
                <a:ext uri="{FF2B5EF4-FFF2-40B4-BE49-F238E27FC236}">
                  <a16:creationId xmlns:a16="http://schemas.microsoft.com/office/drawing/2014/main" id="{0D080B20-83FE-4A2F-8E3F-40BA01E0B50F}"/>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6" name="文字方塊 185">
                  <a:extLst>
                    <a:ext uri="{FF2B5EF4-FFF2-40B4-BE49-F238E27FC236}">
                      <a16:creationId xmlns:a16="http://schemas.microsoft.com/office/drawing/2014/main" id="{E6D535BA-B46D-4F18-8EE2-5B9F7DBBA93B}"/>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86" name="文字方塊 185">
                  <a:extLst>
                    <a:ext uri="{FF2B5EF4-FFF2-40B4-BE49-F238E27FC236}">
                      <a16:creationId xmlns:a16="http://schemas.microsoft.com/office/drawing/2014/main" id="{E6D535BA-B46D-4F18-8EE2-5B9F7DBBA93B}"/>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15"/>
                  <a:stretch>
                    <a:fillRect b="-11688"/>
                  </a:stretch>
                </a:blipFill>
              </p:spPr>
              <p:txBody>
                <a:bodyPr/>
                <a:lstStyle/>
                <a:p>
                  <a:r>
                    <a:rPr lang="zh-TW" altLang="en-US">
                      <a:noFill/>
                    </a:rPr>
                    <a:t> </a:t>
                  </a:r>
                </a:p>
              </p:txBody>
            </p:sp>
          </mc:Fallback>
        </mc:AlternateContent>
      </p:grpSp>
      <p:grpSp>
        <p:nvGrpSpPr>
          <p:cNvPr id="187" name="群組 186">
            <a:extLst>
              <a:ext uri="{FF2B5EF4-FFF2-40B4-BE49-F238E27FC236}">
                <a16:creationId xmlns:a16="http://schemas.microsoft.com/office/drawing/2014/main" id="{AD8CEDA7-1FC3-4862-9F3A-DA2DF91BACC7}"/>
              </a:ext>
            </a:extLst>
          </p:cNvPr>
          <p:cNvGrpSpPr/>
          <p:nvPr/>
        </p:nvGrpSpPr>
        <p:grpSpPr>
          <a:xfrm>
            <a:off x="7900868" y="4842148"/>
            <a:ext cx="715161" cy="470000"/>
            <a:chOff x="7193535" y="5191659"/>
            <a:chExt cx="715161" cy="470000"/>
          </a:xfrm>
        </p:grpSpPr>
        <p:sp>
          <p:nvSpPr>
            <p:cNvPr id="188" name="矩形 187">
              <a:extLst>
                <a:ext uri="{FF2B5EF4-FFF2-40B4-BE49-F238E27FC236}">
                  <a16:creationId xmlns:a16="http://schemas.microsoft.com/office/drawing/2014/main" id="{83D289E5-940C-48FB-AA2C-B2E0396A661C}"/>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89" name="文字方塊 188">
                  <a:extLst>
                    <a:ext uri="{FF2B5EF4-FFF2-40B4-BE49-F238E27FC236}">
                      <a16:creationId xmlns:a16="http://schemas.microsoft.com/office/drawing/2014/main" id="{B496837E-DDE5-41FB-8DB8-868A957DBEB8}"/>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89" name="文字方塊 188">
                  <a:extLst>
                    <a:ext uri="{FF2B5EF4-FFF2-40B4-BE49-F238E27FC236}">
                      <a16:creationId xmlns:a16="http://schemas.microsoft.com/office/drawing/2014/main" id="{B496837E-DDE5-41FB-8DB8-868A957DBEB8}"/>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16"/>
                  <a:stretch>
                    <a:fillRect/>
                  </a:stretch>
                </a:blipFill>
              </p:spPr>
              <p:txBody>
                <a:bodyPr/>
                <a:lstStyle/>
                <a:p>
                  <a:r>
                    <a:rPr lang="zh-TW" altLang="en-US">
                      <a:noFill/>
                    </a:rPr>
                    <a:t> </a:t>
                  </a:r>
                </a:p>
              </p:txBody>
            </p:sp>
          </mc:Fallback>
        </mc:AlternateContent>
      </p:grpSp>
      <p:grpSp>
        <p:nvGrpSpPr>
          <p:cNvPr id="190" name="群組 189">
            <a:extLst>
              <a:ext uri="{FF2B5EF4-FFF2-40B4-BE49-F238E27FC236}">
                <a16:creationId xmlns:a16="http://schemas.microsoft.com/office/drawing/2014/main" id="{F4CEF948-73ED-438E-81FA-49AE930D3E26}"/>
              </a:ext>
            </a:extLst>
          </p:cNvPr>
          <p:cNvGrpSpPr/>
          <p:nvPr/>
        </p:nvGrpSpPr>
        <p:grpSpPr>
          <a:xfrm>
            <a:off x="7900868" y="5255723"/>
            <a:ext cx="715161" cy="470000"/>
            <a:chOff x="7193535" y="5191659"/>
            <a:chExt cx="715161" cy="470000"/>
          </a:xfrm>
        </p:grpSpPr>
        <p:sp>
          <p:nvSpPr>
            <p:cNvPr id="191" name="矩形 190">
              <a:extLst>
                <a:ext uri="{FF2B5EF4-FFF2-40B4-BE49-F238E27FC236}">
                  <a16:creationId xmlns:a16="http://schemas.microsoft.com/office/drawing/2014/main" id="{3CADDDCA-CC86-46E9-A145-927521D4D1B6}"/>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2" name="文字方塊 191">
                  <a:extLst>
                    <a:ext uri="{FF2B5EF4-FFF2-40B4-BE49-F238E27FC236}">
                      <a16:creationId xmlns:a16="http://schemas.microsoft.com/office/drawing/2014/main" id="{D4F38831-DDA5-4F6E-A6C4-9F2E48FF0106}"/>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92" name="文字方塊 191">
                  <a:extLst>
                    <a:ext uri="{FF2B5EF4-FFF2-40B4-BE49-F238E27FC236}">
                      <a16:creationId xmlns:a16="http://schemas.microsoft.com/office/drawing/2014/main" id="{D4F38831-DDA5-4F6E-A6C4-9F2E48FF0106}"/>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17"/>
                  <a:stretch>
                    <a:fillRect/>
                  </a:stretch>
                </a:blipFill>
              </p:spPr>
              <p:txBody>
                <a:bodyPr/>
                <a:lstStyle/>
                <a:p>
                  <a:r>
                    <a:rPr lang="zh-TW" altLang="en-US">
                      <a:noFill/>
                    </a:rPr>
                    <a:t> </a:t>
                  </a:r>
                </a:p>
              </p:txBody>
            </p:sp>
          </mc:Fallback>
        </mc:AlternateContent>
      </p:grpSp>
      <p:grpSp>
        <p:nvGrpSpPr>
          <p:cNvPr id="193" name="群組 192">
            <a:extLst>
              <a:ext uri="{FF2B5EF4-FFF2-40B4-BE49-F238E27FC236}">
                <a16:creationId xmlns:a16="http://schemas.microsoft.com/office/drawing/2014/main" id="{41BE7CDB-D5E6-451D-85FF-4ECC8FEA795E}"/>
              </a:ext>
            </a:extLst>
          </p:cNvPr>
          <p:cNvGrpSpPr/>
          <p:nvPr/>
        </p:nvGrpSpPr>
        <p:grpSpPr>
          <a:xfrm>
            <a:off x="7900868" y="5667622"/>
            <a:ext cx="715161" cy="470000"/>
            <a:chOff x="7193535" y="5191659"/>
            <a:chExt cx="715161" cy="470000"/>
          </a:xfrm>
        </p:grpSpPr>
        <p:sp>
          <p:nvSpPr>
            <p:cNvPr id="194" name="矩形 193">
              <a:extLst>
                <a:ext uri="{FF2B5EF4-FFF2-40B4-BE49-F238E27FC236}">
                  <a16:creationId xmlns:a16="http://schemas.microsoft.com/office/drawing/2014/main" id="{F14FBC58-89E5-4AF4-AA77-713873081D2F}"/>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1C208ACF-1655-47A0-BA31-64FC7DB86385}"/>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195" name="文字方塊 194">
                  <a:extLst>
                    <a:ext uri="{FF2B5EF4-FFF2-40B4-BE49-F238E27FC236}">
                      <a16:creationId xmlns:a16="http://schemas.microsoft.com/office/drawing/2014/main" id="{1C208ACF-1655-47A0-BA31-64FC7DB86385}"/>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18"/>
                  <a:stretch>
                    <a:fillRect/>
                  </a:stretch>
                </a:blipFill>
              </p:spPr>
              <p:txBody>
                <a:bodyPr/>
                <a:lstStyle/>
                <a:p>
                  <a:r>
                    <a:rPr lang="zh-TW" altLang="en-US">
                      <a:noFill/>
                    </a:rPr>
                    <a:t> </a:t>
                  </a:r>
                </a:p>
              </p:txBody>
            </p:sp>
          </mc:Fallback>
        </mc:AlternateContent>
      </p:grpSp>
      <p:grpSp>
        <p:nvGrpSpPr>
          <p:cNvPr id="196" name="群組 195">
            <a:extLst>
              <a:ext uri="{FF2B5EF4-FFF2-40B4-BE49-F238E27FC236}">
                <a16:creationId xmlns:a16="http://schemas.microsoft.com/office/drawing/2014/main" id="{F2AAF516-226F-4783-A3D0-D860946B341F}"/>
              </a:ext>
            </a:extLst>
          </p:cNvPr>
          <p:cNvGrpSpPr/>
          <p:nvPr/>
        </p:nvGrpSpPr>
        <p:grpSpPr>
          <a:xfrm>
            <a:off x="7900868" y="6064055"/>
            <a:ext cx="715161" cy="468975"/>
            <a:chOff x="7193535" y="5191659"/>
            <a:chExt cx="715161" cy="468975"/>
          </a:xfrm>
        </p:grpSpPr>
        <p:sp>
          <p:nvSpPr>
            <p:cNvPr id="197" name="矩形 196">
              <a:extLst>
                <a:ext uri="{FF2B5EF4-FFF2-40B4-BE49-F238E27FC236}">
                  <a16:creationId xmlns:a16="http://schemas.microsoft.com/office/drawing/2014/main" id="{93208E78-1DB8-4840-83D5-E69AE8206E23}"/>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198" name="文字方塊 197">
                  <a:extLst>
                    <a:ext uri="{FF2B5EF4-FFF2-40B4-BE49-F238E27FC236}">
                      <a16:creationId xmlns:a16="http://schemas.microsoft.com/office/drawing/2014/main" id="{F3EF312D-2998-4632-AB96-0DEEEE18487E}"/>
                    </a:ext>
                  </a:extLst>
                </p:cNvPr>
                <p:cNvSpPr txBox="1"/>
                <p:nvPr/>
              </p:nvSpPr>
              <p:spPr>
                <a:xfrm>
                  <a:off x="7193535" y="5191659"/>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198" name="文字方塊 197">
                  <a:extLst>
                    <a:ext uri="{FF2B5EF4-FFF2-40B4-BE49-F238E27FC236}">
                      <a16:creationId xmlns:a16="http://schemas.microsoft.com/office/drawing/2014/main" id="{F3EF312D-2998-4632-AB96-0DEEEE18487E}"/>
                    </a:ext>
                  </a:extLst>
                </p:cNvPr>
                <p:cNvSpPr txBox="1">
                  <a:spLocks noRot="1" noChangeAspect="1" noMove="1" noResize="1" noEditPoints="1" noAdjustHandles="1" noChangeArrowheads="1" noChangeShapeType="1" noTextEdit="1"/>
                </p:cNvSpPr>
                <p:nvPr/>
              </p:nvSpPr>
              <p:spPr>
                <a:xfrm>
                  <a:off x="7193535" y="5191659"/>
                  <a:ext cx="715161" cy="468975"/>
                </a:xfrm>
                <a:prstGeom prst="rect">
                  <a:avLst/>
                </a:prstGeom>
                <a:blipFill>
                  <a:blip r:embed="rId19"/>
                  <a:stretch>
                    <a:fillRect/>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199" name="文字方塊 198">
                <a:extLst>
                  <a:ext uri="{FF2B5EF4-FFF2-40B4-BE49-F238E27FC236}">
                    <a16:creationId xmlns:a16="http://schemas.microsoft.com/office/drawing/2014/main" id="{A1724F84-FFEC-4C85-8BE6-F355A4CE8460}"/>
                  </a:ext>
                </a:extLst>
              </p:cNvPr>
              <p:cNvSpPr txBox="1"/>
              <p:nvPr/>
            </p:nvSpPr>
            <p:spPr>
              <a:xfrm>
                <a:off x="7432537" y="5524192"/>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p:sp>
            <p:nvSpPr>
              <p:cNvPr id="199" name="文字方塊 198">
                <a:extLst>
                  <a:ext uri="{FF2B5EF4-FFF2-40B4-BE49-F238E27FC236}">
                    <a16:creationId xmlns:a16="http://schemas.microsoft.com/office/drawing/2014/main" id="{A1724F84-FFEC-4C85-8BE6-F355A4CE8460}"/>
                  </a:ext>
                </a:extLst>
              </p:cNvPr>
              <p:cNvSpPr txBox="1">
                <a:spLocks noRot="1" noChangeAspect="1" noMove="1" noResize="1" noEditPoints="1" noAdjustHandles="1" noChangeArrowheads="1" noChangeShapeType="1" noTextEdit="1"/>
              </p:cNvSpPr>
              <p:nvPr/>
            </p:nvSpPr>
            <p:spPr>
              <a:xfrm>
                <a:off x="7432537" y="5524192"/>
                <a:ext cx="298159" cy="369332"/>
              </a:xfrm>
              <a:prstGeom prst="rect">
                <a:avLst/>
              </a:prstGeom>
              <a:blipFill>
                <a:blip r:embed="rId20"/>
                <a:stretch>
                  <a:fillRect l="-12500" r="-12500"/>
                </a:stretch>
              </a:blipFill>
            </p:spPr>
            <p:txBody>
              <a:bodyPr/>
              <a:lstStyle/>
              <a:p>
                <a:r>
                  <a:rPr lang="zh-CN" altLang="en-US">
                    <a:noFill/>
                  </a:rPr>
                  <a:t> </a:t>
                </a:r>
              </a:p>
            </p:txBody>
          </p:sp>
        </mc:Fallback>
      </mc:AlternateContent>
      <p:grpSp>
        <p:nvGrpSpPr>
          <p:cNvPr id="200" name="群組 199">
            <a:extLst>
              <a:ext uri="{FF2B5EF4-FFF2-40B4-BE49-F238E27FC236}">
                <a16:creationId xmlns:a16="http://schemas.microsoft.com/office/drawing/2014/main" id="{A051C2BF-9219-4172-BFB2-D968287D0C5D}"/>
              </a:ext>
            </a:extLst>
          </p:cNvPr>
          <p:cNvGrpSpPr/>
          <p:nvPr/>
        </p:nvGrpSpPr>
        <p:grpSpPr>
          <a:xfrm>
            <a:off x="4966301" y="4721671"/>
            <a:ext cx="565091" cy="430683"/>
            <a:chOff x="5686213" y="4717020"/>
            <a:chExt cx="565091" cy="430683"/>
          </a:xfrm>
        </p:grpSpPr>
        <p:sp>
          <p:nvSpPr>
            <p:cNvPr id="201" name="矩形 200">
              <a:extLst>
                <a:ext uri="{FF2B5EF4-FFF2-40B4-BE49-F238E27FC236}">
                  <a16:creationId xmlns:a16="http://schemas.microsoft.com/office/drawing/2014/main" id="{C8B367E6-85FF-4617-9C88-23D1FDC3AE3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61E0D0A6-3C62-48FA-B107-74BE0EC66163}"/>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02" name="文字方塊 201">
                  <a:extLst>
                    <a:ext uri="{FF2B5EF4-FFF2-40B4-BE49-F238E27FC236}">
                      <a16:creationId xmlns:a16="http://schemas.microsoft.com/office/drawing/2014/main" id="{61E0D0A6-3C62-48FA-B107-74BE0EC66163}"/>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7"/>
                  <a:stretch>
                    <a:fillRect l="-7609" r="-5435" b="-11111"/>
                  </a:stretch>
                </a:blipFill>
              </p:spPr>
              <p:txBody>
                <a:bodyPr/>
                <a:lstStyle/>
                <a:p>
                  <a:r>
                    <a:rPr lang="zh-TW" altLang="en-US">
                      <a:noFill/>
                    </a:rPr>
                    <a:t> </a:t>
                  </a:r>
                </a:p>
              </p:txBody>
            </p:sp>
          </mc:Fallback>
        </mc:AlternateContent>
      </p:grpSp>
      <p:grpSp>
        <p:nvGrpSpPr>
          <p:cNvPr id="203" name="群組 202">
            <a:extLst>
              <a:ext uri="{FF2B5EF4-FFF2-40B4-BE49-F238E27FC236}">
                <a16:creationId xmlns:a16="http://schemas.microsoft.com/office/drawing/2014/main" id="{B946CFED-5D07-4543-9436-8702BD1DCF65}"/>
              </a:ext>
            </a:extLst>
          </p:cNvPr>
          <p:cNvGrpSpPr/>
          <p:nvPr/>
        </p:nvGrpSpPr>
        <p:grpSpPr>
          <a:xfrm>
            <a:off x="4975010" y="5152354"/>
            <a:ext cx="565091" cy="430683"/>
            <a:chOff x="5686213" y="4717020"/>
            <a:chExt cx="565091" cy="430683"/>
          </a:xfrm>
        </p:grpSpPr>
        <p:sp>
          <p:nvSpPr>
            <p:cNvPr id="204" name="矩形 203">
              <a:extLst>
                <a:ext uri="{FF2B5EF4-FFF2-40B4-BE49-F238E27FC236}">
                  <a16:creationId xmlns:a16="http://schemas.microsoft.com/office/drawing/2014/main" id="{669173A6-9A5C-4D93-9B07-FE6E7EC1829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17C59726-E86A-4B5C-AD2C-B5D62461277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05" name="文字方塊 204">
                  <a:extLst>
                    <a:ext uri="{FF2B5EF4-FFF2-40B4-BE49-F238E27FC236}">
                      <a16:creationId xmlns:a16="http://schemas.microsoft.com/office/drawing/2014/main" id="{17C59726-E86A-4B5C-AD2C-B5D62461277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8"/>
                  <a:stretch>
                    <a:fillRect l="-6452" r="-4301" b="-11111"/>
                  </a:stretch>
                </a:blipFill>
              </p:spPr>
              <p:txBody>
                <a:bodyPr/>
                <a:lstStyle/>
                <a:p>
                  <a:r>
                    <a:rPr lang="zh-TW" altLang="en-US">
                      <a:noFill/>
                    </a:rPr>
                    <a:t> </a:t>
                  </a:r>
                </a:p>
              </p:txBody>
            </p:sp>
          </mc:Fallback>
        </mc:AlternateContent>
      </p:grpSp>
      <p:grpSp>
        <p:nvGrpSpPr>
          <p:cNvPr id="206" name="群組 205">
            <a:extLst>
              <a:ext uri="{FF2B5EF4-FFF2-40B4-BE49-F238E27FC236}">
                <a16:creationId xmlns:a16="http://schemas.microsoft.com/office/drawing/2014/main" id="{E689F411-604E-41FF-92FD-0C8BFA8EE045}"/>
              </a:ext>
            </a:extLst>
          </p:cNvPr>
          <p:cNvGrpSpPr/>
          <p:nvPr/>
        </p:nvGrpSpPr>
        <p:grpSpPr>
          <a:xfrm>
            <a:off x="4975378" y="5585268"/>
            <a:ext cx="565091" cy="430683"/>
            <a:chOff x="5686213" y="4717020"/>
            <a:chExt cx="565091" cy="430683"/>
          </a:xfrm>
        </p:grpSpPr>
        <p:sp>
          <p:nvSpPr>
            <p:cNvPr id="207" name="矩形 206">
              <a:extLst>
                <a:ext uri="{FF2B5EF4-FFF2-40B4-BE49-F238E27FC236}">
                  <a16:creationId xmlns:a16="http://schemas.microsoft.com/office/drawing/2014/main" id="{321C23DB-9AB9-44EF-BC02-F5B5B0850578}"/>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294E108D-6BD3-479B-9DF0-1023321015F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08" name="文字方塊 207">
                  <a:extLst>
                    <a:ext uri="{FF2B5EF4-FFF2-40B4-BE49-F238E27FC236}">
                      <a16:creationId xmlns:a16="http://schemas.microsoft.com/office/drawing/2014/main" id="{294E108D-6BD3-479B-9DF0-1023321015F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29"/>
                  <a:stretch>
                    <a:fillRect l="-6452" r="-4301" b="-11111"/>
                  </a:stretch>
                </a:blipFill>
              </p:spPr>
              <p:txBody>
                <a:bodyPr/>
                <a:lstStyle/>
                <a:p>
                  <a:r>
                    <a:rPr lang="zh-TW" altLang="en-US">
                      <a:noFill/>
                    </a:rPr>
                    <a:t> </a:t>
                  </a:r>
                </a:p>
              </p:txBody>
            </p:sp>
          </mc:Fallback>
        </mc:AlternateContent>
      </p:grpSp>
      <p:grpSp>
        <p:nvGrpSpPr>
          <p:cNvPr id="209" name="群組 208">
            <a:extLst>
              <a:ext uri="{FF2B5EF4-FFF2-40B4-BE49-F238E27FC236}">
                <a16:creationId xmlns:a16="http://schemas.microsoft.com/office/drawing/2014/main" id="{23859274-A036-4ACC-9629-16817A16EF7F}"/>
              </a:ext>
            </a:extLst>
          </p:cNvPr>
          <p:cNvGrpSpPr/>
          <p:nvPr/>
        </p:nvGrpSpPr>
        <p:grpSpPr>
          <a:xfrm>
            <a:off x="4975714" y="6013494"/>
            <a:ext cx="565091" cy="430683"/>
            <a:chOff x="5686213" y="4717020"/>
            <a:chExt cx="565091" cy="430683"/>
          </a:xfrm>
        </p:grpSpPr>
        <p:sp>
          <p:nvSpPr>
            <p:cNvPr id="210" name="矩形 209">
              <a:extLst>
                <a:ext uri="{FF2B5EF4-FFF2-40B4-BE49-F238E27FC236}">
                  <a16:creationId xmlns:a16="http://schemas.microsoft.com/office/drawing/2014/main" id="{791A98A3-2991-4C7F-B396-D5465E38CF9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89F3B038-3917-4476-B584-6E092FE2BC72}"/>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11" name="文字方塊 210">
                  <a:extLst>
                    <a:ext uri="{FF2B5EF4-FFF2-40B4-BE49-F238E27FC236}">
                      <a16:creationId xmlns:a16="http://schemas.microsoft.com/office/drawing/2014/main" id="{89F3B038-3917-4476-B584-6E092FE2BC72}"/>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30"/>
                  <a:stretch>
                    <a:fillRect l="-6452" r="-4301" b="-11111"/>
                  </a:stretch>
                </a:blipFill>
              </p:spPr>
              <p:txBody>
                <a:bodyPr/>
                <a:lstStyle/>
                <a:p>
                  <a:r>
                    <a:rPr lang="zh-TW" altLang="en-US">
                      <a:noFill/>
                    </a:rPr>
                    <a:t> </a:t>
                  </a:r>
                </a:p>
              </p:txBody>
            </p:sp>
          </mc:Fallback>
        </mc:AlternateContent>
      </p:grpSp>
      <p:grpSp>
        <p:nvGrpSpPr>
          <p:cNvPr id="212" name="群組 211">
            <a:extLst>
              <a:ext uri="{FF2B5EF4-FFF2-40B4-BE49-F238E27FC236}">
                <a16:creationId xmlns:a16="http://schemas.microsoft.com/office/drawing/2014/main" id="{2388E83A-4B87-4C10-B7E4-6222980131CC}"/>
              </a:ext>
            </a:extLst>
          </p:cNvPr>
          <p:cNvGrpSpPr/>
          <p:nvPr/>
        </p:nvGrpSpPr>
        <p:grpSpPr>
          <a:xfrm>
            <a:off x="9000607" y="5397622"/>
            <a:ext cx="715161" cy="540000"/>
            <a:chOff x="7174951" y="3803115"/>
            <a:chExt cx="715161" cy="540000"/>
          </a:xfrm>
        </p:grpSpPr>
        <p:sp>
          <p:nvSpPr>
            <p:cNvPr id="213" name="矩形 212">
              <a:extLst>
                <a:ext uri="{FF2B5EF4-FFF2-40B4-BE49-F238E27FC236}">
                  <a16:creationId xmlns:a16="http://schemas.microsoft.com/office/drawing/2014/main" id="{E947518A-038B-4D1B-989B-258FEA56F452}"/>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ACA262D8-C4DF-4E3E-9C0B-D5F8415868F7}"/>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214" name="文字方塊 213">
                  <a:extLst>
                    <a:ext uri="{FF2B5EF4-FFF2-40B4-BE49-F238E27FC236}">
                      <a16:creationId xmlns:a16="http://schemas.microsoft.com/office/drawing/2014/main" id="{ACA262D8-C4DF-4E3E-9C0B-D5F8415868F7}"/>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31"/>
                  <a:stretch>
                    <a:fillRect b="-11688"/>
                  </a:stretch>
                </a:blipFill>
              </p:spPr>
              <p:txBody>
                <a:bodyPr/>
                <a:lstStyle/>
                <a:p>
                  <a:r>
                    <a:rPr lang="zh-TW" altLang="en-US">
                      <a:noFill/>
                    </a:rPr>
                    <a:t> </a:t>
                  </a:r>
                </a:p>
              </p:txBody>
            </p:sp>
          </mc:Fallback>
        </mc:AlternateContent>
      </p:grpSp>
      <p:grpSp>
        <p:nvGrpSpPr>
          <p:cNvPr id="215" name="群組 214">
            <a:extLst>
              <a:ext uri="{FF2B5EF4-FFF2-40B4-BE49-F238E27FC236}">
                <a16:creationId xmlns:a16="http://schemas.microsoft.com/office/drawing/2014/main" id="{BD5F5BEB-1F95-43BD-A93A-C55EE4F996E7}"/>
              </a:ext>
            </a:extLst>
          </p:cNvPr>
          <p:cNvGrpSpPr/>
          <p:nvPr/>
        </p:nvGrpSpPr>
        <p:grpSpPr>
          <a:xfrm>
            <a:off x="5539407" y="4736565"/>
            <a:ext cx="572208" cy="430683"/>
            <a:chOff x="5686213" y="4717020"/>
            <a:chExt cx="572208" cy="430683"/>
          </a:xfrm>
        </p:grpSpPr>
        <p:sp>
          <p:nvSpPr>
            <p:cNvPr id="216" name="矩形 215">
              <a:extLst>
                <a:ext uri="{FF2B5EF4-FFF2-40B4-BE49-F238E27FC236}">
                  <a16:creationId xmlns:a16="http://schemas.microsoft.com/office/drawing/2014/main" id="{6D246F7F-7147-40B4-9F2F-F06F85D59CF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7" name="文字方塊 216">
                  <a:extLst>
                    <a:ext uri="{FF2B5EF4-FFF2-40B4-BE49-F238E27FC236}">
                      <a16:creationId xmlns:a16="http://schemas.microsoft.com/office/drawing/2014/main" id="{59787C86-7D95-438E-AA5B-F461ECB52B3A}"/>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Sub>
                      </m:oMath>
                    </m:oMathPara>
                  </a14:m>
                  <a:endParaRPr lang="zh-TW" altLang="en-US" sz="2400" dirty="0"/>
                </a:p>
              </p:txBody>
            </p:sp>
          </mc:Choice>
          <mc:Fallback xmlns="">
            <p:sp>
              <p:nvSpPr>
                <p:cNvPr id="217" name="文字方塊 216">
                  <a:extLst>
                    <a:ext uri="{FF2B5EF4-FFF2-40B4-BE49-F238E27FC236}">
                      <a16:creationId xmlns:a16="http://schemas.microsoft.com/office/drawing/2014/main" id="{59787C86-7D95-438E-AA5B-F461ECB52B3A}"/>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2"/>
                  <a:stretch>
                    <a:fillRect l="-7447" r="-4255" b="-11111"/>
                  </a:stretch>
                </a:blipFill>
              </p:spPr>
              <p:txBody>
                <a:bodyPr/>
                <a:lstStyle/>
                <a:p>
                  <a:r>
                    <a:rPr lang="zh-TW" altLang="en-US">
                      <a:noFill/>
                    </a:rPr>
                    <a:t> </a:t>
                  </a:r>
                </a:p>
              </p:txBody>
            </p:sp>
          </mc:Fallback>
        </mc:AlternateContent>
      </p:grpSp>
      <p:grpSp>
        <p:nvGrpSpPr>
          <p:cNvPr id="218" name="群組 217">
            <a:extLst>
              <a:ext uri="{FF2B5EF4-FFF2-40B4-BE49-F238E27FC236}">
                <a16:creationId xmlns:a16="http://schemas.microsoft.com/office/drawing/2014/main" id="{08AFD238-DD25-43E4-877C-E0937FED0A81}"/>
              </a:ext>
            </a:extLst>
          </p:cNvPr>
          <p:cNvGrpSpPr/>
          <p:nvPr/>
        </p:nvGrpSpPr>
        <p:grpSpPr>
          <a:xfrm>
            <a:off x="5548116" y="5167248"/>
            <a:ext cx="572208" cy="430683"/>
            <a:chOff x="5686213" y="4717020"/>
            <a:chExt cx="572208" cy="430683"/>
          </a:xfrm>
        </p:grpSpPr>
        <p:sp>
          <p:nvSpPr>
            <p:cNvPr id="219" name="矩形 218">
              <a:extLst>
                <a:ext uri="{FF2B5EF4-FFF2-40B4-BE49-F238E27FC236}">
                  <a16:creationId xmlns:a16="http://schemas.microsoft.com/office/drawing/2014/main" id="{683D67AA-3D12-448C-97AF-5BCCBB92A7D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0" name="文字方塊 219">
                  <a:extLst>
                    <a:ext uri="{FF2B5EF4-FFF2-40B4-BE49-F238E27FC236}">
                      <a16:creationId xmlns:a16="http://schemas.microsoft.com/office/drawing/2014/main" id="{7E1E2F14-38D6-49F5-BEB3-7F6A4E176984}"/>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2,2</m:t>
                            </m:r>
                          </m:sub>
                        </m:sSub>
                      </m:oMath>
                    </m:oMathPara>
                  </a14:m>
                  <a:endParaRPr lang="zh-TW" altLang="en-US" sz="2400" dirty="0"/>
                </a:p>
              </p:txBody>
            </p:sp>
          </mc:Choice>
          <mc:Fallback xmlns="">
            <p:sp>
              <p:nvSpPr>
                <p:cNvPr id="220" name="文字方塊 219">
                  <a:extLst>
                    <a:ext uri="{FF2B5EF4-FFF2-40B4-BE49-F238E27FC236}">
                      <a16:creationId xmlns:a16="http://schemas.microsoft.com/office/drawing/2014/main" id="{7E1E2F14-38D6-49F5-BEB3-7F6A4E176984}"/>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3"/>
                  <a:stretch>
                    <a:fillRect l="-6383" r="-4255" b="-11111"/>
                  </a:stretch>
                </a:blipFill>
              </p:spPr>
              <p:txBody>
                <a:bodyPr/>
                <a:lstStyle/>
                <a:p>
                  <a:r>
                    <a:rPr lang="zh-TW" altLang="en-US">
                      <a:noFill/>
                    </a:rPr>
                    <a:t> </a:t>
                  </a:r>
                </a:p>
              </p:txBody>
            </p:sp>
          </mc:Fallback>
        </mc:AlternateContent>
      </p:grpSp>
      <p:grpSp>
        <p:nvGrpSpPr>
          <p:cNvPr id="221" name="群組 220">
            <a:extLst>
              <a:ext uri="{FF2B5EF4-FFF2-40B4-BE49-F238E27FC236}">
                <a16:creationId xmlns:a16="http://schemas.microsoft.com/office/drawing/2014/main" id="{0C7CB887-2DEF-45BD-AE3A-B5E6DC9DEAF0}"/>
              </a:ext>
            </a:extLst>
          </p:cNvPr>
          <p:cNvGrpSpPr/>
          <p:nvPr/>
        </p:nvGrpSpPr>
        <p:grpSpPr>
          <a:xfrm>
            <a:off x="5548484" y="5600162"/>
            <a:ext cx="572208" cy="430683"/>
            <a:chOff x="5686213" y="4717020"/>
            <a:chExt cx="572208" cy="430683"/>
          </a:xfrm>
        </p:grpSpPr>
        <p:sp>
          <p:nvSpPr>
            <p:cNvPr id="222" name="矩形 221">
              <a:extLst>
                <a:ext uri="{FF2B5EF4-FFF2-40B4-BE49-F238E27FC236}">
                  <a16:creationId xmlns:a16="http://schemas.microsoft.com/office/drawing/2014/main" id="{B003D30B-1187-463D-8826-43F0A44E19C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3" name="文字方塊 222">
                  <a:extLst>
                    <a:ext uri="{FF2B5EF4-FFF2-40B4-BE49-F238E27FC236}">
                      <a16:creationId xmlns:a16="http://schemas.microsoft.com/office/drawing/2014/main" id="{C9C02927-198F-464C-9B39-7881357DF86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2,3</m:t>
                            </m:r>
                          </m:sub>
                        </m:sSub>
                      </m:oMath>
                    </m:oMathPara>
                  </a14:m>
                  <a:endParaRPr lang="zh-TW" altLang="en-US" sz="2400" dirty="0"/>
                </a:p>
              </p:txBody>
            </p:sp>
          </mc:Choice>
          <mc:Fallback xmlns="">
            <p:sp>
              <p:nvSpPr>
                <p:cNvPr id="223" name="文字方塊 222">
                  <a:extLst>
                    <a:ext uri="{FF2B5EF4-FFF2-40B4-BE49-F238E27FC236}">
                      <a16:creationId xmlns:a16="http://schemas.microsoft.com/office/drawing/2014/main" id="{C9C02927-198F-464C-9B39-7881357DF86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4"/>
                  <a:stretch>
                    <a:fillRect l="-6383" r="-4255" b="-11111"/>
                  </a:stretch>
                </a:blipFill>
              </p:spPr>
              <p:txBody>
                <a:bodyPr/>
                <a:lstStyle/>
                <a:p>
                  <a:r>
                    <a:rPr lang="zh-TW" altLang="en-US">
                      <a:noFill/>
                    </a:rPr>
                    <a:t> </a:t>
                  </a:r>
                </a:p>
              </p:txBody>
            </p:sp>
          </mc:Fallback>
        </mc:AlternateContent>
      </p:grpSp>
      <p:grpSp>
        <p:nvGrpSpPr>
          <p:cNvPr id="224" name="群組 223">
            <a:extLst>
              <a:ext uri="{FF2B5EF4-FFF2-40B4-BE49-F238E27FC236}">
                <a16:creationId xmlns:a16="http://schemas.microsoft.com/office/drawing/2014/main" id="{770093F9-EF51-49BF-9BFD-0BE979BBBAB0}"/>
              </a:ext>
            </a:extLst>
          </p:cNvPr>
          <p:cNvGrpSpPr/>
          <p:nvPr/>
        </p:nvGrpSpPr>
        <p:grpSpPr>
          <a:xfrm>
            <a:off x="5548820" y="6028388"/>
            <a:ext cx="572208" cy="430683"/>
            <a:chOff x="5686213" y="4717020"/>
            <a:chExt cx="572208" cy="430683"/>
          </a:xfrm>
        </p:grpSpPr>
        <p:sp>
          <p:nvSpPr>
            <p:cNvPr id="225" name="矩形 224">
              <a:extLst>
                <a:ext uri="{FF2B5EF4-FFF2-40B4-BE49-F238E27FC236}">
                  <a16:creationId xmlns:a16="http://schemas.microsoft.com/office/drawing/2014/main" id="{AA7BCA10-7528-4AEF-B161-F890A4BB253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6" name="文字方塊 225">
                  <a:extLst>
                    <a:ext uri="{FF2B5EF4-FFF2-40B4-BE49-F238E27FC236}">
                      <a16:creationId xmlns:a16="http://schemas.microsoft.com/office/drawing/2014/main" id="{0C102C06-BC16-4867-BB08-1207685B7D12}"/>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Sub>
                      </m:oMath>
                    </m:oMathPara>
                  </a14:m>
                  <a:endParaRPr lang="zh-TW" altLang="en-US" sz="2400" dirty="0"/>
                </a:p>
              </p:txBody>
            </p:sp>
          </mc:Choice>
          <mc:Fallback xmlns="">
            <p:sp>
              <p:nvSpPr>
                <p:cNvPr id="226" name="文字方塊 225">
                  <a:extLst>
                    <a:ext uri="{FF2B5EF4-FFF2-40B4-BE49-F238E27FC236}">
                      <a16:creationId xmlns:a16="http://schemas.microsoft.com/office/drawing/2014/main" id="{0C102C06-BC16-4867-BB08-1207685B7D12}"/>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5"/>
                  <a:stretch>
                    <a:fillRect l="-6383" r="-4255" b="-9375"/>
                  </a:stretch>
                </a:blipFill>
              </p:spPr>
              <p:txBody>
                <a:bodyPr/>
                <a:lstStyle/>
                <a:p>
                  <a:r>
                    <a:rPr lang="zh-TW" altLang="en-US">
                      <a:noFill/>
                    </a:rPr>
                    <a:t> </a:t>
                  </a:r>
                </a:p>
              </p:txBody>
            </p:sp>
          </mc:Fallback>
        </mc:AlternateContent>
      </p:grpSp>
      <p:grpSp>
        <p:nvGrpSpPr>
          <p:cNvPr id="227" name="群組 226">
            <a:extLst>
              <a:ext uri="{FF2B5EF4-FFF2-40B4-BE49-F238E27FC236}">
                <a16:creationId xmlns:a16="http://schemas.microsoft.com/office/drawing/2014/main" id="{1197E9EB-D115-4EAB-A8DB-ABEDDE5B2022}"/>
              </a:ext>
            </a:extLst>
          </p:cNvPr>
          <p:cNvGrpSpPr/>
          <p:nvPr/>
        </p:nvGrpSpPr>
        <p:grpSpPr>
          <a:xfrm>
            <a:off x="6115387" y="4721671"/>
            <a:ext cx="572208" cy="430683"/>
            <a:chOff x="5686213" y="4717020"/>
            <a:chExt cx="572208" cy="430683"/>
          </a:xfrm>
        </p:grpSpPr>
        <p:sp>
          <p:nvSpPr>
            <p:cNvPr id="228" name="矩形 227">
              <a:extLst>
                <a:ext uri="{FF2B5EF4-FFF2-40B4-BE49-F238E27FC236}">
                  <a16:creationId xmlns:a16="http://schemas.microsoft.com/office/drawing/2014/main" id="{77958DAA-348C-4D4F-8F25-63E3F131A94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FF0B4BC3-FB1E-4F2E-84CF-D596B2D627AA}"/>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3,1</m:t>
                            </m:r>
                          </m:sub>
                        </m:sSub>
                      </m:oMath>
                    </m:oMathPara>
                  </a14:m>
                  <a:endParaRPr lang="zh-TW" altLang="en-US" sz="2400" dirty="0"/>
                </a:p>
              </p:txBody>
            </p:sp>
          </mc:Choice>
          <mc:Fallback xmlns="">
            <p:sp>
              <p:nvSpPr>
                <p:cNvPr id="229" name="文字方塊 228">
                  <a:extLst>
                    <a:ext uri="{FF2B5EF4-FFF2-40B4-BE49-F238E27FC236}">
                      <a16:creationId xmlns:a16="http://schemas.microsoft.com/office/drawing/2014/main" id="{FF0B4BC3-FB1E-4F2E-84CF-D596B2D627AA}"/>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6"/>
                  <a:stretch>
                    <a:fillRect l="-6383" r="-4255" b="-11111"/>
                  </a:stretch>
                </a:blipFill>
              </p:spPr>
              <p:txBody>
                <a:bodyPr/>
                <a:lstStyle/>
                <a:p>
                  <a:r>
                    <a:rPr lang="zh-TW" altLang="en-US">
                      <a:noFill/>
                    </a:rPr>
                    <a:t> </a:t>
                  </a:r>
                </a:p>
              </p:txBody>
            </p:sp>
          </mc:Fallback>
        </mc:AlternateContent>
      </p:grpSp>
      <p:grpSp>
        <p:nvGrpSpPr>
          <p:cNvPr id="230" name="群組 229">
            <a:extLst>
              <a:ext uri="{FF2B5EF4-FFF2-40B4-BE49-F238E27FC236}">
                <a16:creationId xmlns:a16="http://schemas.microsoft.com/office/drawing/2014/main" id="{56DFFC3C-8483-4BBF-BB85-D9EC2D8AE4E0}"/>
              </a:ext>
            </a:extLst>
          </p:cNvPr>
          <p:cNvGrpSpPr/>
          <p:nvPr/>
        </p:nvGrpSpPr>
        <p:grpSpPr>
          <a:xfrm>
            <a:off x="6124096" y="5152354"/>
            <a:ext cx="572208" cy="430683"/>
            <a:chOff x="5686213" y="4717020"/>
            <a:chExt cx="572208" cy="430683"/>
          </a:xfrm>
        </p:grpSpPr>
        <p:sp>
          <p:nvSpPr>
            <p:cNvPr id="231" name="矩形 230">
              <a:extLst>
                <a:ext uri="{FF2B5EF4-FFF2-40B4-BE49-F238E27FC236}">
                  <a16:creationId xmlns:a16="http://schemas.microsoft.com/office/drawing/2014/main" id="{4A77E211-2FA1-4CB1-B73F-DE8B812A535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2" name="文字方塊 231">
                  <a:extLst>
                    <a:ext uri="{FF2B5EF4-FFF2-40B4-BE49-F238E27FC236}">
                      <a16:creationId xmlns:a16="http://schemas.microsoft.com/office/drawing/2014/main" id="{31F03D20-8891-472B-91EF-BB42E674269D}"/>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3,2</m:t>
                            </m:r>
                          </m:sub>
                        </m:sSub>
                      </m:oMath>
                    </m:oMathPara>
                  </a14:m>
                  <a:endParaRPr lang="zh-TW" altLang="en-US" sz="2400" dirty="0"/>
                </a:p>
              </p:txBody>
            </p:sp>
          </mc:Choice>
          <mc:Fallback xmlns="">
            <p:sp>
              <p:nvSpPr>
                <p:cNvPr id="232" name="文字方塊 231">
                  <a:extLst>
                    <a:ext uri="{FF2B5EF4-FFF2-40B4-BE49-F238E27FC236}">
                      <a16:creationId xmlns:a16="http://schemas.microsoft.com/office/drawing/2014/main" id="{31F03D20-8891-472B-91EF-BB42E674269D}"/>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7"/>
                  <a:stretch>
                    <a:fillRect l="-7527" r="-5376" b="-11111"/>
                  </a:stretch>
                </a:blipFill>
              </p:spPr>
              <p:txBody>
                <a:bodyPr/>
                <a:lstStyle/>
                <a:p>
                  <a:r>
                    <a:rPr lang="zh-TW" altLang="en-US">
                      <a:noFill/>
                    </a:rPr>
                    <a:t> </a:t>
                  </a:r>
                </a:p>
              </p:txBody>
            </p:sp>
          </mc:Fallback>
        </mc:AlternateContent>
      </p:grpSp>
      <p:grpSp>
        <p:nvGrpSpPr>
          <p:cNvPr id="233" name="群組 232">
            <a:extLst>
              <a:ext uri="{FF2B5EF4-FFF2-40B4-BE49-F238E27FC236}">
                <a16:creationId xmlns:a16="http://schemas.microsoft.com/office/drawing/2014/main" id="{5B3638B3-7D49-4E65-81AB-24418E821FED}"/>
              </a:ext>
            </a:extLst>
          </p:cNvPr>
          <p:cNvGrpSpPr/>
          <p:nvPr/>
        </p:nvGrpSpPr>
        <p:grpSpPr>
          <a:xfrm>
            <a:off x="6124464" y="5585268"/>
            <a:ext cx="572208" cy="430683"/>
            <a:chOff x="5686213" y="4717020"/>
            <a:chExt cx="572208" cy="430683"/>
          </a:xfrm>
        </p:grpSpPr>
        <p:sp>
          <p:nvSpPr>
            <p:cNvPr id="234" name="矩形 233">
              <a:extLst>
                <a:ext uri="{FF2B5EF4-FFF2-40B4-BE49-F238E27FC236}">
                  <a16:creationId xmlns:a16="http://schemas.microsoft.com/office/drawing/2014/main" id="{45E605AD-5D4B-4E1C-BBCB-F93BAA89858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5" name="文字方塊 234">
                  <a:extLst>
                    <a:ext uri="{FF2B5EF4-FFF2-40B4-BE49-F238E27FC236}">
                      <a16:creationId xmlns:a16="http://schemas.microsoft.com/office/drawing/2014/main" id="{74CB9112-6F0A-4AA8-9888-99CC2E918C4E}"/>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3,3</m:t>
                            </m:r>
                          </m:sub>
                        </m:sSub>
                      </m:oMath>
                    </m:oMathPara>
                  </a14:m>
                  <a:endParaRPr lang="zh-TW" altLang="en-US" sz="2400" dirty="0"/>
                </a:p>
              </p:txBody>
            </p:sp>
          </mc:Choice>
          <mc:Fallback xmlns="">
            <p:sp>
              <p:nvSpPr>
                <p:cNvPr id="235" name="文字方塊 234">
                  <a:extLst>
                    <a:ext uri="{FF2B5EF4-FFF2-40B4-BE49-F238E27FC236}">
                      <a16:creationId xmlns:a16="http://schemas.microsoft.com/office/drawing/2014/main" id="{74CB9112-6F0A-4AA8-9888-99CC2E918C4E}"/>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8"/>
                  <a:stretch>
                    <a:fillRect l="-7447" r="-4255" b="-11111"/>
                  </a:stretch>
                </a:blipFill>
              </p:spPr>
              <p:txBody>
                <a:bodyPr/>
                <a:lstStyle/>
                <a:p>
                  <a:r>
                    <a:rPr lang="zh-TW" altLang="en-US">
                      <a:noFill/>
                    </a:rPr>
                    <a:t> </a:t>
                  </a:r>
                </a:p>
              </p:txBody>
            </p:sp>
          </mc:Fallback>
        </mc:AlternateContent>
      </p:grpSp>
      <p:grpSp>
        <p:nvGrpSpPr>
          <p:cNvPr id="236" name="群組 235">
            <a:extLst>
              <a:ext uri="{FF2B5EF4-FFF2-40B4-BE49-F238E27FC236}">
                <a16:creationId xmlns:a16="http://schemas.microsoft.com/office/drawing/2014/main" id="{CF1C5AA2-112A-4F0B-AF83-28DA4E37E41E}"/>
              </a:ext>
            </a:extLst>
          </p:cNvPr>
          <p:cNvGrpSpPr/>
          <p:nvPr/>
        </p:nvGrpSpPr>
        <p:grpSpPr>
          <a:xfrm>
            <a:off x="6124800" y="6013494"/>
            <a:ext cx="572208" cy="430683"/>
            <a:chOff x="5686213" y="4717020"/>
            <a:chExt cx="572208" cy="430683"/>
          </a:xfrm>
        </p:grpSpPr>
        <p:sp>
          <p:nvSpPr>
            <p:cNvPr id="237" name="矩形 236">
              <a:extLst>
                <a:ext uri="{FF2B5EF4-FFF2-40B4-BE49-F238E27FC236}">
                  <a16:creationId xmlns:a16="http://schemas.microsoft.com/office/drawing/2014/main" id="{9FEC108F-21BD-4B6C-8227-9E5251E8FA0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1CB96246-4D96-4A0F-BF61-44F7AFF907A4}"/>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3,4</m:t>
                            </m:r>
                          </m:sub>
                        </m:sSub>
                      </m:oMath>
                    </m:oMathPara>
                  </a14:m>
                  <a:endParaRPr lang="zh-TW" altLang="en-US" sz="2400" dirty="0"/>
                </a:p>
              </p:txBody>
            </p:sp>
          </mc:Choice>
          <mc:Fallback xmlns="">
            <p:sp>
              <p:nvSpPr>
                <p:cNvPr id="238" name="文字方塊 237">
                  <a:extLst>
                    <a:ext uri="{FF2B5EF4-FFF2-40B4-BE49-F238E27FC236}">
                      <a16:creationId xmlns:a16="http://schemas.microsoft.com/office/drawing/2014/main" id="{1CB96246-4D96-4A0F-BF61-44F7AFF907A4}"/>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39"/>
                  <a:stretch>
                    <a:fillRect l="-7447" r="-4255" b="-11111"/>
                  </a:stretch>
                </a:blipFill>
              </p:spPr>
              <p:txBody>
                <a:bodyPr/>
                <a:lstStyle/>
                <a:p>
                  <a:r>
                    <a:rPr lang="zh-TW" altLang="en-US">
                      <a:noFill/>
                    </a:rPr>
                    <a:t> </a:t>
                  </a:r>
                </a:p>
              </p:txBody>
            </p:sp>
          </mc:Fallback>
        </mc:AlternateContent>
      </p:grpSp>
      <p:grpSp>
        <p:nvGrpSpPr>
          <p:cNvPr id="239" name="群組 238">
            <a:extLst>
              <a:ext uri="{FF2B5EF4-FFF2-40B4-BE49-F238E27FC236}">
                <a16:creationId xmlns:a16="http://schemas.microsoft.com/office/drawing/2014/main" id="{A7EE5422-22FD-4F0F-969A-554BB277CF22}"/>
              </a:ext>
            </a:extLst>
          </p:cNvPr>
          <p:cNvGrpSpPr/>
          <p:nvPr/>
        </p:nvGrpSpPr>
        <p:grpSpPr>
          <a:xfrm>
            <a:off x="6672180" y="4747782"/>
            <a:ext cx="572208" cy="430683"/>
            <a:chOff x="5686213" y="4717020"/>
            <a:chExt cx="572208" cy="430683"/>
          </a:xfrm>
        </p:grpSpPr>
        <p:sp>
          <p:nvSpPr>
            <p:cNvPr id="240" name="矩形 239">
              <a:extLst>
                <a:ext uri="{FF2B5EF4-FFF2-40B4-BE49-F238E27FC236}">
                  <a16:creationId xmlns:a16="http://schemas.microsoft.com/office/drawing/2014/main" id="{40C01F55-AF96-4C52-A438-9C6615A9F9AC}"/>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1" name="文字方塊 240">
                  <a:extLst>
                    <a:ext uri="{FF2B5EF4-FFF2-40B4-BE49-F238E27FC236}">
                      <a16:creationId xmlns:a16="http://schemas.microsoft.com/office/drawing/2014/main" id="{B8A08B94-3F25-4E4B-89A5-928047E8714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4,1</m:t>
                            </m:r>
                          </m:sub>
                        </m:sSub>
                      </m:oMath>
                    </m:oMathPara>
                  </a14:m>
                  <a:endParaRPr lang="zh-TW" altLang="en-US" sz="2400" dirty="0"/>
                </a:p>
              </p:txBody>
            </p:sp>
          </mc:Choice>
          <mc:Fallback xmlns="">
            <p:sp>
              <p:nvSpPr>
                <p:cNvPr id="241" name="文字方塊 240">
                  <a:extLst>
                    <a:ext uri="{FF2B5EF4-FFF2-40B4-BE49-F238E27FC236}">
                      <a16:creationId xmlns:a16="http://schemas.microsoft.com/office/drawing/2014/main" id="{B8A08B94-3F25-4E4B-89A5-928047E8714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0"/>
                  <a:stretch>
                    <a:fillRect l="-7527" r="-5376" b="-9375"/>
                  </a:stretch>
                </a:blipFill>
              </p:spPr>
              <p:txBody>
                <a:bodyPr/>
                <a:lstStyle/>
                <a:p>
                  <a:r>
                    <a:rPr lang="zh-TW" altLang="en-US">
                      <a:noFill/>
                    </a:rPr>
                    <a:t> </a:t>
                  </a:r>
                </a:p>
              </p:txBody>
            </p:sp>
          </mc:Fallback>
        </mc:AlternateContent>
      </p:grpSp>
      <p:grpSp>
        <p:nvGrpSpPr>
          <p:cNvPr id="242" name="群組 241">
            <a:extLst>
              <a:ext uri="{FF2B5EF4-FFF2-40B4-BE49-F238E27FC236}">
                <a16:creationId xmlns:a16="http://schemas.microsoft.com/office/drawing/2014/main" id="{E823225D-DA50-45A6-9BB1-E406D2E53BFB}"/>
              </a:ext>
            </a:extLst>
          </p:cNvPr>
          <p:cNvGrpSpPr/>
          <p:nvPr/>
        </p:nvGrpSpPr>
        <p:grpSpPr>
          <a:xfrm>
            <a:off x="6680889" y="5178465"/>
            <a:ext cx="572208" cy="430683"/>
            <a:chOff x="5686213" y="4717020"/>
            <a:chExt cx="572208" cy="430683"/>
          </a:xfrm>
        </p:grpSpPr>
        <p:sp>
          <p:nvSpPr>
            <p:cNvPr id="243" name="矩形 242">
              <a:extLst>
                <a:ext uri="{FF2B5EF4-FFF2-40B4-BE49-F238E27FC236}">
                  <a16:creationId xmlns:a16="http://schemas.microsoft.com/office/drawing/2014/main" id="{089B26F3-680F-4AD0-A978-45CFC2DACA0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4" name="文字方塊 243">
                  <a:extLst>
                    <a:ext uri="{FF2B5EF4-FFF2-40B4-BE49-F238E27FC236}">
                      <a16:creationId xmlns:a16="http://schemas.microsoft.com/office/drawing/2014/main" id="{7C45C3CF-1E04-4319-BA4B-1F73444D5AA0}"/>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4,2</m:t>
                            </m:r>
                          </m:sub>
                        </m:sSub>
                      </m:oMath>
                    </m:oMathPara>
                  </a14:m>
                  <a:endParaRPr lang="zh-TW" altLang="en-US" sz="2400" dirty="0"/>
                </a:p>
              </p:txBody>
            </p:sp>
          </mc:Choice>
          <mc:Fallback xmlns="">
            <p:sp>
              <p:nvSpPr>
                <p:cNvPr id="244" name="文字方塊 243">
                  <a:extLst>
                    <a:ext uri="{FF2B5EF4-FFF2-40B4-BE49-F238E27FC236}">
                      <a16:creationId xmlns:a16="http://schemas.microsoft.com/office/drawing/2014/main" id="{7C45C3CF-1E04-4319-BA4B-1F73444D5AA0}"/>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1"/>
                  <a:stretch>
                    <a:fillRect l="-7447" r="-4255" b="-11111"/>
                  </a:stretch>
                </a:blipFill>
              </p:spPr>
              <p:txBody>
                <a:bodyPr/>
                <a:lstStyle/>
                <a:p>
                  <a:r>
                    <a:rPr lang="zh-TW" altLang="en-US">
                      <a:noFill/>
                    </a:rPr>
                    <a:t> </a:t>
                  </a:r>
                </a:p>
              </p:txBody>
            </p:sp>
          </mc:Fallback>
        </mc:AlternateContent>
      </p:grpSp>
      <p:grpSp>
        <p:nvGrpSpPr>
          <p:cNvPr id="245" name="群組 244">
            <a:extLst>
              <a:ext uri="{FF2B5EF4-FFF2-40B4-BE49-F238E27FC236}">
                <a16:creationId xmlns:a16="http://schemas.microsoft.com/office/drawing/2014/main" id="{DE4D1741-EBFA-439D-AA33-2A80E5D0E3B6}"/>
              </a:ext>
            </a:extLst>
          </p:cNvPr>
          <p:cNvGrpSpPr/>
          <p:nvPr/>
        </p:nvGrpSpPr>
        <p:grpSpPr>
          <a:xfrm>
            <a:off x="6681257" y="5611379"/>
            <a:ext cx="572208" cy="430683"/>
            <a:chOff x="5686213" y="4717020"/>
            <a:chExt cx="572208" cy="430683"/>
          </a:xfrm>
        </p:grpSpPr>
        <p:sp>
          <p:nvSpPr>
            <p:cNvPr id="246" name="矩形 245">
              <a:extLst>
                <a:ext uri="{FF2B5EF4-FFF2-40B4-BE49-F238E27FC236}">
                  <a16:creationId xmlns:a16="http://schemas.microsoft.com/office/drawing/2014/main" id="{F78DF670-D629-4416-8F10-CC31BEB0A8F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8A6C3B5D-AC3C-45C3-A70F-57BB03D97937}"/>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4,3</m:t>
                            </m:r>
                          </m:sub>
                        </m:sSub>
                      </m:oMath>
                    </m:oMathPara>
                  </a14:m>
                  <a:endParaRPr lang="zh-TW" altLang="en-US" sz="2400" dirty="0"/>
                </a:p>
              </p:txBody>
            </p:sp>
          </mc:Choice>
          <mc:Fallback xmlns="">
            <p:sp>
              <p:nvSpPr>
                <p:cNvPr id="247" name="文字方塊 246">
                  <a:extLst>
                    <a:ext uri="{FF2B5EF4-FFF2-40B4-BE49-F238E27FC236}">
                      <a16:creationId xmlns:a16="http://schemas.microsoft.com/office/drawing/2014/main" id="{8A6C3B5D-AC3C-45C3-A70F-57BB03D97937}"/>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2"/>
                  <a:stretch>
                    <a:fillRect l="-6383" r="-4255" b="-11111"/>
                  </a:stretch>
                </a:blipFill>
              </p:spPr>
              <p:txBody>
                <a:bodyPr/>
                <a:lstStyle/>
                <a:p>
                  <a:r>
                    <a:rPr lang="zh-TW" altLang="en-US">
                      <a:noFill/>
                    </a:rPr>
                    <a:t> </a:t>
                  </a:r>
                </a:p>
              </p:txBody>
            </p:sp>
          </mc:Fallback>
        </mc:AlternateContent>
      </p:grpSp>
      <p:grpSp>
        <p:nvGrpSpPr>
          <p:cNvPr id="248" name="群組 247">
            <a:extLst>
              <a:ext uri="{FF2B5EF4-FFF2-40B4-BE49-F238E27FC236}">
                <a16:creationId xmlns:a16="http://schemas.microsoft.com/office/drawing/2014/main" id="{3210AE8C-4962-4B5C-95CB-7588EA511410}"/>
              </a:ext>
            </a:extLst>
          </p:cNvPr>
          <p:cNvGrpSpPr/>
          <p:nvPr/>
        </p:nvGrpSpPr>
        <p:grpSpPr>
          <a:xfrm>
            <a:off x="6681593" y="6039605"/>
            <a:ext cx="572208" cy="430683"/>
            <a:chOff x="5686213" y="4717020"/>
            <a:chExt cx="572208" cy="430683"/>
          </a:xfrm>
        </p:grpSpPr>
        <p:sp>
          <p:nvSpPr>
            <p:cNvPr id="249" name="矩形 248">
              <a:extLst>
                <a:ext uri="{FF2B5EF4-FFF2-40B4-BE49-F238E27FC236}">
                  <a16:creationId xmlns:a16="http://schemas.microsoft.com/office/drawing/2014/main" id="{8D260FF3-FAB1-46CA-B9E9-34941DC3941A}"/>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0" name="文字方塊 249">
                  <a:extLst>
                    <a:ext uri="{FF2B5EF4-FFF2-40B4-BE49-F238E27FC236}">
                      <a16:creationId xmlns:a16="http://schemas.microsoft.com/office/drawing/2014/main" id="{61C14693-DD39-414B-B523-393F92E9B13D}"/>
                    </a:ext>
                  </a:extLst>
                </p:cNvPr>
                <p:cNvSpPr txBox="1"/>
                <p:nvPr/>
              </p:nvSpPr>
              <p:spPr>
                <a:xfrm>
                  <a:off x="5686213" y="4717020"/>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4,4</m:t>
                            </m:r>
                          </m:sub>
                        </m:sSub>
                      </m:oMath>
                    </m:oMathPara>
                  </a14:m>
                  <a:endParaRPr lang="zh-TW" altLang="en-US" sz="2400" dirty="0"/>
                </a:p>
              </p:txBody>
            </p:sp>
          </mc:Choice>
          <mc:Fallback xmlns="">
            <p:sp>
              <p:nvSpPr>
                <p:cNvPr id="250" name="文字方塊 249">
                  <a:extLst>
                    <a:ext uri="{FF2B5EF4-FFF2-40B4-BE49-F238E27FC236}">
                      <a16:creationId xmlns:a16="http://schemas.microsoft.com/office/drawing/2014/main" id="{61C14693-DD39-414B-B523-393F92E9B13D}"/>
                    </a:ext>
                  </a:extLst>
                </p:cNvPr>
                <p:cNvSpPr txBox="1">
                  <a:spLocks noRot="1" noChangeAspect="1" noMove="1" noResize="1" noEditPoints="1" noAdjustHandles="1" noChangeArrowheads="1" noChangeShapeType="1" noTextEdit="1"/>
                </p:cNvSpPr>
                <p:nvPr/>
              </p:nvSpPr>
              <p:spPr>
                <a:xfrm>
                  <a:off x="5686213" y="4717020"/>
                  <a:ext cx="572208" cy="385555"/>
                </a:xfrm>
                <a:prstGeom prst="rect">
                  <a:avLst/>
                </a:prstGeom>
                <a:blipFill>
                  <a:blip r:embed="rId43"/>
                  <a:stretch>
                    <a:fillRect l="-6383" r="-4255" b="-9375"/>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251" name="文字方塊 250">
                <a:extLst>
                  <a:ext uri="{FF2B5EF4-FFF2-40B4-BE49-F238E27FC236}">
                    <a16:creationId xmlns:a16="http://schemas.microsoft.com/office/drawing/2014/main" id="{C729E611-09CE-4D71-864B-3B3D2D9CB42B}"/>
                  </a:ext>
                </a:extLst>
              </p:cNvPr>
              <p:cNvSpPr txBox="1"/>
              <p:nvPr/>
            </p:nvSpPr>
            <p:spPr>
              <a:xfrm>
                <a:off x="8058561" y="6474590"/>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𝑲</m:t>
                          </m:r>
                        </m:e>
                        <m:sup>
                          <m:r>
                            <a:rPr lang="en-US" altLang="zh-TW" sz="2800" i="1">
                              <a:latin typeface="Cambria Math" panose="02040503050406030204" pitchFamily="18" charset="0"/>
                            </a:rPr>
                            <m:t>𝑇</m:t>
                          </m:r>
                        </m:sup>
                      </m:sSup>
                    </m:oMath>
                  </m:oMathPara>
                </a14:m>
                <a:endParaRPr lang="zh-TW" altLang="en-US" sz="2800" dirty="0"/>
              </a:p>
            </p:txBody>
          </p:sp>
        </mc:Choice>
        <mc:Fallback>
          <p:sp>
            <p:nvSpPr>
              <p:cNvPr id="251" name="文字方塊 250">
                <a:extLst>
                  <a:ext uri="{FF2B5EF4-FFF2-40B4-BE49-F238E27FC236}">
                    <a16:creationId xmlns:a16="http://schemas.microsoft.com/office/drawing/2014/main" id="{C729E611-09CE-4D71-864B-3B3D2D9CB42B}"/>
                  </a:ext>
                </a:extLst>
              </p:cNvPr>
              <p:cNvSpPr txBox="1">
                <a:spLocks noRot="1" noChangeAspect="1" noMove="1" noResize="1" noEditPoints="1" noAdjustHandles="1" noChangeArrowheads="1" noChangeShapeType="1" noTextEdit="1"/>
              </p:cNvSpPr>
              <p:nvPr/>
            </p:nvSpPr>
            <p:spPr>
              <a:xfrm>
                <a:off x="8058561" y="6474590"/>
                <a:ext cx="334322" cy="430887"/>
              </a:xfrm>
              <a:prstGeom prst="rect">
                <a:avLst/>
              </a:prstGeom>
              <a:blipFill>
                <a:blip r:embed="rId44"/>
                <a:stretch>
                  <a:fillRect l="-37037" r="-55556" b="-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2" name="文字方塊 251">
                <a:extLst>
                  <a:ext uri="{FF2B5EF4-FFF2-40B4-BE49-F238E27FC236}">
                    <a16:creationId xmlns:a16="http://schemas.microsoft.com/office/drawing/2014/main" id="{EB7F88C0-EE68-4D14-B4AA-E3CB51899DFF}"/>
                  </a:ext>
                </a:extLst>
              </p:cNvPr>
              <p:cNvSpPr txBox="1"/>
              <p:nvPr/>
            </p:nvSpPr>
            <p:spPr>
              <a:xfrm>
                <a:off x="5949857" y="6474589"/>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oMath>
                  </m:oMathPara>
                </a14:m>
                <a:endParaRPr lang="zh-TW" altLang="en-US" sz="2800" b="1" dirty="0"/>
              </a:p>
            </p:txBody>
          </p:sp>
        </mc:Choice>
        <mc:Fallback>
          <p:sp>
            <p:nvSpPr>
              <p:cNvPr id="252" name="文字方塊 251">
                <a:extLst>
                  <a:ext uri="{FF2B5EF4-FFF2-40B4-BE49-F238E27FC236}">
                    <a16:creationId xmlns:a16="http://schemas.microsoft.com/office/drawing/2014/main" id="{EB7F88C0-EE68-4D14-B4AA-E3CB51899DFF}"/>
                  </a:ext>
                </a:extLst>
              </p:cNvPr>
              <p:cNvSpPr txBox="1">
                <a:spLocks noRot="1" noChangeAspect="1" noMove="1" noResize="1" noEditPoints="1" noAdjustHandles="1" noChangeArrowheads="1" noChangeShapeType="1" noTextEdit="1"/>
              </p:cNvSpPr>
              <p:nvPr/>
            </p:nvSpPr>
            <p:spPr>
              <a:xfrm>
                <a:off x="5949857" y="6474589"/>
                <a:ext cx="334322" cy="430887"/>
              </a:xfrm>
              <a:prstGeom prst="rect">
                <a:avLst/>
              </a:prstGeom>
              <a:blipFill>
                <a:blip r:embed="rId45"/>
                <a:stretch>
                  <a:fillRect l="-22222" r="-22222" b="-5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3" name="文字方塊 252">
                <a:extLst>
                  <a:ext uri="{FF2B5EF4-FFF2-40B4-BE49-F238E27FC236}">
                    <a16:creationId xmlns:a16="http://schemas.microsoft.com/office/drawing/2014/main" id="{90FE3C2C-8697-4DAD-AC8F-B8D4A0596BF4}"/>
                  </a:ext>
                </a:extLst>
              </p:cNvPr>
              <p:cNvSpPr txBox="1"/>
              <p:nvPr/>
            </p:nvSpPr>
            <p:spPr>
              <a:xfrm>
                <a:off x="9318534" y="5983056"/>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p:sp>
            <p:nvSpPr>
              <p:cNvPr id="253" name="文字方塊 252">
                <a:extLst>
                  <a:ext uri="{FF2B5EF4-FFF2-40B4-BE49-F238E27FC236}">
                    <a16:creationId xmlns:a16="http://schemas.microsoft.com/office/drawing/2014/main" id="{90FE3C2C-8697-4DAD-AC8F-B8D4A0596BF4}"/>
                  </a:ext>
                </a:extLst>
              </p:cNvPr>
              <p:cNvSpPr txBox="1">
                <a:spLocks noRot="1" noChangeAspect="1" noMove="1" noResize="1" noEditPoints="1" noAdjustHandles="1" noChangeArrowheads="1" noChangeShapeType="1" noTextEdit="1"/>
              </p:cNvSpPr>
              <p:nvPr/>
            </p:nvSpPr>
            <p:spPr>
              <a:xfrm>
                <a:off x="9318534" y="5983056"/>
                <a:ext cx="334322" cy="430887"/>
              </a:xfrm>
              <a:prstGeom prst="rect">
                <a:avLst/>
              </a:prstGeom>
              <a:blipFill>
                <a:blip r:embed="rId46"/>
                <a:stretch>
                  <a:fillRect l="-33333" r="-37037" b="-28571"/>
                </a:stretch>
              </a:blipFill>
            </p:spPr>
            <p:txBody>
              <a:bodyPr/>
              <a:lstStyle/>
              <a:p>
                <a:r>
                  <a:rPr lang="zh-CN" altLang="en-US">
                    <a:noFill/>
                  </a:rPr>
                  <a:t> </a:t>
                </a:r>
              </a:p>
            </p:txBody>
          </p:sp>
        </mc:Fallback>
      </mc:AlternateContent>
      <p:grpSp>
        <p:nvGrpSpPr>
          <p:cNvPr id="254" name="群組 253">
            <a:extLst>
              <a:ext uri="{FF2B5EF4-FFF2-40B4-BE49-F238E27FC236}">
                <a16:creationId xmlns:a16="http://schemas.microsoft.com/office/drawing/2014/main" id="{65B421E7-A40D-4237-80D9-456A64F73CB4}"/>
              </a:ext>
            </a:extLst>
          </p:cNvPr>
          <p:cNvGrpSpPr/>
          <p:nvPr/>
        </p:nvGrpSpPr>
        <p:grpSpPr>
          <a:xfrm>
            <a:off x="9440672" y="5398235"/>
            <a:ext cx="715161" cy="540000"/>
            <a:chOff x="7174951" y="3803115"/>
            <a:chExt cx="715161" cy="540000"/>
          </a:xfrm>
        </p:grpSpPr>
        <p:sp>
          <p:nvSpPr>
            <p:cNvPr id="255" name="矩形 254">
              <a:extLst>
                <a:ext uri="{FF2B5EF4-FFF2-40B4-BE49-F238E27FC236}">
                  <a16:creationId xmlns:a16="http://schemas.microsoft.com/office/drawing/2014/main" id="{8C8882ED-7465-4F2E-B6FE-025CCFBC001B}"/>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56" name="文字方塊 255">
                  <a:extLst>
                    <a:ext uri="{FF2B5EF4-FFF2-40B4-BE49-F238E27FC236}">
                      <a16:creationId xmlns:a16="http://schemas.microsoft.com/office/drawing/2014/main" id="{8AE6D7F6-C5BB-46B5-B600-D5C3C53A58FD}"/>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256" name="文字方塊 255">
                  <a:extLst>
                    <a:ext uri="{FF2B5EF4-FFF2-40B4-BE49-F238E27FC236}">
                      <a16:creationId xmlns:a16="http://schemas.microsoft.com/office/drawing/2014/main" id="{8AE6D7F6-C5BB-46B5-B600-D5C3C53A58FD}"/>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47"/>
                  <a:stretch>
                    <a:fillRect b="-11688"/>
                  </a:stretch>
                </a:blipFill>
              </p:spPr>
              <p:txBody>
                <a:bodyPr/>
                <a:lstStyle/>
                <a:p>
                  <a:r>
                    <a:rPr lang="zh-TW" altLang="en-US">
                      <a:noFill/>
                    </a:rPr>
                    <a:t> </a:t>
                  </a:r>
                </a:p>
              </p:txBody>
            </p:sp>
          </mc:Fallback>
        </mc:AlternateContent>
      </p:grpSp>
      <p:grpSp>
        <p:nvGrpSpPr>
          <p:cNvPr id="257" name="群組 256">
            <a:extLst>
              <a:ext uri="{FF2B5EF4-FFF2-40B4-BE49-F238E27FC236}">
                <a16:creationId xmlns:a16="http://schemas.microsoft.com/office/drawing/2014/main" id="{B0CCADAD-91A1-46D6-BBD5-6D7070B7C3F7}"/>
              </a:ext>
            </a:extLst>
          </p:cNvPr>
          <p:cNvGrpSpPr/>
          <p:nvPr/>
        </p:nvGrpSpPr>
        <p:grpSpPr>
          <a:xfrm>
            <a:off x="9895557" y="5405599"/>
            <a:ext cx="715161" cy="540000"/>
            <a:chOff x="7174951" y="3803115"/>
            <a:chExt cx="715161" cy="540000"/>
          </a:xfrm>
        </p:grpSpPr>
        <p:sp>
          <p:nvSpPr>
            <p:cNvPr id="258" name="矩形 257">
              <a:extLst>
                <a:ext uri="{FF2B5EF4-FFF2-40B4-BE49-F238E27FC236}">
                  <a16:creationId xmlns:a16="http://schemas.microsoft.com/office/drawing/2014/main" id="{69884CDC-7394-4014-A848-239957B6BBD1}"/>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259" name="文字方塊 258">
                  <a:extLst>
                    <a:ext uri="{FF2B5EF4-FFF2-40B4-BE49-F238E27FC236}">
                      <a16:creationId xmlns:a16="http://schemas.microsoft.com/office/drawing/2014/main" id="{D10EC73F-CAB7-4A6B-B5C2-B8ADAFBD07B0}"/>
                    </a:ext>
                  </a:extLst>
                </p:cNvPr>
                <p:cNvSpPr txBox="1"/>
                <p:nvPr/>
              </p:nvSpPr>
              <p:spPr>
                <a:xfrm>
                  <a:off x="7174951" y="3850932"/>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259" name="文字方塊 258">
                  <a:extLst>
                    <a:ext uri="{FF2B5EF4-FFF2-40B4-BE49-F238E27FC236}">
                      <a16:creationId xmlns:a16="http://schemas.microsoft.com/office/drawing/2014/main" id="{D10EC73F-CAB7-4A6B-B5C2-B8ADAFBD07B0}"/>
                    </a:ext>
                  </a:extLst>
                </p:cNvPr>
                <p:cNvSpPr txBox="1">
                  <a:spLocks noRot="1" noChangeAspect="1" noMove="1" noResize="1" noEditPoints="1" noAdjustHandles="1" noChangeArrowheads="1" noChangeShapeType="1" noTextEdit="1"/>
                </p:cNvSpPr>
                <p:nvPr/>
              </p:nvSpPr>
              <p:spPr>
                <a:xfrm>
                  <a:off x="7174951" y="3850932"/>
                  <a:ext cx="715161" cy="468975"/>
                </a:xfrm>
                <a:prstGeom prst="rect">
                  <a:avLst/>
                </a:prstGeom>
                <a:blipFill>
                  <a:blip r:embed="rId48"/>
                  <a:stretch>
                    <a:fillRect b="-10390"/>
                  </a:stretch>
                </a:blipFill>
              </p:spPr>
              <p:txBody>
                <a:bodyPr/>
                <a:lstStyle/>
                <a:p>
                  <a:r>
                    <a:rPr lang="zh-TW" altLang="en-US">
                      <a:noFill/>
                    </a:rPr>
                    <a:t> </a:t>
                  </a:r>
                </a:p>
              </p:txBody>
            </p:sp>
          </mc:Fallback>
        </mc:AlternateContent>
      </p:grpSp>
      <p:sp>
        <p:nvSpPr>
          <p:cNvPr id="9" name="箭號: 向右 8">
            <a:extLst>
              <a:ext uri="{FF2B5EF4-FFF2-40B4-BE49-F238E27FC236}">
                <a16:creationId xmlns:a16="http://schemas.microsoft.com/office/drawing/2014/main" id="{CDF6358C-1B64-4397-BD23-23BAD4969642}"/>
              </a:ext>
            </a:extLst>
          </p:cNvPr>
          <p:cNvSpPr/>
          <p:nvPr/>
        </p:nvSpPr>
        <p:spPr>
          <a:xfrm flipH="1">
            <a:off x="4330441" y="5343671"/>
            <a:ext cx="515279" cy="4848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60" name="群組 259">
            <a:extLst>
              <a:ext uri="{FF2B5EF4-FFF2-40B4-BE49-F238E27FC236}">
                <a16:creationId xmlns:a16="http://schemas.microsoft.com/office/drawing/2014/main" id="{4D731875-22A8-4404-BD13-2B29959EBBAF}"/>
              </a:ext>
            </a:extLst>
          </p:cNvPr>
          <p:cNvGrpSpPr/>
          <p:nvPr/>
        </p:nvGrpSpPr>
        <p:grpSpPr>
          <a:xfrm>
            <a:off x="1990235" y="4693463"/>
            <a:ext cx="565091" cy="430683"/>
            <a:chOff x="5686213" y="4717020"/>
            <a:chExt cx="565091" cy="430683"/>
          </a:xfrm>
        </p:grpSpPr>
        <p:sp>
          <p:nvSpPr>
            <p:cNvPr id="261" name="矩形 260">
              <a:extLst>
                <a:ext uri="{FF2B5EF4-FFF2-40B4-BE49-F238E27FC236}">
                  <a16:creationId xmlns:a16="http://schemas.microsoft.com/office/drawing/2014/main" id="{27D03E16-0745-4C61-99BB-CF4D59FFFA9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2" name="文字方塊 261">
                  <a:extLst>
                    <a:ext uri="{FF2B5EF4-FFF2-40B4-BE49-F238E27FC236}">
                      <a16:creationId xmlns:a16="http://schemas.microsoft.com/office/drawing/2014/main" id="{2230713A-0279-4B8B-8AF5-074BAFA77D8E}"/>
                    </a:ext>
                  </a:extLst>
                </p:cNvPr>
                <p:cNvSpPr txBox="1"/>
                <p:nvPr/>
              </p:nvSpPr>
              <p:spPr>
                <a:xfrm>
                  <a:off x="5686213" y="4717020"/>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62" name="文字方塊 261">
                  <a:extLst>
                    <a:ext uri="{FF2B5EF4-FFF2-40B4-BE49-F238E27FC236}">
                      <a16:creationId xmlns:a16="http://schemas.microsoft.com/office/drawing/2014/main" id="{2230713A-0279-4B8B-8AF5-074BAFA77D8E}"/>
                    </a:ext>
                  </a:extLst>
                </p:cNvPr>
                <p:cNvSpPr txBox="1">
                  <a:spLocks noRot="1" noChangeAspect="1" noMove="1" noResize="1" noEditPoints="1" noAdjustHandles="1" noChangeArrowheads="1" noChangeShapeType="1" noTextEdit="1"/>
                </p:cNvSpPr>
                <p:nvPr/>
              </p:nvSpPr>
              <p:spPr>
                <a:xfrm>
                  <a:off x="5686213" y="4717020"/>
                  <a:ext cx="565091" cy="391004"/>
                </a:xfrm>
                <a:prstGeom prst="rect">
                  <a:avLst/>
                </a:prstGeom>
                <a:blipFill>
                  <a:blip r:embed="rId49"/>
                  <a:stretch>
                    <a:fillRect l="-6452" r="-4301" b="-9231"/>
                  </a:stretch>
                </a:blipFill>
              </p:spPr>
              <p:txBody>
                <a:bodyPr/>
                <a:lstStyle/>
                <a:p>
                  <a:r>
                    <a:rPr lang="zh-TW" altLang="en-US">
                      <a:noFill/>
                    </a:rPr>
                    <a:t> </a:t>
                  </a:r>
                </a:p>
              </p:txBody>
            </p:sp>
          </mc:Fallback>
        </mc:AlternateContent>
      </p:grpSp>
      <p:grpSp>
        <p:nvGrpSpPr>
          <p:cNvPr id="263" name="群組 262">
            <a:extLst>
              <a:ext uri="{FF2B5EF4-FFF2-40B4-BE49-F238E27FC236}">
                <a16:creationId xmlns:a16="http://schemas.microsoft.com/office/drawing/2014/main" id="{1017C076-CB95-4C23-96D8-2D1C84883D37}"/>
              </a:ext>
            </a:extLst>
          </p:cNvPr>
          <p:cNvGrpSpPr/>
          <p:nvPr/>
        </p:nvGrpSpPr>
        <p:grpSpPr>
          <a:xfrm>
            <a:off x="1998944" y="5124146"/>
            <a:ext cx="565091" cy="430683"/>
            <a:chOff x="5686213" y="4717020"/>
            <a:chExt cx="565091" cy="430683"/>
          </a:xfrm>
        </p:grpSpPr>
        <p:sp>
          <p:nvSpPr>
            <p:cNvPr id="264" name="矩形 263">
              <a:extLst>
                <a:ext uri="{FF2B5EF4-FFF2-40B4-BE49-F238E27FC236}">
                  <a16:creationId xmlns:a16="http://schemas.microsoft.com/office/drawing/2014/main" id="{6130DA64-729C-47F4-8D7B-60C738C5A88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5" name="文字方塊 264">
                  <a:extLst>
                    <a:ext uri="{FF2B5EF4-FFF2-40B4-BE49-F238E27FC236}">
                      <a16:creationId xmlns:a16="http://schemas.microsoft.com/office/drawing/2014/main" id="{8ABCA2F8-E407-47F4-B7EA-FA62F8BE3F9B}"/>
                    </a:ext>
                  </a:extLst>
                </p:cNvPr>
                <p:cNvSpPr txBox="1"/>
                <p:nvPr/>
              </p:nvSpPr>
              <p:spPr>
                <a:xfrm>
                  <a:off x="5686213" y="4717020"/>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65" name="文字方塊 264">
                  <a:extLst>
                    <a:ext uri="{FF2B5EF4-FFF2-40B4-BE49-F238E27FC236}">
                      <a16:creationId xmlns:a16="http://schemas.microsoft.com/office/drawing/2014/main" id="{8ABCA2F8-E407-47F4-B7EA-FA62F8BE3F9B}"/>
                    </a:ext>
                  </a:extLst>
                </p:cNvPr>
                <p:cNvSpPr txBox="1">
                  <a:spLocks noRot="1" noChangeAspect="1" noMove="1" noResize="1" noEditPoints="1" noAdjustHandles="1" noChangeArrowheads="1" noChangeShapeType="1" noTextEdit="1"/>
                </p:cNvSpPr>
                <p:nvPr/>
              </p:nvSpPr>
              <p:spPr>
                <a:xfrm>
                  <a:off x="5686213" y="4717020"/>
                  <a:ext cx="565091" cy="391389"/>
                </a:xfrm>
                <a:prstGeom prst="rect">
                  <a:avLst/>
                </a:prstGeom>
                <a:blipFill>
                  <a:blip r:embed="rId50"/>
                  <a:stretch>
                    <a:fillRect l="-7527" r="-4301" b="-10938"/>
                  </a:stretch>
                </a:blipFill>
              </p:spPr>
              <p:txBody>
                <a:bodyPr/>
                <a:lstStyle/>
                <a:p>
                  <a:r>
                    <a:rPr lang="zh-TW" altLang="en-US">
                      <a:noFill/>
                    </a:rPr>
                    <a:t> </a:t>
                  </a:r>
                </a:p>
              </p:txBody>
            </p:sp>
          </mc:Fallback>
        </mc:AlternateContent>
      </p:grpSp>
      <p:grpSp>
        <p:nvGrpSpPr>
          <p:cNvPr id="266" name="群組 265">
            <a:extLst>
              <a:ext uri="{FF2B5EF4-FFF2-40B4-BE49-F238E27FC236}">
                <a16:creationId xmlns:a16="http://schemas.microsoft.com/office/drawing/2014/main" id="{DDF842BA-8BEB-461B-9328-DFEAD4D70A82}"/>
              </a:ext>
            </a:extLst>
          </p:cNvPr>
          <p:cNvGrpSpPr/>
          <p:nvPr/>
        </p:nvGrpSpPr>
        <p:grpSpPr>
          <a:xfrm>
            <a:off x="1999311" y="5557060"/>
            <a:ext cx="630365" cy="760721"/>
            <a:chOff x="5686213" y="4717020"/>
            <a:chExt cx="630365" cy="760721"/>
          </a:xfrm>
        </p:grpSpPr>
        <p:sp>
          <p:nvSpPr>
            <p:cNvPr id="267" name="矩形 266">
              <a:extLst>
                <a:ext uri="{FF2B5EF4-FFF2-40B4-BE49-F238E27FC236}">
                  <a16:creationId xmlns:a16="http://schemas.microsoft.com/office/drawing/2014/main" id="{F2F03E4D-6A71-485E-81C8-B1E118AFF55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68" name="文字方塊 267">
                  <a:extLst>
                    <a:ext uri="{FF2B5EF4-FFF2-40B4-BE49-F238E27FC236}">
                      <a16:creationId xmlns:a16="http://schemas.microsoft.com/office/drawing/2014/main" id="{9A81DEB5-1607-41A9-B458-055E57B6C851}"/>
                    </a:ext>
                  </a:extLst>
                </p:cNvPr>
                <p:cNvSpPr txBox="1"/>
                <p:nvPr/>
              </p:nvSpPr>
              <p:spPr>
                <a:xfrm>
                  <a:off x="5686213" y="4717020"/>
                  <a:ext cx="6303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68" name="文字方塊 267">
                  <a:extLst>
                    <a:ext uri="{FF2B5EF4-FFF2-40B4-BE49-F238E27FC236}">
                      <a16:creationId xmlns:a16="http://schemas.microsoft.com/office/drawing/2014/main" id="{9A81DEB5-1607-41A9-B458-055E57B6C851}"/>
                    </a:ext>
                  </a:extLst>
                </p:cNvPr>
                <p:cNvSpPr txBox="1">
                  <a:spLocks noRot="1" noChangeAspect="1" noMove="1" noResize="1" noEditPoints="1" noAdjustHandles="1" noChangeArrowheads="1" noChangeShapeType="1" noTextEdit="1"/>
                </p:cNvSpPr>
                <p:nvPr/>
              </p:nvSpPr>
              <p:spPr>
                <a:xfrm>
                  <a:off x="5686213" y="4717020"/>
                  <a:ext cx="630365" cy="760721"/>
                </a:xfrm>
                <a:prstGeom prst="rect">
                  <a:avLst/>
                </a:prstGeom>
                <a:blipFill>
                  <a:blip r:embed="rId51"/>
                  <a:stretch>
                    <a:fillRect l="-2000"/>
                  </a:stretch>
                </a:blipFill>
              </p:spPr>
              <p:txBody>
                <a:bodyPr/>
                <a:lstStyle/>
                <a:p>
                  <a:r>
                    <a:rPr lang="zh-CN" altLang="en-US">
                      <a:noFill/>
                    </a:rPr>
                    <a:t> </a:t>
                  </a:r>
                </a:p>
              </p:txBody>
            </p:sp>
          </mc:Fallback>
        </mc:AlternateContent>
      </p:grpSp>
      <p:grpSp>
        <p:nvGrpSpPr>
          <p:cNvPr id="269" name="群組 268">
            <a:extLst>
              <a:ext uri="{FF2B5EF4-FFF2-40B4-BE49-F238E27FC236}">
                <a16:creationId xmlns:a16="http://schemas.microsoft.com/office/drawing/2014/main" id="{920F006B-9365-4C68-9C11-782EA435D651}"/>
              </a:ext>
            </a:extLst>
          </p:cNvPr>
          <p:cNvGrpSpPr/>
          <p:nvPr/>
        </p:nvGrpSpPr>
        <p:grpSpPr>
          <a:xfrm>
            <a:off x="1999648" y="5985286"/>
            <a:ext cx="565091" cy="430683"/>
            <a:chOff x="5686213" y="4717020"/>
            <a:chExt cx="565091" cy="430683"/>
          </a:xfrm>
        </p:grpSpPr>
        <p:sp>
          <p:nvSpPr>
            <p:cNvPr id="270" name="矩形 269">
              <a:extLst>
                <a:ext uri="{FF2B5EF4-FFF2-40B4-BE49-F238E27FC236}">
                  <a16:creationId xmlns:a16="http://schemas.microsoft.com/office/drawing/2014/main" id="{6A52DFFF-40C2-40C5-9EDD-C19772FF212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1" name="文字方塊 270">
                  <a:extLst>
                    <a:ext uri="{FF2B5EF4-FFF2-40B4-BE49-F238E27FC236}">
                      <a16:creationId xmlns:a16="http://schemas.microsoft.com/office/drawing/2014/main" id="{0B818BFE-7F88-4294-A527-966D7E4869E2}"/>
                    </a:ext>
                  </a:extLst>
                </p:cNvPr>
                <p:cNvSpPr txBox="1"/>
                <p:nvPr/>
              </p:nvSpPr>
              <p:spPr>
                <a:xfrm>
                  <a:off x="5686213" y="4717020"/>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71" name="文字方塊 270">
                  <a:extLst>
                    <a:ext uri="{FF2B5EF4-FFF2-40B4-BE49-F238E27FC236}">
                      <a16:creationId xmlns:a16="http://schemas.microsoft.com/office/drawing/2014/main" id="{0B818BFE-7F88-4294-A527-966D7E4869E2}"/>
                    </a:ext>
                  </a:extLst>
                </p:cNvPr>
                <p:cNvSpPr txBox="1">
                  <a:spLocks noRot="1" noChangeAspect="1" noMove="1" noResize="1" noEditPoints="1" noAdjustHandles="1" noChangeArrowheads="1" noChangeShapeType="1" noTextEdit="1"/>
                </p:cNvSpPr>
                <p:nvPr/>
              </p:nvSpPr>
              <p:spPr>
                <a:xfrm>
                  <a:off x="5686213" y="4717020"/>
                  <a:ext cx="565091" cy="391004"/>
                </a:xfrm>
                <a:prstGeom prst="rect">
                  <a:avLst/>
                </a:prstGeom>
                <a:blipFill>
                  <a:blip r:embed="rId52"/>
                  <a:stretch>
                    <a:fillRect l="-6452" r="-4301" b="-9231"/>
                  </a:stretch>
                </a:blipFill>
              </p:spPr>
              <p:txBody>
                <a:bodyPr/>
                <a:lstStyle/>
                <a:p>
                  <a:r>
                    <a:rPr lang="zh-TW" altLang="en-US">
                      <a:noFill/>
                    </a:rPr>
                    <a:t> </a:t>
                  </a:r>
                </a:p>
              </p:txBody>
            </p:sp>
          </mc:Fallback>
        </mc:AlternateContent>
      </p:grpSp>
      <p:grpSp>
        <p:nvGrpSpPr>
          <p:cNvPr id="272" name="群組 271">
            <a:extLst>
              <a:ext uri="{FF2B5EF4-FFF2-40B4-BE49-F238E27FC236}">
                <a16:creationId xmlns:a16="http://schemas.microsoft.com/office/drawing/2014/main" id="{26FB575F-7BB2-4F74-893E-75E2245053D9}"/>
              </a:ext>
            </a:extLst>
          </p:cNvPr>
          <p:cNvGrpSpPr/>
          <p:nvPr/>
        </p:nvGrpSpPr>
        <p:grpSpPr>
          <a:xfrm>
            <a:off x="2563342" y="4708357"/>
            <a:ext cx="638765" cy="760721"/>
            <a:chOff x="5686213" y="4717020"/>
            <a:chExt cx="638765" cy="760721"/>
          </a:xfrm>
        </p:grpSpPr>
        <p:sp>
          <p:nvSpPr>
            <p:cNvPr id="273" name="矩形 272">
              <a:extLst>
                <a:ext uri="{FF2B5EF4-FFF2-40B4-BE49-F238E27FC236}">
                  <a16:creationId xmlns:a16="http://schemas.microsoft.com/office/drawing/2014/main" id="{B9E20F3C-6B2E-4B69-BE07-BC8DF122327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4" name="文字方塊 273">
                  <a:extLst>
                    <a:ext uri="{FF2B5EF4-FFF2-40B4-BE49-F238E27FC236}">
                      <a16:creationId xmlns:a16="http://schemas.microsoft.com/office/drawing/2014/main" id="{88F6A0E3-EE5E-4D13-B172-9CDA97593E43}"/>
                    </a:ext>
                  </a:extLst>
                </p:cNvPr>
                <p:cNvSpPr txBox="1"/>
                <p:nvPr/>
              </p:nvSpPr>
              <p:spPr>
                <a:xfrm>
                  <a:off x="5686213" y="4717020"/>
                  <a:ext cx="6387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74" name="文字方塊 273">
                  <a:extLst>
                    <a:ext uri="{FF2B5EF4-FFF2-40B4-BE49-F238E27FC236}">
                      <a16:creationId xmlns:a16="http://schemas.microsoft.com/office/drawing/2014/main" id="{88F6A0E3-EE5E-4D13-B172-9CDA97593E43}"/>
                    </a:ext>
                  </a:extLst>
                </p:cNvPr>
                <p:cNvSpPr txBox="1">
                  <a:spLocks noRot="1" noChangeAspect="1" noMove="1" noResize="1" noEditPoints="1" noAdjustHandles="1" noChangeArrowheads="1" noChangeShapeType="1" noTextEdit="1"/>
                </p:cNvSpPr>
                <p:nvPr/>
              </p:nvSpPr>
              <p:spPr>
                <a:xfrm>
                  <a:off x="5686213" y="4717020"/>
                  <a:ext cx="638765" cy="760721"/>
                </a:xfrm>
                <a:prstGeom prst="rect">
                  <a:avLst/>
                </a:prstGeom>
                <a:blipFill>
                  <a:blip r:embed="rId53"/>
                  <a:stretch>
                    <a:fillRect l="-952"/>
                  </a:stretch>
                </a:blipFill>
              </p:spPr>
              <p:txBody>
                <a:bodyPr/>
                <a:lstStyle/>
                <a:p>
                  <a:r>
                    <a:rPr lang="zh-TW" altLang="en-US">
                      <a:noFill/>
                    </a:rPr>
                    <a:t> </a:t>
                  </a:r>
                </a:p>
              </p:txBody>
            </p:sp>
          </mc:Fallback>
        </mc:AlternateContent>
      </p:grpSp>
      <p:grpSp>
        <p:nvGrpSpPr>
          <p:cNvPr id="275" name="群組 274">
            <a:extLst>
              <a:ext uri="{FF2B5EF4-FFF2-40B4-BE49-F238E27FC236}">
                <a16:creationId xmlns:a16="http://schemas.microsoft.com/office/drawing/2014/main" id="{CBEEB759-E85D-4373-BAB3-AA990E7F9C86}"/>
              </a:ext>
            </a:extLst>
          </p:cNvPr>
          <p:cNvGrpSpPr/>
          <p:nvPr/>
        </p:nvGrpSpPr>
        <p:grpSpPr>
          <a:xfrm>
            <a:off x="2572051" y="5139040"/>
            <a:ext cx="638765" cy="760721"/>
            <a:chOff x="5686213" y="4717020"/>
            <a:chExt cx="638765" cy="760721"/>
          </a:xfrm>
        </p:grpSpPr>
        <p:sp>
          <p:nvSpPr>
            <p:cNvPr id="276" name="矩形 275">
              <a:extLst>
                <a:ext uri="{FF2B5EF4-FFF2-40B4-BE49-F238E27FC236}">
                  <a16:creationId xmlns:a16="http://schemas.microsoft.com/office/drawing/2014/main" id="{7111B8A4-E1FC-494F-BB89-C7EA9ADCB99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7" name="文字方塊 276">
                  <a:extLst>
                    <a:ext uri="{FF2B5EF4-FFF2-40B4-BE49-F238E27FC236}">
                      <a16:creationId xmlns:a16="http://schemas.microsoft.com/office/drawing/2014/main" id="{FB82C5AB-0977-4953-A433-C5CAE15703B5}"/>
                    </a:ext>
                  </a:extLst>
                </p:cNvPr>
                <p:cNvSpPr txBox="1"/>
                <p:nvPr/>
              </p:nvSpPr>
              <p:spPr>
                <a:xfrm>
                  <a:off x="5686213" y="4717020"/>
                  <a:ext cx="6387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77" name="文字方塊 276">
                  <a:extLst>
                    <a:ext uri="{FF2B5EF4-FFF2-40B4-BE49-F238E27FC236}">
                      <a16:creationId xmlns:a16="http://schemas.microsoft.com/office/drawing/2014/main" id="{FB82C5AB-0977-4953-A433-C5CAE15703B5}"/>
                    </a:ext>
                  </a:extLst>
                </p:cNvPr>
                <p:cNvSpPr txBox="1">
                  <a:spLocks noRot="1" noChangeAspect="1" noMove="1" noResize="1" noEditPoints="1" noAdjustHandles="1" noChangeArrowheads="1" noChangeShapeType="1" noTextEdit="1"/>
                </p:cNvSpPr>
                <p:nvPr/>
              </p:nvSpPr>
              <p:spPr>
                <a:xfrm>
                  <a:off x="5686213" y="4717020"/>
                  <a:ext cx="638765" cy="760721"/>
                </a:xfrm>
                <a:prstGeom prst="rect">
                  <a:avLst/>
                </a:prstGeom>
                <a:blipFill>
                  <a:blip r:embed="rId54"/>
                  <a:stretch>
                    <a:fillRect l="-1905"/>
                  </a:stretch>
                </a:blipFill>
              </p:spPr>
              <p:txBody>
                <a:bodyPr/>
                <a:lstStyle/>
                <a:p>
                  <a:r>
                    <a:rPr lang="zh-TW" altLang="en-US">
                      <a:noFill/>
                    </a:rPr>
                    <a:t> </a:t>
                  </a:r>
                </a:p>
              </p:txBody>
            </p:sp>
          </mc:Fallback>
        </mc:AlternateContent>
      </p:grpSp>
      <p:grpSp>
        <p:nvGrpSpPr>
          <p:cNvPr id="278" name="群組 277">
            <a:extLst>
              <a:ext uri="{FF2B5EF4-FFF2-40B4-BE49-F238E27FC236}">
                <a16:creationId xmlns:a16="http://schemas.microsoft.com/office/drawing/2014/main" id="{2192E5C2-B089-4464-807A-325A07BCF9E5}"/>
              </a:ext>
            </a:extLst>
          </p:cNvPr>
          <p:cNvGrpSpPr/>
          <p:nvPr/>
        </p:nvGrpSpPr>
        <p:grpSpPr>
          <a:xfrm>
            <a:off x="2572418" y="5571954"/>
            <a:ext cx="635559" cy="760721"/>
            <a:chOff x="5686213" y="4717020"/>
            <a:chExt cx="635559" cy="760721"/>
          </a:xfrm>
        </p:grpSpPr>
        <p:sp>
          <p:nvSpPr>
            <p:cNvPr id="279" name="矩形 278">
              <a:extLst>
                <a:ext uri="{FF2B5EF4-FFF2-40B4-BE49-F238E27FC236}">
                  <a16:creationId xmlns:a16="http://schemas.microsoft.com/office/drawing/2014/main" id="{28AABCA9-EA4E-4F55-967B-5F28369109CB}"/>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80" name="文字方塊 279">
                  <a:extLst>
                    <a:ext uri="{FF2B5EF4-FFF2-40B4-BE49-F238E27FC236}">
                      <a16:creationId xmlns:a16="http://schemas.microsoft.com/office/drawing/2014/main" id="{013A88F1-396A-4043-ADAF-B252DEC9E129}"/>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80" name="文字方塊 279">
                  <a:extLst>
                    <a:ext uri="{FF2B5EF4-FFF2-40B4-BE49-F238E27FC236}">
                      <a16:creationId xmlns:a16="http://schemas.microsoft.com/office/drawing/2014/main" id="{013A88F1-396A-4043-ADAF-B252DEC9E129}"/>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55"/>
                  <a:stretch>
                    <a:fillRect/>
                  </a:stretch>
                </a:blipFill>
              </p:spPr>
              <p:txBody>
                <a:bodyPr/>
                <a:lstStyle/>
                <a:p>
                  <a:r>
                    <a:rPr lang="zh-CN" altLang="en-US">
                      <a:noFill/>
                    </a:rPr>
                    <a:t> </a:t>
                  </a:r>
                </a:p>
              </p:txBody>
            </p:sp>
          </mc:Fallback>
        </mc:AlternateContent>
      </p:grpSp>
      <p:grpSp>
        <p:nvGrpSpPr>
          <p:cNvPr id="281" name="群組 280">
            <a:extLst>
              <a:ext uri="{FF2B5EF4-FFF2-40B4-BE49-F238E27FC236}">
                <a16:creationId xmlns:a16="http://schemas.microsoft.com/office/drawing/2014/main" id="{5ABF2D0A-EA5A-42AE-B722-ABD69FDC79D1}"/>
              </a:ext>
            </a:extLst>
          </p:cNvPr>
          <p:cNvGrpSpPr/>
          <p:nvPr/>
        </p:nvGrpSpPr>
        <p:grpSpPr>
          <a:xfrm>
            <a:off x="2572754" y="6000180"/>
            <a:ext cx="572208" cy="430683"/>
            <a:chOff x="5686213" y="4717020"/>
            <a:chExt cx="572208" cy="430683"/>
          </a:xfrm>
        </p:grpSpPr>
        <p:sp>
          <p:nvSpPr>
            <p:cNvPr id="282" name="矩形 281">
              <a:extLst>
                <a:ext uri="{FF2B5EF4-FFF2-40B4-BE49-F238E27FC236}">
                  <a16:creationId xmlns:a16="http://schemas.microsoft.com/office/drawing/2014/main" id="{17B1D922-685A-4BEB-AD6C-7DD71A02689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83" name="文字方塊 282">
                  <a:extLst>
                    <a:ext uri="{FF2B5EF4-FFF2-40B4-BE49-F238E27FC236}">
                      <a16:creationId xmlns:a16="http://schemas.microsoft.com/office/drawing/2014/main" id="{A85D3605-93FC-48E7-B084-4D33CFCBF072}"/>
                    </a:ext>
                  </a:extLst>
                </p:cNvPr>
                <p:cNvSpPr txBox="1"/>
                <p:nvPr/>
              </p:nvSpPr>
              <p:spPr>
                <a:xfrm>
                  <a:off x="5686213" y="4717020"/>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83" name="文字方塊 282">
                  <a:extLst>
                    <a:ext uri="{FF2B5EF4-FFF2-40B4-BE49-F238E27FC236}">
                      <a16:creationId xmlns:a16="http://schemas.microsoft.com/office/drawing/2014/main" id="{A85D3605-93FC-48E7-B084-4D33CFCBF072}"/>
                    </a:ext>
                  </a:extLst>
                </p:cNvPr>
                <p:cNvSpPr txBox="1">
                  <a:spLocks noRot="1" noChangeAspect="1" noMove="1" noResize="1" noEditPoints="1" noAdjustHandles="1" noChangeArrowheads="1" noChangeShapeType="1" noTextEdit="1"/>
                </p:cNvSpPr>
                <p:nvPr/>
              </p:nvSpPr>
              <p:spPr>
                <a:xfrm>
                  <a:off x="5686213" y="4717020"/>
                  <a:ext cx="572208" cy="391389"/>
                </a:xfrm>
                <a:prstGeom prst="rect">
                  <a:avLst/>
                </a:prstGeom>
                <a:blipFill>
                  <a:blip r:embed="rId56"/>
                  <a:stretch>
                    <a:fillRect l="-6383" r="-4255" b="-10938"/>
                  </a:stretch>
                </a:blipFill>
              </p:spPr>
              <p:txBody>
                <a:bodyPr/>
                <a:lstStyle/>
                <a:p>
                  <a:r>
                    <a:rPr lang="zh-TW" altLang="en-US">
                      <a:noFill/>
                    </a:rPr>
                    <a:t> </a:t>
                  </a:r>
                </a:p>
              </p:txBody>
            </p:sp>
          </mc:Fallback>
        </mc:AlternateContent>
      </p:grpSp>
      <p:grpSp>
        <p:nvGrpSpPr>
          <p:cNvPr id="284" name="群組 283">
            <a:extLst>
              <a:ext uri="{FF2B5EF4-FFF2-40B4-BE49-F238E27FC236}">
                <a16:creationId xmlns:a16="http://schemas.microsoft.com/office/drawing/2014/main" id="{025CBAA7-0F1E-4B64-9265-91AA6FCF5A8E}"/>
              </a:ext>
            </a:extLst>
          </p:cNvPr>
          <p:cNvGrpSpPr/>
          <p:nvPr/>
        </p:nvGrpSpPr>
        <p:grpSpPr>
          <a:xfrm>
            <a:off x="3139321" y="4693463"/>
            <a:ext cx="637162" cy="760721"/>
            <a:chOff x="5686213" y="4717020"/>
            <a:chExt cx="637162" cy="760721"/>
          </a:xfrm>
        </p:grpSpPr>
        <p:sp>
          <p:nvSpPr>
            <p:cNvPr id="285" name="矩形 284">
              <a:extLst>
                <a:ext uri="{FF2B5EF4-FFF2-40B4-BE49-F238E27FC236}">
                  <a16:creationId xmlns:a16="http://schemas.microsoft.com/office/drawing/2014/main" id="{CEACD89C-9A13-44E1-850A-B1DE2CDC4CC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86" name="文字方塊 285">
                  <a:extLst>
                    <a:ext uri="{FF2B5EF4-FFF2-40B4-BE49-F238E27FC236}">
                      <a16:creationId xmlns:a16="http://schemas.microsoft.com/office/drawing/2014/main" id="{4303DBAB-FBB6-4426-8BD9-DE2BE566FBA2}"/>
                    </a:ext>
                  </a:extLst>
                </p:cNvPr>
                <p:cNvSpPr txBox="1"/>
                <p:nvPr/>
              </p:nvSpPr>
              <p:spPr>
                <a:xfrm>
                  <a:off x="5686213" y="4717020"/>
                  <a:ext cx="637162"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m:t>
                            </m:r>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86" name="文字方塊 285">
                  <a:extLst>
                    <a:ext uri="{FF2B5EF4-FFF2-40B4-BE49-F238E27FC236}">
                      <a16:creationId xmlns:a16="http://schemas.microsoft.com/office/drawing/2014/main" id="{4303DBAB-FBB6-4426-8BD9-DE2BE566FBA2}"/>
                    </a:ext>
                  </a:extLst>
                </p:cNvPr>
                <p:cNvSpPr txBox="1">
                  <a:spLocks noRot="1" noChangeAspect="1" noMove="1" noResize="1" noEditPoints="1" noAdjustHandles="1" noChangeArrowheads="1" noChangeShapeType="1" noTextEdit="1"/>
                </p:cNvSpPr>
                <p:nvPr/>
              </p:nvSpPr>
              <p:spPr>
                <a:xfrm>
                  <a:off x="5686213" y="4717020"/>
                  <a:ext cx="637162" cy="760721"/>
                </a:xfrm>
                <a:prstGeom prst="rect">
                  <a:avLst/>
                </a:prstGeom>
                <a:blipFill>
                  <a:blip r:embed="rId57"/>
                  <a:stretch>
                    <a:fillRect l="-1961"/>
                  </a:stretch>
                </a:blipFill>
              </p:spPr>
              <p:txBody>
                <a:bodyPr/>
                <a:lstStyle/>
                <a:p>
                  <a:r>
                    <a:rPr lang="zh-CN" altLang="en-US">
                      <a:noFill/>
                    </a:rPr>
                    <a:t> </a:t>
                  </a:r>
                </a:p>
              </p:txBody>
            </p:sp>
          </mc:Fallback>
        </mc:AlternateContent>
      </p:grpSp>
      <p:grpSp>
        <p:nvGrpSpPr>
          <p:cNvPr id="287" name="群組 286">
            <a:extLst>
              <a:ext uri="{FF2B5EF4-FFF2-40B4-BE49-F238E27FC236}">
                <a16:creationId xmlns:a16="http://schemas.microsoft.com/office/drawing/2014/main" id="{6746C3F2-9D39-4A74-8A2D-CEA9879AFD7B}"/>
              </a:ext>
            </a:extLst>
          </p:cNvPr>
          <p:cNvGrpSpPr/>
          <p:nvPr/>
        </p:nvGrpSpPr>
        <p:grpSpPr>
          <a:xfrm>
            <a:off x="3148030" y="5124146"/>
            <a:ext cx="635559" cy="760721"/>
            <a:chOff x="5686213" y="4717020"/>
            <a:chExt cx="635559" cy="760721"/>
          </a:xfrm>
        </p:grpSpPr>
        <p:sp>
          <p:nvSpPr>
            <p:cNvPr id="288" name="矩形 287">
              <a:extLst>
                <a:ext uri="{FF2B5EF4-FFF2-40B4-BE49-F238E27FC236}">
                  <a16:creationId xmlns:a16="http://schemas.microsoft.com/office/drawing/2014/main" id="{B0FFA815-DC7B-465A-8578-4961FC239C1E}"/>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89" name="文字方塊 288">
                  <a:extLst>
                    <a:ext uri="{FF2B5EF4-FFF2-40B4-BE49-F238E27FC236}">
                      <a16:creationId xmlns:a16="http://schemas.microsoft.com/office/drawing/2014/main" id="{2437486D-CE51-411B-B47E-CA2617EAE733}"/>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m:t>
                            </m:r>
                            <m:r>
                              <a:rPr lang="en-US" altLang="zh-TW" sz="2400" i="1">
                                <a:latin typeface="Cambria Math" panose="02040503050406030204" pitchFamily="18" charset="0"/>
                              </a:rPr>
                              <m:t>,</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89" name="文字方塊 288">
                  <a:extLst>
                    <a:ext uri="{FF2B5EF4-FFF2-40B4-BE49-F238E27FC236}">
                      <a16:creationId xmlns:a16="http://schemas.microsoft.com/office/drawing/2014/main" id="{2437486D-CE51-411B-B47E-CA2617EAE733}"/>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58"/>
                  <a:stretch>
                    <a:fillRect/>
                  </a:stretch>
                </a:blipFill>
              </p:spPr>
              <p:txBody>
                <a:bodyPr/>
                <a:lstStyle/>
                <a:p>
                  <a:r>
                    <a:rPr lang="zh-CN" altLang="en-US">
                      <a:noFill/>
                    </a:rPr>
                    <a:t> </a:t>
                  </a:r>
                </a:p>
              </p:txBody>
            </p:sp>
          </mc:Fallback>
        </mc:AlternateContent>
      </p:grpSp>
      <p:grpSp>
        <p:nvGrpSpPr>
          <p:cNvPr id="290" name="群組 289">
            <a:extLst>
              <a:ext uri="{FF2B5EF4-FFF2-40B4-BE49-F238E27FC236}">
                <a16:creationId xmlns:a16="http://schemas.microsoft.com/office/drawing/2014/main" id="{63C6F2D7-2EDA-45ED-81C5-F9F9CE56929D}"/>
              </a:ext>
            </a:extLst>
          </p:cNvPr>
          <p:cNvGrpSpPr/>
          <p:nvPr/>
        </p:nvGrpSpPr>
        <p:grpSpPr>
          <a:xfrm>
            <a:off x="3148398" y="5557060"/>
            <a:ext cx="635559" cy="760721"/>
            <a:chOff x="5686213" y="4717020"/>
            <a:chExt cx="635559" cy="760721"/>
          </a:xfrm>
        </p:grpSpPr>
        <p:sp>
          <p:nvSpPr>
            <p:cNvPr id="291" name="矩形 290">
              <a:extLst>
                <a:ext uri="{FF2B5EF4-FFF2-40B4-BE49-F238E27FC236}">
                  <a16:creationId xmlns:a16="http://schemas.microsoft.com/office/drawing/2014/main" id="{569812F1-960B-4D5F-AD62-8A1062D89BA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92" name="文字方塊 291">
                  <a:extLst>
                    <a:ext uri="{FF2B5EF4-FFF2-40B4-BE49-F238E27FC236}">
                      <a16:creationId xmlns:a16="http://schemas.microsoft.com/office/drawing/2014/main" id="{A986160E-7A90-4CA5-9C0F-0F92BE26B7B4}"/>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m:t>
                            </m:r>
                            <m:r>
                              <a:rPr lang="en-US" altLang="zh-TW" sz="2400" i="1">
                                <a:latin typeface="Cambria Math" panose="02040503050406030204" pitchFamily="18" charset="0"/>
                              </a:rPr>
                              <m:t>,</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92" name="文字方塊 291">
                  <a:extLst>
                    <a:ext uri="{FF2B5EF4-FFF2-40B4-BE49-F238E27FC236}">
                      <a16:creationId xmlns:a16="http://schemas.microsoft.com/office/drawing/2014/main" id="{A986160E-7A90-4CA5-9C0F-0F92BE26B7B4}"/>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59"/>
                  <a:stretch>
                    <a:fillRect/>
                  </a:stretch>
                </a:blipFill>
              </p:spPr>
              <p:txBody>
                <a:bodyPr/>
                <a:lstStyle/>
                <a:p>
                  <a:r>
                    <a:rPr lang="zh-CN" altLang="en-US">
                      <a:noFill/>
                    </a:rPr>
                    <a:t> </a:t>
                  </a:r>
                </a:p>
              </p:txBody>
            </p:sp>
          </mc:Fallback>
        </mc:AlternateContent>
      </p:grpSp>
      <p:grpSp>
        <p:nvGrpSpPr>
          <p:cNvPr id="293" name="群組 292">
            <a:extLst>
              <a:ext uri="{FF2B5EF4-FFF2-40B4-BE49-F238E27FC236}">
                <a16:creationId xmlns:a16="http://schemas.microsoft.com/office/drawing/2014/main" id="{FCABBF43-946D-4B28-A31B-98334DFB36C6}"/>
              </a:ext>
            </a:extLst>
          </p:cNvPr>
          <p:cNvGrpSpPr/>
          <p:nvPr/>
        </p:nvGrpSpPr>
        <p:grpSpPr>
          <a:xfrm>
            <a:off x="3148734" y="5985286"/>
            <a:ext cx="572208" cy="430683"/>
            <a:chOff x="5686213" y="4717020"/>
            <a:chExt cx="572208" cy="430683"/>
          </a:xfrm>
        </p:grpSpPr>
        <p:sp>
          <p:nvSpPr>
            <p:cNvPr id="294" name="矩形 293">
              <a:extLst>
                <a:ext uri="{FF2B5EF4-FFF2-40B4-BE49-F238E27FC236}">
                  <a16:creationId xmlns:a16="http://schemas.microsoft.com/office/drawing/2014/main" id="{DEA49DFC-489C-44C3-B9CA-E9D4A0F3FF0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5" name="文字方塊 294">
                  <a:extLst>
                    <a:ext uri="{FF2B5EF4-FFF2-40B4-BE49-F238E27FC236}">
                      <a16:creationId xmlns:a16="http://schemas.microsoft.com/office/drawing/2014/main" id="{9A2D2BED-3373-4657-B7BD-9107DD55D97C}"/>
                    </a:ext>
                  </a:extLst>
                </p:cNvPr>
                <p:cNvSpPr txBox="1"/>
                <p:nvPr/>
              </p:nvSpPr>
              <p:spPr>
                <a:xfrm>
                  <a:off x="5686213" y="4717020"/>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95" name="文字方塊 294">
                  <a:extLst>
                    <a:ext uri="{FF2B5EF4-FFF2-40B4-BE49-F238E27FC236}">
                      <a16:creationId xmlns:a16="http://schemas.microsoft.com/office/drawing/2014/main" id="{9A2D2BED-3373-4657-B7BD-9107DD55D97C}"/>
                    </a:ext>
                  </a:extLst>
                </p:cNvPr>
                <p:cNvSpPr txBox="1">
                  <a:spLocks noRot="1" noChangeAspect="1" noMove="1" noResize="1" noEditPoints="1" noAdjustHandles="1" noChangeArrowheads="1" noChangeShapeType="1" noTextEdit="1"/>
                </p:cNvSpPr>
                <p:nvPr/>
              </p:nvSpPr>
              <p:spPr>
                <a:xfrm>
                  <a:off x="5686213" y="4717020"/>
                  <a:ext cx="572208" cy="391389"/>
                </a:xfrm>
                <a:prstGeom prst="rect">
                  <a:avLst/>
                </a:prstGeom>
                <a:blipFill>
                  <a:blip r:embed="rId60"/>
                  <a:stretch>
                    <a:fillRect l="-7527" r="-5376" b="-9231"/>
                  </a:stretch>
                </a:blipFill>
              </p:spPr>
              <p:txBody>
                <a:bodyPr/>
                <a:lstStyle/>
                <a:p>
                  <a:r>
                    <a:rPr lang="zh-TW" altLang="en-US">
                      <a:noFill/>
                    </a:rPr>
                    <a:t> </a:t>
                  </a:r>
                </a:p>
              </p:txBody>
            </p:sp>
          </mc:Fallback>
        </mc:AlternateContent>
      </p:grpSp>
      <p:grpSp>
        <p:nvGrpSpPr>
          <p:cNvPr id="296" name="群組 295">
            <a:extLst>
              <a:ext uri="{FF2B5EF4-FFF2-40B4-BE49-F238E27FC236}">
                <a16:creationId xmlns:a16="http://schemas.microsoft.com/office/drawing/2014/main" id="{C546E5B8-59ED-4DC0-84AE-C63A54529FD7}"/>
              </a:ext>
            </a:extLst>
          </p:cNvPr>
          <p:cNvGrpSpPr/>
          <p:nvPr/>
        </p:nvGrpSpPr>
        <p:grpSpPr>
          <a:xfrm>
            <a:off x="3696114" y="4719573"/>
            <a:ext cx="637162" cy="760336"/>
            <a:chOff x="5686213" y="4717020"/>
            <a:chExt cx="637162" cy="760336"/>
          </a:xfrm>
        </p:grpSpPr>
        <p:sp>
          <p:nvSpPr>
            <p:cNvPr id="297" name="矩形 296">
              <a:extLst>
                <a:ext uri="{FF2B5EF4-FFF2-40B4-BE49-F238E27FC236}">
                  <a16:creationId xmlns:a16="http://schemas.microsoft.com/office/drawing/2014/main" id="{21382CDF-51EA-40A7-AFCD-F60D5217A45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98" name="文字方塊 297">
                  <a:extLst>
                    <a:ext uri="{FF2B5EF4-FFF2-40B4-BE49-F238E27FC236}">
                      <a16:creationId xmlns:a16="http://schemas.microsoft.com/office/drawing/2014/main" id="{B69F3DD9-4D8E-4D0B-A5FF-8E221309AE67}"/>
                    </a:ext>
                  </a:extLst>
                </p:cNvPr>
                <p:cNvSpPr txBox="1"/>
                <p:nvPr/>
              </p:nvSpPr>
              <p:spPr>
                <a:xfrm>
                  <a:off x="5686213" y="4717020"/>
                  <a:ext cx="637162" cy="760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m:t>
                            </m:r>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98" name="文字方塊 297">
                  <a:extLst>
                    <a:ext uri="{FF2B5EF4-FFF2-40B4-BE49-F238E27FC236}">
                      <a16:creationId xmlns:a16="http://schemas.microsoft.com/office/drawing/2014/main" id="{B69F3DD9-4D8E-4D0B-A5FF-8E221309AE67}"/>
                    </a:ext>
                  </a:extLst>
                </p:cNvPr>
                <p:cNvSpPr txBox="1">
                  <a:spLocks noRot="1" noChangeAspect="1" noMove="1" noResize="1" noEditPoints="1" noAdjustHandles="1" noChangeArrowheads="1" noChangeShapeType="1" noTextEdit="1"/>
                </p:cNvSpPr>
                <p:nvPr/>
              </p:nvSpPr>
              <p:spPr>
                <a:xfrm>
                  <a:off x="5686213" y="4717020"/>
                  <a:ext cx="637162" cy="760336"/>
                </a:xfrm>
                <a:prstGeom prst="rect">
                  <a:avLst/>
                </a:prstGeom>
                <a:blipFill>
                  <a:blip r:embed="rId61"/>
                  <a:stretch>
                    <a:fillRect/>
                  </a:stretch>
                </a:blipFill>
              </p:spPr>
              <p:txBody>
                <a:bodyPr/>
                <a:lstStyle/>
                <a:p>
                  <a:r>
                    <a:rPr lang="zh-CN" altLang="en-US">
                      <a:noFill/>
                    </a:rPr>
                    <a:t> </a:t>
                  </a:r>
                </a:p>
              </p:txBody>
            </p:sp>
          </mc:Fallback>
        </mc:AlternateContent>
      </p:grpSp>
      <p:grpSp>
        <p:nvGrpSpPr>
          <p:cNvPr id="299" name="群組 298">
            <a:extLst>
              <a:ext uri="{FF2B5EF4-FFF2-40B4-BE49-F238E27FC236}">
                <a16:creationId xmlns:a16="http://schemas.microsoft.com/office/drawing/2014/main" id="{520556E1-4271-4677-B915-909E489C8BB2}"/>
              </a:ext>
            </a:extLst>
          </p:cNvPr>
          <p:cNvGrpSpPr/>
          <p:nvPr/>
        </p:nvGrpSpPr>
        <p:grpSpPr>
          <a:xfrm>
            <a:off x="3704823" y="5150257"/>
            <a:ext cx="635559" cy="760721"/>
            <a:chOff x="5686213" y="4717020"/>
            <a:chExt cx="635559" cy="760721"/>
          </a:xfrm>
        </p:grpSpPr>
        <p:sp>
          <p:nvSpPr>
            <p:cNvPr id="300" name="矩形 299">
              <a:extLst>
                <a:ext uri="{FF2B5EF4-FFF2-40B4-BE49-F238E27FC236}">
                  <a16:creationId xmlns:a16="http://schemas.microsoft.com/office/drawing/2014/main" id="{53943D55-257C-438D-84B6-312D2BD28D8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01" name="文字方塊 300">
                  <a:extLst>
                    <a:ext uri="{FF2B5EF4-FFF2-40B4-BE49-F238E27FC236}">
                      <a16:creationId xmlns:a16="http://schemas.microsoft.com/office/drawing/2014/main" id="{A3C4069D-3F07-4439-9A51-6E6CB39EDE93}"/>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m:t>
                            </m:r>
                            <m:r>
                              <a:rPr lang="en-US" altLang="zh-TW" sz="2400" i="1">
                                <a:latin typeface="Cambria Math" panose="02040503050406030204" pitchFamily="18" charset="0"/>
                              </a:rPr>
                              <m:t>,</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301" name="文字方塊 300">
                  <a:extLst>
                    <a:ext uri="{FF2B5EF4-FFF2-40B4-BE49-F238E27FC236}">
                      <a16:creationId xmlns:a16="http://schemas.microsoft.com/office/drawing/2014/main" id="{A3C4069D-3F07-4439-9A51-6E6CB39EDE93}"/>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62"/>
                  <a:stretch>
                    <a:fillRect/>
                  </a:stretch>
                </a:blipFill>
              </p:spPr>
              <p:txBody>
                <a:bodyPr/>
                <a:lstStyle/>
                <a:p>
                  <a:r>
                    <a:rPr lang="zh-CN" altLang="en-US">
                      <a:noFill/>
                    </a:rPr>
                    <a:t> </a:t>
                  </a:r>
                </a:p>
              </p:txBody>
            </p:sp>
          </mc:Fallback>
        </mc:AlternateContent>
      </p:grpSp>
      <p:grpSp>
        <p:nvGrpSpPr>
          <p:cNvPr id="302" name="群組 301">
            <a:extLst>
              <a:ext uri="{FF2B5EF4-FFF2-40B4-BE49-F238E27FC236}">
                <a16:creationId xmlns:a16="http://schemas.microsoft.com/office/drawing/2014/main" id="{E8FC0276-630A-40A2-84CC-785E0372C762}"/>
              </a:ext>
            </a:extLst>
          </p:cNvPr>
          <p:cNvGrpSpPr/>
          <p:nvPr/>
        </p:nvGrpSpPr>
        <p:grpSpPr>
          <a:xfrm>
            <a:off x="3705191" y="5583171"/>
            <a:ext cx="635559" cy="760721"/>
            <a:chOff x="5686213" y="4717020"/>
            <a:chExt cx="635559" cy="760721"/>
          </a:xfrm>
        </p:grpSpPr>
        <p:sp>
          <p:nvSpPr>
            <p:cNvPr id="303" name="矩形 302">
              <a:extLst>
                <a:ext uri="{FF2B5EF4-FFF2-40B4-BE49-F238E27FC236}">
                  <a16:creationId xmlns:a16="http://schemas.microsoft.com/office/drawing/2014/main" id="{E6095060-163A-4931-996E-DBF50C00EEFA}"/>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04" name="文字方塊 303">
                  <a:extLst>
                    <a:ext uri="{FF2B5EF4-FFF2-40B4-BE49-F238E27FC236}">
                      <a16:creationId xmlns:a16="http://schemas.microsoft.com/office/drawing/2014/main" id="{9ADE15F2-02D2-4623-B907-D658AF735C1B}"/>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m:t>
                            </m:r>
                            <m:r>
                              <a:rPr lang="en-US" altLang="zh-TW" sz="2400" i="1">
                                <a:latin typeface="Cambria Math" panose="02040503050406030204" pitchFamily="18" charset="0"/>
                              </a:rPr>
                              <m:t>,</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304" name="文字方塊 303">
                  <a:extLst>
                    <a:ext uri="{FF2B5EF4-FFF2-40B4-BE49-F238E27FC236}">
                      <a16:creationId xmlns:a16="http://schemas.microsoft.com/office/drawing/2014/main" id="{9ADE15F2-02D2-4623-B907-D658AF735C1B}"/>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63"/>
                  <a:stretch>
                    <a:fillRect/>
                  </a:stretch>
                </a:blipFill>
              </p:spPr>
              <p:txBody>
                <a:bodyPr/>
                <a:lstStyle/>
                <a:p>
                  <a:r>
                    <a:rPr lang="zh-CN" altLang="en-US">
                      <a:noFill/>
                    </a:rPr>
                    <a:t> </a:t>
                  </a:r>
                </a:p>
              </p:txBody>
            </p:sp>
          </mc:Fallback>
        </mc:AlternateContent>
      </p:grpSp>
      <p:grpSp>
        <p:nvGrpSpPr>
          <p:cNvPr id="305" name="群組 304">
            <a:extLst>
              <a:ext uri="{FF2B5EF4-FFF2-40B4-BE49-F238E27FC236}">
                <a16:creationId xmlns:a16="http://schemas.microsoft.com/office/drawing/2014/main" id="{8C825529-C906-48FB-AF1C-F8DC8D309C8B}"/>
              </a:ext>
            </a:extLst>
          </p:cNvPr>
          <p:cNvGrpSpPr/>
          <p:nvPr/>
        </p:nvGrpSpPr>
        <p:grpSpPr>
          <a:xfrm>
            <a:off x="3705527" y="6011397"/>
            <a:ext cx="572208" cy="430683"/>
            <a:chOff x="5686213" y="4717020"/>
            <a:chExt cx="572208" cy="430683"/>
          </a:xfrm>
        </p:grpSpPr>
        <p:sp>
          <p:nvSpPr>
            <p:cNvPr id="306" name="矩形 305">
              <a:extLst>
                <a:ext uri="{FF2B5EF4-FFF2-40B4-BE49-F238E27FC236}">
                  <a16:creationId xmlns:a16="http://schemas.microsoft.com/office/drawing/2014/main" id="{40C3BD83-EF82-44CB-8136-387C96AD361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7" name="文字方塊 306">
                  <a:extLst>
                    <a:ext uri="{FF2B5EF4-FFF2-40B4-BE49-F238E27FC236}">
                      <a16:creationId xmlns:a16="http://schemas.microsoft.com/office/drawing/2014/main" id="{2BCB28E2-AAE2-4C20-A36C-D3C07AAC5189}"/>
                    </a:ext>
                  </a:extLst>
                </p:cNvPr>
                <p:cNvSpPr txBox="1"/>
                <p:nvPr/>
              </p:nvSpPr>
              <p:spPr>
                <a:xfrm>
                  <a:off x="5686213" y="4717020"/>
                  <a:ext cx="572208" cy="3906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m:t>
                            </m:r>
                            <m:r>
                              <a:rPr lang="en-US" altLang="zh-TW" sz="2400" i="1">
                                <a:latin typeface="Cambria Math" panose="02040503050406030204" pitchFamily="18" charset="0"/>
                              </a:rPr>
                              <m:t>,</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307" name="文字方塊 306">
                  <a:extLst>
                    <a:ext uri="{FF2B5EF4-FFF2-40B4-BE49-F238E27FC236}">
                      <a16:creationId xmlns:a16="http://schemas.microsoft.com/office/drawing/2014/main" id="{2BCB28E2-AAE2-4C20-A36C-D3C07AAC5189}"/>
                    </a:ext>
                  </a:extLst>
                </p:cNvPr>
                <p:cNvSpPr txBox="1">
                  <a:spLocks noRot="1" noChangeAspect="1" noMove="1" noResize="1" noEditPoints="1" noAdjustHandles="1" noChangeArrowheads="1" noChangeShapeType="1" noTextEdit="1"/>
                </p:cNvSpPr>
                <p:nvPr/>
              </p:nvSpPr>
              <p:spPr>
                <a:xfrm>
                  <a:off x="5686213" y="4717020"/>
                  <a:ext cx="572208" cy="390620"/>
                </a:xfrm>
                <a:prstGeom prst="rect">
                  <a:avLst/>
                </a:prstGeom>
                <a:blipFill>
                  <a:blip r:embed="rId64"/>
                  <a:stretch>
                    <a:fillRect l="-7447" r="-4255" b="-10938"/>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308" name="文字方塊 307">
                <a:extLst>
                  <a:ext uri="{FF2B5EF4-FFF2-40B4-BE49-F238E27FC236}">
                    <a16:creationId xmlns:a16="http://schemas.microsoft.com/office/drawing/2014/main" id="{DD4A658E-556A-43EF-BC39-EC0558B43310}"/>
                  </a:ext>
                </a:extLst>
              </p:cNvPr>
              <p:cNvSpPr txBox="1"/>
              <p:nvPr/>
            </p:nvSpPr>
            <p:spPr>
              <a:xfrm>
                <a:off x="2973791" y="6446381"/>
                <a:ext cx="334322" cy="445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r>
                        <a:rPr lang="en-US" altLang="zh-TW" sz="2800" i="1">
                          <a:latin typeface="Cambria Math" panose="02040503050406030204" pitchFamily="18" charset="0"/>
                        </a:rPr>
                        <m:t>′</m:t>
                      </m:r>
                    </m:oMath>
                  </m:oMathPara>
                </a14:m>
                <a:endParaRPr lang="zh-TW" altLang="en-US" sz="2800" dirty="0"/>
              </a:p>
            </p:txBody>
          </p:sp>
        </mc:Choice>
        <mc:Fallback>
          <p:sp>
            <p:nvSpPr>
              <p:cNvPr id="308" name="文字方塊 307">
                <a:extLst>
                  <a:ext uri="{FF2B5EF4-FFF2-40B4-BE49-F238E27FC236}">
                    <a16:creationId xmlns:a16="http://schemas.microsoft.com/office/drawing/2014/main" id="{DD4A658E-556A-43EF-BC39-EC0558B43310}"/>
                  </a:ext>
                </a:extLst>
              </p:cNvPr>
              <p:cNvSpPr txBox="1">
                <a:spLocks noRot="1" noChangeAspect="1" noMove="1" noResize="1" noEditPoints="1" noAdjustHandles="1" noChangeArrowheads="1" noChangeShapeType="1" noTextEdit="1"/>
              </p:cNvSpPr>
              <p:nvPr/>
            </p:nvSpPr>
            <p:spPr>
              <a:xfrm>
                <a:off x="2973791" y="6446381"/>
                <a:ext cx="334322" cy="445443"/>
              </a:xfrm>
              <a:prstGeom prst="rect">
                <a:avLst/>
              </a:prstGeom>
              <a:blipFill>
                <a:blip r:embed="rId65"/>
                <a:stretch>
                  <a:fillRect l="-37037" t="-2778" r="-37037" b="-5556"/>
                </a:stretch>
              </a:blipFill>
            </p:spPr>
            <p:txBody>
              <a:bodyPr/>
              <a:lstStyle/>
              <a:p>
                <a:r>
                  <a:rPr lang="zh-CN" altLang="en-US">
                    <a:noFill/>
                  </a:rPr>
                  <a:t> </a:t>
                </a:r>
              </a:p>
            </p:txBody>
          </p:sp>
        </mc:Fallback>
      </mc:AlternateContent>
      <p:sp>
        <p:nvSpPr>
          <p:cNvPr id="309" name="矩形 308">
            <a:extLst>
              <a:ext uri="{FF2B5EF4-FFF2-40B4-BE49-F238E27FC236}">
                <a16:creationId xmlns:a16="http://schemas.microsoft.com/office/drawing/2014/main" id="{9F4EFB72-1938-49AB-9434-FF3A07BA520D}"/>
              </a:ext>
            </a:extLst>
          </p:cNvPr>
          <p:cNvSpPr/>
          <p:nvPr/>
        </p:nvSpPr>
        <p:spPr>
          <a:xfrm>
            <a:off x="4268180" y="3783526"/>
            <a:ext cx="515179" cy="7715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mc:AlternateContent xmlns:mc="http://schemas.openxmlformats.org/markup-compatibility/2006">
        <mc:Choice xmlns:a14="http://schemas.microsoft.com/office/drawing/2010/main" Requires="a14">
          <p:sp>
            <p:nvSpPr>
              <p:cNvPr id="310" name="文字方塊 309">
                <a:extLst>
                  <a:ext uri="{FF2B5EF4-FFF2-40B4-BE49-F238E27FC236}">
                    <a16:creationId xmlns:a16="http://schemas.microsoft.com/office/drawing/2014/main" id="{EA51F4C6-2527-4D87-BF80-ADC1FF5C5A81}"/>
                  </a:ext>
                </a:extLst>
              </p:cNvPr>
              <p:cNvSpPr txBox="1"/>
              <p:nvPr/>
            </p:nvSpPr>
            <p:spPr>
              <a:xfrm>
                <a:off x="4689593" y="1026241"/>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r>
                        <a:rPr lang="en-US" altLang="zh-TW" sz="2400" i="1">
                          <a:latin typeface="Cambria Math" panose="02040503050406030204" pitchFamily="18" charset="0"/>
                        </a:rPr>
                        <m:t>=</m:t>
                      </m:r>
                    </m:oMath>
                  </m:oMathPara>
                </a14:m>
                <a:endParaRPr lang="zh-TW" altLang="en-US" sz="2400" dirty="0"/>
              </a:p>
            </p:txBody>
          </p:sp>
        </mc:Choice>
        <mc:Fallback>
          <p:sp>
            <p:nvSpPr>
              <p:cNvPr id="310" name="文字方塊 309">
                <a:extLst>
                  <a:ext uri="{FF2B5EF4-FFF2-40B4-BE49-F238E27FC236}">
                    <a16:creationId xmlns:a16="http://schemas.microsoft.com/office/drawing/2014/main" id="{EA51F4C6-2527-4D87-BF80-ADC1FF5C5A81}"/>
                  </a:ext>
                </a:extLst>
              </p:cNvPr>
              <p:cNvSpPr txBox="1">
                <a:spLocks noRot="1" noChangeAspect="1" noMove="1" noResize="1" noEditPoints="1" noAdjustHandles="1" noChangeArrowheads="1" noChangeShapeType="1" noTextEdit="1"/>
              </p:cNvSpPr>
              <p:nvPr/>
            </p:nvSpPr>
            <p:spPr>
              <a:xfrm>
                <a:off x="4689593" y="1026241"/>
                <a:ext cx="879793" cy="385555"/>
              </a:xfrm>
              <a:prstGeom prst="rect">
                <a:avLst/>
              </a:prstGeom>
              <a:blipFill>
                <a:blip r:embed="rId66"/>
                <a:stretch>
                  <a:fillRect l="-4286" r="-2857" b="-9375"/>
                </a:stretch>
              </a:blipFill>
            </p:spPr>
            <p:txBody>
              <a:bodyPr/>
              <a:lstStyle/>
              <a:p>
                <a:r>
                  <a:rPr lang="zh-CN" altLang="en-US">
                    <a:noFill/>
                  </a:rPr>
                  <a:t> </a:t>
                </a:r>
              </a:p>
            </p:txBody>
          </p:sp>
        </mc:Fallback>
      </mc:AlternateContent>
      <p:grpSp>
        <p:nvGrpSpPr>
          <p:cNvPr id="311" name="群組 310">
            <a:extLst>
              <a:ext uri="{FF2B5EF4-FFF2-40B4-BE49-F238E27FC236}">
                <a16:creationId xmlns:a16="http://schemas.microsoft.com/office/drawing/2014/main" id="{BDDB3264-0F13-4634-8153-0DDD9613414C}"/>
              </a:ext>
            </a:extLst>
          </p:cNvPr>
          <p:cNvGrpSpPr/>
          <p:nvPr/>
        </p:nvGrpSpPr>
        <p:grpSpPr>
          <a:xfrm>
            <a:off x="6197026" y="941145"/>
            <a:ext cx="715161" cy="540000"/>
            <a:chOff x="7174951" y="3803115"/>
            <a:chExt cx="715161" cy="540000"/>
          </a:xfrm>
        </p:grpSpPr>
        <p:sp>
          <p:nvSpPr>
            <p:cNvPr id="312" name="矩形 311">
              <a:extLst>
                <a:ext uri="{FF2B5EF4-FFF2-40B4-BE49-F238E27FC236}">
                  <a16:creationId xmlns:a16="http://schemas.microsoft.com/office/drawing/2014/main" id="{10700B03-1DFF-4B18-ADCC-DBAAB3918CB4}"/>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13" name="文字方塊 312">
                  <a:extLst>
                    <a:ext uri="{FF2B5EF4-FFF2-40B4-BE49-F238E27FC236}">
                      <a16:creationId xmlns:a16="http://schemas.microsoft.com/office/drawing/2014/main" id="{1791C781-490F-4B67-8E2E-355B87005AA3}"/>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13" name="文字方塊 312">
                  <a:extLst>
                    <a:ext uri="{FF2B5EF4-FFF2-40B4-BE49-F238E27FC236}">
                      <a16:creationId xmlns:a16="http://schemas.microsoft.com/office/drawing/2014/main" id="{1791C781-490F-4B67-8E2E-355B87005AA3}"/>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67"/>
                  <a:stretch>
                    <a:fillRect b="-11688"/>
                  </a:stretch>
                </a:blipFill>
              </p:spPr>
              <p:txBody>
                <a:bodyPr/>
                <a:lstStyle/>
                <a:p>
                  <a:r>
                    <a:rPr lang="zh-TW" altLang="en-US">
                      <a:noFill/>
                    </a:rPr>
                    <a:t> </a:t>
                  </a:r>
                </a:p>
              </p:txBody>
            </p:sp>
          </mc:Fallback>
        </mc:AlternateContent>
      </p:grpSp>
      <p:sp>
        <p:nvSpPr>
          <p:cNvPr id="314" name="矩形 313">
            <a:extLst>
              <a:ext uri="{FF2B5EF4-FFF2-40B4-BE49-F238E27FC236}">
                <a16:creationId xmlns:a16="http://schemas.microsoft.com/office/drawing/2014/main" id="{0061DA16-BAC4-4C98-9AD9-103A9BB1B574}"/>
              </a:ext>
            </a:extLst>
          </p:cNvPr>
          <p:cNvSpPr/>
          <p:nvPr/>
        </p:nvSpPr>
        <p:spPr>
          <a:xfrm rot="5400000">
            <a:off x="5823091" y="9294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15" name="文字方塊 314">
                <a:extLst>
                  <a:ext uri="{FF2B5EF4-FFF2-40B4-BE49-F238E27FC236}">
                    <a16:creationId xmlns:a16="http://schemas.microsoft.com/office/drawing/2014/main" id="{A77EED5C-E397-4D7A-949B-BFB965B7B072}"/>
                  </a:ext>
                </a:extLst>
              </p:cNvPr>
              <p:cNvSpPr txBox="1"/>
              <p:nvPr/>
            </p:nvSpPr>
            <p:spPr>
              <a:xfrm>
                <a:off x="5639982" y="9714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15" name="文字方塊 314">
                <a:extLst>
                  <a:ext uri="{FF2B5EF4-FFF2-40B4-BE49-F238E27FC236}">
                    <a16:creationId xmlns:a16="http://schemas.microsoft.com/office/drawing/2014/main" id="{A77EED5C-E397-4D7A-949B-BFB965B7B072}"/>
                  </a:ext>
                </a:extLst>
              </p:cNvPr>
              <p:cNvSpPr txBox="1">
                <a:spLocks noRot="1" noChangeAspect="1" noMove="1" noResize="1" noEditPoints="1" noAdjustHandles="1" noChangeArrowheads="1" noChangeShapeType="1" noTextEdit="1"/>
              </p:cNvSpPr>
              <p:nvPr/>
            </p:nvSpPr>
            <p:spPr>
              <a:xfrm>
                <a:off x="5639982" y="971459"/>
                <a:ext cx="715161" cy="470000"/>
              </a:xfrm>
              <a:prstGeom prst="rect">
                <a:avLst/>
              </a:prstGeom>
              <a:blipFill>
                <a:blip r:embed="rId6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6" name="文字方塊 315">
                <a:extLst>
                  <a:ext uri="{FF2B5EF4-FFF2-40B4-BE49-F238E27FC236}">
                    <a16:creationId xmlns:a16="http://schemas.microsoft.com/office/drawing/2014/main" id="{AD7EDB6C-C85A-4008-8921-5FECA29031BE}"/>
                  </a:ext>
                </a:extLst>
              </p:cNvPr>
              <p:cNvSpPr txBox="1"/>
              <p:nvPr/>
            </p:nvSpPr>
            <p:spPr>
              <a:xfrm>
                <a:off x="6915171" y="1044979"/>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r>
                        <a:rPr lang="en-US" altLang="zh-TW" sz="2400" i="1">
                          <a:latin typeface="Cambria Math" panose="02040503050406030204" pitchFamily="18" charset="0"/>
                        </a:rPr>
                        <m:t>=</m:t>
                      </m:r>
                    </m:oMath>
                  </m:oMathPara>
                </a14:m>
                <a:endParaRPr lang="zh-TW" altLang="en-US" sz="2400" dirty="0"/>
              </a:p>
            </p:txBody>
          </p:sp>
        </mc:Choice>
        <mc:Fallback>
          <p:sp>
            <p:nvSpPr>
              <p:cNvPr id="316" name="文字方塊 315">
                <a:extLst>
                  <a:ext uri="{FF2B5EF4-FFF2-40B4-BE49-F238E27FC236}">
                    <a16:creationId xmlns:a16="http://schemas.microsoft.com/office/drawing/2014/main" id="{AD7EDB6C-C85A-4008-8921-5FECA29031BE}"/>
                  </a:ext>
                </a:extLst>
              </p:cNvPr>
              <p:cNvSpPr txBox="1">
                <a:spLocks noRot="1" noChangeAspect="1" noMove="1" noResize="1" noEditPoints="1" noAdjustHandles="1" noChangeArrowheads="1" noChangeShapeType="1" noTextEdit="1"/>
              </p:cNvSpPr>
              <p:nvPr/>
            </p:nvSpPr>
            <p:spPr>
              <a:xfrm>
                <a:off x="6915171" y="1044979"/>
                <a:ext cx="879793" cy="385555"/>
              </a:xfrm>
              <a:prstGeom prst="rect">
                <a:avLst/>
              </a:prstGeom>
              <a:blipFill>
                <a:blip r:embed="rId69"/>
                <a:stretch>
                  <a:fillRect l="-4286" r="-2857" b="-12903"/>
                </a:stretch>
              </a:blipFill>
            </p:spPr>
            <p:txBody>
              <a:bodyPr/>
              <a:lstStyle/>
              <a:p>
                <a:r>
                  <a:rPr lang="zh-CN" altLang="en-US">
                    <a:noFill/>
                  </a:rPr>
                  <a:t> </a:t>
                </a:r>
              </a:p>
            </p:txBody>
          </p:sp>
        </mc:Fallback>
      </mc:AlternateContent>
      <p:grpSp>
        <p:nvGrpSpPr>
          <p:cNvPr id="317" name="群組 316">
            <a:extLst>
              <a:ext uri="{FF2B5EF4-FFF2-40B4-BE49-F238E27FC236}">
                <a16:creationId xmlns:a16="http://schemas.microsoft.com/office/drawing/2014/main" id="{A9931EFC-73F2-48DB-BA6A-211392636F0E}"/>
              </a:ext>
            </a:extLst>
          </p:cNvPr>
          <p:cNvGrpSpPr/>
          <p:nvPr/>
        </p:nvGrpSpPr>
        <p:grpSpPr>
          <a:xfrm>
            <a:off x="8422604" y="959883"/>
            <a:ext cx="715161" cy="540000"/>
            <a:chOff x="7174951" y="3803115"/>
            <a:chExt cx="715161" cy="540000"/>
          </a:xfrm>
        </p:grpSpPr>
        <p:sp>
          <p:nvSpPr>
            <p:cNvPr id="318" name="矩形 317">
              <a:extLst>
                <a:ext uri="{FF2B5EF4-FFF2-40B4-BE49-F238E27FC236}">
                  <a16:creationId xmlns:a16="http://schemas.microsoft.com/office/drawing/2014/main" id="{B7502F79-7D5E-47C7-BD3B-B51CF5E44E81}"/>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19" name="文字方塊 318">
                  <a:extLst>
                    <a:ext uri="{FF2B5EF4-FFF2-40B4-BE49-F238E27FC236}">
                      <a16:creationId xmlns:a16="http://schemas.microsoft.com/office/drawing/2014/main" id="{68A2AF61-F83E-4FA8-9DBB-E919B9B8EB93}"/>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19" name="文字方塊 318">
                  <a:extLst>
                    <a:ext uri="{FF2B5EF4-FFF2-40B4-BE49-F238E27FC236}">
                      <a16:creationId xmlns:a16="http://schemas.microsoft.com/office/drawing/2014/main" id="{68A2AF61-F83E-4FA8-9DBB-E919B9B8EB93}"/>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70"/>
                  <a:stretch>
                    <a:fillRect b="-11688"/>
                  </a:stretch>
                </a:blipFill>
              </p:spPr>
              <p:txBody>
                <a:bodyPr/>
                <a:lstStyle/>
                <a:p>
                  <a:r>
                    <a:rPr lang="zh-TW" altLang="en-US">
                      <a:noFill/>
                    </a:rPr>
                    <a:t> </a:t>
                  </a:r>
                </a:p>
              </p:txBody>
            </p:sp>
          </mc:Fallback>
        </mc:AlternateContent>
      </p:grpSp>
      <p:sp>
        <p:nvSpPr>
          <p:cNvPr id="320" name="矩形 319">
            <a:extLst>
              <a:ext uri="{FF2B5EF4-FFF2-40B4-BE49-F238E27FC236}">
                <a16:creationId xmlns:a16="http://schemas.microsoft.com/office/drawing/2014/main" id="{1571B7D3-D008-4B10-9882-DF62074CE016}"/>
              </a:ext>
            </a:extLst>
          </p:cNvPr>
          <p:cNvSpPr/>
          <p:nvPr/>
        </p:nvSpPr>
        <p:spPr>
          <a:xfrm rot="5400000">
            <a:off x="8048669" y="948179"/>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21" name="文字方塊 320">
                <a:extLst>
                  <a:ext uri="{FF2B5EF4-FFF2-40B4-BE49-F238E27FC236}">
                    <a16:creationId xmlns:a16="http://schemas.microsoft.com/office/drawing/2014/main" id="{08FDE936-E303-446F-94D5-601297B69ACA}"/>
                  </a:ext>
                </a:extLst>
              </p:cNvPr>
              <p:cNvSpPr txBox="1"/>
              <p:nvPr/>
            </p:nvSpPr>
            <p:spPr>
              <a:xfrm>
                <a:off x="7865560" y="9901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321" name="文字方塊 320">
                <a:extLst>
                  <a:ext uri="{FF2B5EF4-FFF2-40B4-BE49-F238E27FC236}">
                    <a16:creationId xmlns:a16="http://schemas.microsoft.com/office/drawing/2014/main" id="{08FDE936-E303-446F-94D5-601297B69ACA}"/>
                  </a:ext>
                </a:extLst>
              </p:cNvPr>
              <p:cNvSpPr txBox="1">
                <a:spLocks noRot="1" noChangeAspect="1" noMove="1" noResize="1" noEditPoints="1" noAdjustHandles="1" noChangeArrowheads="1" noChangeShapeType="1" noTextEdit="1"/>
              </p:cNvSpPr>
              <p:nvPr/>
            </p:nvSpPr>
            <p:spPr>
              <a:xfrm>
                <a:off x="7865560" y="990197"/>
                <a:ext cx="715161" cy="470000"/>
              </a:xfrm>
              <a:prstGeom prst="rect">
                <a:avLst/>
              </a:prstGeom>
              <a:blipFill>
                <a:blip r:embed="rId7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2" name="文字方塊 321">
                <a:extLst>
                  <a:ext uri="{FF2B5EF4-FFF2-40B4-BE49-F238E27FC236}">
                    <a16:creationId xmlns:a16="http://schemas.microsoft.com/office/drawing/2014/main" id="{2E9F4A46-CD17-4D26-AFAD-4191470F72D9}"/>
                  </a:ext>
                </a:extLst>
              </p:cNvPr>
              <p:cNvSpPr txBox="1"/>
              <p:nvPr/>
            </p:nvSpPr>
            <p:spPr>
              <a:xfrm>
                <a:off x="4689593" y="1768145"/>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r>
                        <a:rPr lang="en-US" altLang="zh-TW" sz="2400" i="1">
                          <a:latin typeface="Cambria Math" panose="02040503050406030204" pitchFamily="18" charset="0"/>
                        </a:rPr>
                        <m:t>=</m:t>
                      </m:r>
                    </m:oMath>
                  </m:oMathPara>
                </a14:m>
                <a:endParaRPr lang="zh-TW" altLang="en-US" sz="2400" dirty="0"/>
              </a:p>
            </p:txBody>
          </p:sp>
        </mc:Choice>
        <mc:Fallback>
          <p:sp>
            <p:nvSpPr>
              <p:cNvPr id="322" name="文字方塊 321">
                <a:extLst>
                  <a:ext uri="{FF2B5EF4-FFF2-40B4-BE49-F238E27FC236}">
                    <a16:creationId xmlns:a16="http://schemas.microsoft.com/office/drawing/2014/main" id="{2E9F4A46-CD17-4D26-AFAD-4191470F72D9}"/>
                  </a:ext>
                </a:extLst>
              </p:cNvPr>
              <p:cNvSpPr txBox="1">
                <a:spLocks noRot="1" noChangeAspect="1" noMove="1" noResize="1" noEditPoints="1" noAdjustHandles="1" noChangeArrowheads="1" noChangeShapeType="1" noTextEdit="1"/>
              </p:cNvSpPr>
              <p:nvPr/>
            </p:nvSpPr>
            <p:spPr>
              <a:xfrm>
                <a:off x="4689593" y="1768145"/>
                <a:ext cx="879793" cy="385555"/>
              </a:xfrm>
              <a:prstGeom prst="rect">
                <a:avLst/>
              </a:prstGeom>
              <a:blipFill>
                <a:blip r:embed="rId72"/>
                <a:stretch>
                  <a:fillRect l="-4286" r="-2857" b="-9677"/>
                </a:stretch>
              </a:blipFill>
            </p:spPr>
            <p:txBody>
              <a:bodyPr/>
              <a:lstStyle/>
              <a:p>
                <a:r>
                  <a:rPr lang="zh-CN" altLang="en-US">
                    <a:noFill/>
                  </a:rPr>
                  <a:t> </a:t>
                </a:r>
              </a:p>
            </p:txBody>
          </p:sp>
        </mc:Fallback>
      </mc:AlternateContent>
      <p:grpSp>
        <p:nvGrpSpPr>
          <p:cNvPr id="323" name="群組 322">
            <a:extLst>
              <a:ext uri="{FF2B5EF4-FFF2-40B4-BE49-F238E27FC236}">
                <a16:creationId xmlns:a16="http://schemas.microsoft.com/office/drawing/2014/main" id="{C0245543-7158-4648-9F50-4F057FB27B6A}"/>
              </a:ext>
            </a:extLst>
          </p:cNvPr>
          <p:cNvGrpSpPr/>
          <p:nvPr/>
        </p:nvGrpSpPr>
        <p:grpSpPr>
          <a:xfrm>
            <a:off x="6197026" y="1683049"/>
            <a:ext cx="715161" cy="540000"/>
            <a:chOff x="7174951" y="3803115"/>
            <a:chExt cx="715161" cy="540000"/>
          </a:xfrm>
        </p:grpSpPr>
        <p:sp>
          <p:nvSpPr>
            <p:cNvPr id="324" name="矩形 323">
              <a:extLst>
                <a:ext uri="{FF2B5EF4-FFF2-40B4-BE49-F238E27FC236}">
                  <a16:creationId xmlns:a16="http://schemas.microsoft.com/office/drawing/2014/main" id="{22B46A07-6D10-4FEC-A512-84B0472DC760}"/>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25" name="文字方塊 324">
                  <a:extLst>
                    <a:ext uri="{FF2B5EF4-FFF2-40B4-BE49-F238E27FC236}">
                      <a16:creationId xmlns:a16="http://schemas.microsoft.com/office/drawing/2014/main" id="{82B471FD-CFE4-493B-9F25-9538BB5443AB}"/>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25" name="文字方塊 324">
                  <a:extLst>
                    <a:ext uri="{FF2B5EF4-FFF2-40B4-BE49-F238E27FC236}">
                      <a16:creationId xmlns:a16="http://schemas.microsoft.com/office/drawing/2014/main" id="{82B471FD-CFE4-493B-9F25-9538BB5443AB}"/>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73"/>
                  <a:stretch>
                    <a:fillRect b="-11688"/>
                  </a:stretch>
                </a:blipFill>
              </p:spPr>
              <p:txBody>
                <a:bodyPr/>
                <a:lstStyle/>
                <a:p>
                  <a:r>
                    <a:rPr lang="zh-TW" altLang="en-US">
                      <a:noFill/>
                    </a:rPr>
                    <a:t> </a:t>
                  </a:r>
                </a:p>
              </p:txBody>
            </p:sp>
          </mc:Fallback>
        </mc:AlternateContent>
      </p:grpSp>
      <p:sp>
        <p:nvSpPr>
          <p:cNvPr id="326" name="矩形 325">
            <a:extLst>
              <a:ext uri="{FF2B5EF4-FFF2-40B4-BE49-F238E27FC236}">
                <a16:creationId xmlns:a16="http://schemas.microsoft.com/office/drawing/2014/main" id="{792E96AC-ED79-46D8-80B1-12FB9C671BC9}"/>
              </a:ext>
            </a:extLst>
          </p:cNvPr>
          <p:cNvSpPr/>
          <p:nvPr/>
        </p:nvSpPr>
        <p:spPr>
          <a:xfrm rot="5400000">
            <a:off x="5823091" y="167134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27" name="文字方塊 326">
                <a:extLst>
                  <a:ext uri="{FF2B5EF4-FFF2-40B4-BE49-F238E27FC236}">
                    <a16:creationId xmlns:a16="http://schemas.microsoft.com/office/drawing/2014/main" id="{FAA6FE91-1A53-448E-A863-40F63FBD9E6D}"/>
                  </a:ext>
                </a:extLst>
              </p:cNvPr>
              <p:cNvSpPr txBox="1"/>
              <p:nvPr/>
            </p:nvSpPr>
            <p:spPr>
              <a:xfrm>
                <a:off x="5639982" y="1713363"/>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27" name="文字方塊 326">
                <a:extLst>
                  <a:ext uri="{FF2B5EF4-FFF2-40B4-BE49-F238E27FC236}">
                    <a16:creationId xmlns:a16="http://schemas.microsoft.com/office/drawing/2014/main" id="{FAA6FE91-1A53-448E-A863-40F63FBD9E6D}"/>
                  </a:ext>
                </a:extLst>
              </p:cNvPr>
              <p:cNvSpPr txBox="1">
                <a:spLocks noRot="1" noChangeAspect="1" noMove="1" noResize="1" noEditPoints="1" noAdjustHandles="1" noChangeArrowheads="1" noChangeShapeType="1" noTextEdit="1"/>
              </p:cNvSpPr>
              <p:nvPr/>
            </p:nvSpPr>
            <p:spPr>
              <a:xfrm>
                <a:off x="5639982" y="1713363"/>
                <a:ext cx="715161" cy="470000"/>
              </a:xfrm>
              <a:prstGeom prst="rect">
                <a:avLst/>
              </a:prstGeom>
              <a:blipFill>
                <a:blip r:embed="rId7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8" name="文字方塊 327">
                <a:extLst>
                  <a:ext uri="{FF2B5EF4-FFF2-40B4-BE49-F238E27FC236}">
                    <a16:creationId xmlns:a16="http://schemas.microsoft.com/office/drawing/2014/main" id="{4B3BA63A-D475-4A09-AEF7-BD06F17F96C3}"/>
                  </a:ext>
                </a:extLst>
              </p:cNvPr>
              <p:cNvSpPr txBox="1"/>
              <p:nvPr/>
            </p:nvSpPr>
            <p:spPr>
              <a:xfrm>
                <a:off x="6897904" y="1785648"/>
                <a:ext cx="879793"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r>
                        <a:rPr lang="en-US" altLang="zh-TW" sz="2400" i="1">
                          <a:latin typeface="Cambria Math" panose="02040503050406030204" pitchFamily="18" charset="0"/>
                        </a:rPr>
                        <m:t>=</m:t>
                      </m:r>
                    </m:oMath>
                  </m:oMathPara>
                </a14:m>
                <a:endParaRPr lang="zh-TW" altLang="en-US" sz="2400" dirty="0"/>
              </a:p>
            </p:txBody>
          </p:sp>
        </mc:Choice>
        <mc:Fallback>
          <p:sp>
            <p:nvSpPr>
              <p:cNvPr id="328" name="文字方塊 327">
                <a:extLst>
                  <a:ext uri="{FF2B5EF4-FFF2-40B4-BE49-F238E27FC236}">
                    <a16:creationId xmlns:a16="http://schemas.microsoft.com/office/drawing/2014/main" id="{4B3BA63A-D475-4A09-AEF7-BD06F17F96C3}"/>
                  </a:ext>
                </a:extLst>
              </p:cNvPr>
              <p:cNvSpPr txBox="1">
                <a:spLocks noRot="1" noChangeAspect="1" noMove="1" noResize="1" noEditPoints="1" noAdjustHandles="1" noChangeArrowheads="1" noChangeShapeType="1" noTextEdit="1"/>
              </p:cNvSpPr>
              <p:nvPr/>
            </p:nvSpPr>
            <p:spPr>
              <a:xfrm>
                <a:off x="6897904" y="1785648"/>
                <a:ext cx="879793" cy="385555"/>
              </a:xfrm>
              <a:prstGeom prst="rect">
                <a:avLst/>
              </a:prstGeom>
              <a:blipFill>
                <a:blip r:embed="rId75"/>
                <a:stretch>
                  <a:fillRect l="-4286" r="-2857" b="-12903"/>
                </a:stretch>
              </a:blipFill>
            </p:spPr>
            <p:txBody>
              <a:bodyPr/>
              <a:lstStyle/>
              <a:p>
                <a:r>
                  <a:rPr lang="zh-CN" altLang="en-US">
                    <a:noFill/>
                  </a:rPr>
                  <a:t> </a:t>
                </a:r>
              </a:p>
            </p:txBody>
          </p:sp>
        </mc:Fallback>
      </mc:AlternateContent>
      <p:grpSp>
        <p:nvGrpSpPr>
          <p:cNvPr id="329" name="群組 328">
            <a:extLst>
              <a:ext uri="{FF2B5EF4-FFF2-40B4-BE49-F238E27FC236}">
                <a16:creationId xmlns:a16="http://schemas.microsoft.com/office/drawing/2014/main" id="{D19E125F-4A15-4DF2-BAF9-6CC0FEE6582F}"/>
              </a:ext>
            </a:extLst>
          </p:cNvPr>
          <p:cNvGrpSpPr/>
          <p:nvPr/>
        </p:nvGrpSpPr>
        <p:grpSpPr>
          <a:xfrm>
            <a:off x="8405337" y="1700552"/>
            <a:ext cx="715161" cy="540000"/>
            <a:chOff x="7174951" y="3803115"/>
            <a:chExt cx="715161" cy="540000"/>
          </a:xfrm>
        </p:grpSpPr>
        <p:sp>
          <p:nvSpPr>
            <p:cNvPr id="330" name="矩形 329">
              <a:extLst>
                <a:ext uri="{FF2B5EF4-FFF2-40B4-BE49-F238E27FC236}">
                  <a16:creationId xmlns:a16="http://schemas.microsoft.com/office/drawing/2014/main" id="{54EC58BB-EAB9-4645-9D3D-C03292C808A9}"/>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1" name="文字方塊 330">
                  <a:extLst>
                    <a:ext uri="{FF2B5EF4-FFF2-40B4-BE49-F238E27FC236}">
                      <a16:creationId xmlns:a16="http://schemas.microsoft.com/office/drawing/2014/main" id="{6DD68C15-398F-46AC-B7C8-A9DE9A098A36}"/>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1" name="文字方塊 330">
                  <a:extLst>
                    <a:ext uri="{FF2B5EF4-FFF2-40B4-BE49-F238E27FC236}">
                      <a16:creationId xmlns:a16="http://schemas.microsoft.com/office/drawing/2014/main" id="{6DD68C15-398F-46AC-B7C8-A9DE9A098A36}"/>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76"/>
                  <a:stretch>
                    <a:fillRect b="-11688"/>
                  </a:stretch>
                </a:blipFill>
              </p:spPr>
              <p:txBody>
                <a:bodyPr/>
                <a:lstStyle/>
                <a:p>
                  <a:r>
                    <a:rPr lang="zh-TW" altLang="en-US">
                      <a:noFill/>
                    </a:rPr>
                    <a:t> </a:t>
                  </a:r>
                </a:p>
              </p:txBody>
            </p:sp>
          </mc:Fallback>
        </mc:AlternateContent>
      </p:grpSp>
      <p:sp>
        <p:nvSpPr>
          <p:cNvPr id="332" name="矩形 331">
            <a:extLst>
              <a:ext uri="{FF2B5EF4-FFF2-40B4-BE49-F238E27FC236}">
                <a16:creationId xmlns:a16="http://schemas.microsoft.com/office/drawing/2014/main" id="{11F548E7-BD46-4A67-B9A8-748C59838E22}"/>
              </a:ext>
            </a:extLst>
          </p:cNvPr>
          <p:cNvSpPr/>
          <p:nvPr/>
        </p:nvSpPr>
        <p:spPr>
          <a:xfrm rot="5400000">
            <a:off x="8031402" y="1688848"/>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33" name="文字方塊 332">
                <a:extLst>
                  <a:ext uri="{FF2B5EF4-FFF2-40B4-BE49-F238E27FC236}">
                    <a16:creationId xmlns:a16="http://schemas.microsoft.com/office/drawing/2014/main" id="{7634A156-6904-45AC-918C-A1E673126532}"/>
                  </a:ext>
                </a:extLst>
              </p:cNvPr>
              <p:cNvSpPr txBox="1"/>
              <p:nvPr/>
            </p:nvSpPr>
            <p:spPr>
              <a:xfrm>
                <a:off x="7848293" y="1730867"/>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333" name="文字方塊 332">
                <a:extLst>
                  <a:ext uri="{FF2B5EF4-FFF2-40B4-BE49-F238E27FC236}">
                    <a16:creationId xmlns:a16="http://schemas.microsoft.com/office/drawing/2014/main" id="{7634A156-6904-45AC-918C-A1E673126532}"/>
                  </a:ext>
                </a:extLst>
              </p:cNvPr>
              <p:cNvSpPr txBox="1">
                <a:spLocks noRot="1" noChangeAspect="1" noMove="1" noResize="1" noEditPoints="1" noAdjustHandles="1" noChangeArrowheads="1" noChangeShapeType="1" noTextEdit="1"/>
              </p:cNvSpPr>
              <p:nvPr/>
            </p:nvSpPr>
            <p:spPr>
              <a:xfrm>
                <a:off x="7848293" y="1730867"/>
                <a:ext cx="715161" cy="468975"/>
              </a:xfrm>
              <a:prstGeom prst="rect">
                <a:avLst/>
              </a:prstGeom>
              <a:blipFill>
                <a:blip r:embed="rId77"/>
                <a:stretch>
                  <a:fillRect/>
                </a:stretch>
              </a:blipFill>
            </p:spPr>
            <p:txBody>
              <a:bodyPr/>
              <a:lstStyle/>
              <a:p>
                <a:r>
                  <a:rPr lang="zh-CN" altLang="en-US">
                    <a:noFill/>
                  </a:rPr>
                  <a:t> </a:t>
                </a:r>
              </a:p>
            </p:txBody>
          </p:sp>
        </mc:Fallback>
      </mc:AlternateContent>
      <p:grpSp>
        <p:nvGrpSpPr>
          <p:cNvPr id="334" name="群組 333">
            <a:extLst>
              <a:ext uri="{FF2B5EF4-FFF2-40B4-BE49-F238E27FC236}">
                <a16:creationId xmlns:a16="http://schemas.microsoft.com/office/drawing/2014/main" id="{E5ABA450-95E0-4A07-A8E1-545E19AF8546}"/>
              </a:ext>
            </a:extLst>
          </p:cNvPr>
          <p:cNvGrpSpPr/>
          <p:nvPr/>
        </p:nvGrpSpPr>
        <p:grpSpPr>
          <a:xfrm>
            <a:off x="11606644" y="1392006"/>
            <a:ext cx="715161" cy="540000"/>
            <a:chOff x="7174951" y="3803115"/>
            <a:chExt cx="715161" cy="540000"/>
          </a:xfrm>
        </p:grpSpPr>
        <p:sp>
          <p:nvSpPr>
            <p:cNvPr id="335" name="矩形 334">
              <a:extLst>
                <a:ext uri="{FF2B5EF4-FFF2-40B4-BE49-F238E27FC236}">
                  <a16:creationId xmlns:a16="http://schemas.microsoft.com/office/drawing/2014/main" id="{EAF6A66E-2F89-4111-AC0F-825EDA9DA214}"/>
                </a:ext>
              </a:extLst>
            </p:cNvPr>
            <p:cNvSpPr/>
            <p:nvPr/>
          </p:nvSpPr>
          <p:spPr>
            <a:xfrm>
              <a:off x="7356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6" name="文字方塊 335">
                  <a:extLst>
                    <a:ext uri="{FF2B5EF4-FFF2-40B4-BE49-F238E27FC236}">
                      <a16:creationId xmlns:a16="http://schemas.microsoft.com/office/drawing/2014/main" id="{E3795AA5-F6D8-4E4C-8E4E-F98023C1090B}"/>
                    </a:ext>
                  </a:extLst>
                </p:cNvPr>
                <p:cNvSpPr txBox="1"/>
                <p:nvPr/>
              </p:nvSpPr>
              <p:spPr>
                <a:xfrm>
                  <a:off x="7174951" y="385093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6" name="文字方塊 335">
                  <a:extLst>
                    <a:ext uri="{FF2B5EF4-FFF2-40B4-BE49-F238E27FC236}">
                      <a16:creationId xmlns:a16="http://schemas.microsoft.com/office/drawing/2014/main" id="{E3795AA5-F6D8-4E4C-8E4E-F98023C1090B}"/>
                    </a:ext>
                  </a:extLst>
                </p:cNvPr>
                <p:cNvSpPr txBox="1">
                  <a:spLocks noRot="1" noChangeAspect="1" noMove="1" noResize="1" noEditPoints="1" noAdjustHandles="1" noChangeArrowheads="1" noChangeShapeType="1" noTextEdit="1"/>
                </p:cNvSpPr>
                <p:nvPr/>
              </p:nvSpPr>
              <p:spPr>
                <a:xfrm>
                  <a:off x="7174951" y="3850932"/>
                  <a:ext cx="715161" cy="470000"/>
                </a:xfrm>
                <a:prstGeom prst="rect">
                  <a:avLst/>
                </a:prstGeom>
                <a:blipFill>
                  <a:blip r:embed="rId78"/>
                  <a:stretch>
                    <a:fillRect b="-11688"/>
                  </a:stretch>
                </a:blipFill>
              </p:spPr>
              <p:txBody>
                <a:bodyPr/>
                <a:lstStyle/>
                <a:p>
                  <a:r>
                    <a:rPr lang="zh-TW" altLang="en-US">
                      <a:noFill/>
                    </a:rPr>
                    <a:t> </a:t>
                  </a:r>
                </a:p>
              </p:txBody>
            </p:sp>
          </mc:Fallback>
        </mc:AlternateContent>
      </p:grpSp>
      <p:grpSp>
        <p:nvGrpSpPr>
          <p:cNvPr id="337" name="群組 336">
            <a:extLst>
              <a:ext uri="{FF2B5EF4-FFF2-40B4-BE49-F238E27FC236}">
                <a16:creationId xmlns:a16="http://schemas.microsoft.com/office/drawing/2014/main" id="{9EDE75CB-1F59-4425-873A-A9E32DC3CE99}"/>
              </a:ext>
            </a:extLst>
          </p:cNvPr>
          <p:cNvGrpSpPr/>
          <p:nvPr/>
        </p:nvGrpSpPr>
        <p:grpSpPr>
          <a:xfrm>
            <a:off x="10948816" y="836532"/>
            <a:ext cx="715161" cy="470000"/>
            <a:chOff x="7193535" y="5191659"/>
            <a:chExt cx="715161" cy="470000"/>
          </a:xfrm>
        </p:grpSpPr>
        <p:sp>
          <p:nvSpPr>
            <p:cNvPr id="338" name="矩形 337">
              <a:extLst>
                <a:ext uri="{FF2B5EF4-FFF2-40B4-BE49-F238E27FC236}">
                  <a16:creationId xmlns:a16="http://schemas.microsoft.com/office/drawing/2014/main" id="{1DFDBBCF-3E02-4DAE-BC97-5E2B4EDC390F}"/>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39" name="文字方塊 338">
                  <a:extLst>
                    <a:ext uri="{FF2B5EF4-FFF2-40B4-BE49-F238E27FC236}">
                      <a16:creationId xmlns:a16="http://schemas.microsoft.com/office/drawing/2014/main" id="{59007B56-0EA3-419D-BD9C-ECA4609FFC71}"/>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39" name="文字方塊 338">
                  <a:extLst>
                    <a:ext uri="{FF2B5EF4-FFF2-40B4-BE49-F238E27FC236}">
                      <a16:creationId xmlns:a16="http://schemas.microsoft.com/office/drawing/2014/main" id="{59007B56-0EA3-419D-BD9C-ECA4609FFC71}"/>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79"/>
                  <a:stretch>
                    <a:fillRect/>
                  </a:stretch>
                </a:blipFill>
              </p:spPr>
              <p:txBody>
                <a:bodyPr/>
                <a:lstStyle/>
                <a:p>
                  <a:r>
                    <a:rPr lang="zh-TW" altLang="en-US">
                      <a:noFill/>
                    </a:rPr>
                    <a:t> </a:t>
                  </a:r>
                </a:p>
              </p:txBody>
            </p:sp>
          </mc:Fallback>
        </mc:AlternateContent>
      </p:grpSp>
      <p:grpSp>
        <p:nvGrpSpPr>
          <p:cNvPr id="340" name="群組 339">
            <a:extLst>
              <a:ext uri="{FF2B5EF4-FFF2-40B4-BE49-F238E27FC236}">
                <a16:creationId xmlns:a16="http://schemas.microsoft.com/office/drawing/2014/main" id="{AA831AA2-6129-4D0F-BFB9-3FAA036DE721}"/>
              </a:ext>
            </a:extLst>
          </p:cNvPr>
          <p:cNvGrpSpPr/>
          <p:nvPr/>
        </p:nvGrpSpPr>
        <p:grpSpPr>
          <a:xfrm>
            <a:off x="10948816" y="1250107"/>
            <a:ext cx="715161" cy="470000"/>
            <a:chOff x="7193535" y="5191659"/>
            <a:chExt cx="715161" cy="470000"/>
          </a:xfrm>
        </p:grpSpPr>
        <p:sp>
          <p:nvSpPr>
            <p:cNvPr id="341" name="矩形 340">
              <a:extLst>
                <a:ext uri="{FF2B5EF4-FFF2-40B4-BE49-F238E27FC236}">
                  <a16:creationId xmlns:a16="http://schemas.microsoft.com/office/drawing/2014/main" id="{80826763-6DB5-4C20-B5FA-D9E951B171D8}"/>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42" name="文字方塊 341">
                  <a:extLst>
                    <a:ext uri="{FF2B5EF4-FFF2-40B4-BE49-F238E27FC236}">
                      <a16:creationId xmlns:a16="http://schemas.microsoft.com/office/drawing/2014/main" id="{B8C5306E-D907-43F6-8819-402A7D9E4E4E}"/>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42" name="文字方塊 341">
                  <a:extLst>
                    <a:ext uri="{FF2B5EF4-FFF2-40B4-BE49-F238E27FC236}">
                      <a16:creationId xmlns:a16="http://schemas.microsoft.com/office/drawing/2014/main" id="{B8C5306E-D907-43F6-8819-402A7D9E4E4E}"/>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80"/>
                  <a:stretch>
                    <a:fillRect/>
                  </a:stretch>
                </a:blipFill>
              </p:spPr>
              <p:txBody>
                <a:bodyPr/>
                <a:lstStyle/>
                <a:p>
                  <a:r>
                    <a:rPr lang="zh-TW" altLang="en-US">
                      <a:noFill/>
                    </a:rPr>
                    <a:t> </a:t>
                  </a:r>
                </a:p>
              </p:txBody>
            </p:sp>
          </mc:Fallback>
        </mc:AlternateContent>
      </p:grpSp>
      <p:grpSp>
        <p:nvGrpSpPr>
          <p:cNvPr id="343" name="群組 342">
            <a:extLst>
              <a:ext uri="{FF2B5EF4-FFF2-40B4-BE49-F238E27FC236}">
                <a16:creationId xmlns:a16="http://schemas.microsoft.com/office/drawing/2014/main" id="{A1B7DF20-BA37-4469-B852-CCAEB9F759D8}"/>
              </a:ext>
            </a:extLst>
          </p:cNvPr>
          <p:cNvGrpSpPr/>
          <p:nvPr/>
        </p:nvGrpSpPr>
        <p:grpSpPr>
          <a:xfrm>
            <a:off x="10948816" y="1662006"/>
            <a:ext cx="715161" cy="470000"/>
            <a:chOff x="7193535" y="5191659"/>
            <a:chExt cx="715161" cy="470000"/>
          </a:xfrm>
        </p:grpSpPr>
        <p:sp>
          <p:nvSpPr>
            <p:cNvPr id="344" name="矩形 343">
              <a:extLst>
                <a:ext uri="{FF2B5EF4-FFF2-40B4-BE49-F238E27FC236}">
                  <a16:creationId xmlns:a16="http://schemas.microsoft.com/office/drawing/2014/main" id="{A920BB21-6C60-4B4E-8912-7D6D4B29C21B}"/>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45" name="文字方塊 344">
                  <a:extLst>
                    <a:ext uri="{FF2B5EF4-FFF2-40B4-BE49-F238E27FC236}">
                      <a16:creationId xmlns:a16="http://schemas.microsoft.com/office/drawing/2014/main" id="{4BAD0B17-1F6D-44E9-9B19-6F77EFA13E64}"/>
                    </a:ext>
                  </a:extLst>
                </p:cNvPr>
                <p:cNvSpPr txBox="1"/>
                <p:nvPr/>
              </p:nvSpPr>
              <p:spPr>
                <a:xfrm>
                  <a:off x="7193535" y="519165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345" name="文字方塊 344">
                  <a:extLst>
                    <a:ext uri="{FF2B5EF4-FFF2-40B4-BE49-F238E27FC236}">
                      <a16:creationId xmlns:a16="http://schemas.microsoft.com/office/drawing/2014/main" id="{4BAD0B17-1F6D-44E9-9B19-6F77EFA13E64}"/>
                    </a:ext>
                  </a:extLst>
                </p:cNvPr>
                <p:cNvSpPr txBox="1">
                  <a:spLocks noRot="1" noChangeAspect="1" noMove="1" noResize="1" noEditPoints="1" noAdjustHandles="1" noChangeArrowheads="1" noChangeShapeType="1" noTextEdit="1"/>
                </p:cNvSpPr>
                <p:nvPr/>
              </p:nvSpPr>
              <p:spPr>
                <a:xfrm>
                  <a:off x="7193535" y="5191659"/>
                  <a:ext cx="715161" cy="470000"/>
                </a:xfrm>
                <a:prstGeom prst="rect">
                  <a:avLst/>
                </a:prstGeom>
                <a:blipFill>
                  <a:blip r:embed="rId81"/>
                  <a:stretch>
                    <a:fillRect/>
                  </a:stretch>
                </a:blipFill>
              </p:spPr>
              <p:txBody>
                <a:bodyPr/>
                <a:lstStyle/>
                <a:p>
                  <a:r>
                    <a:rPr lang="zh-TW" altLang="en-US">
                      <a:noFill/>
                    </a:rPr>
                    <a:t> </a:t>
                  </a:r>
                </a:p>
              </p:txBody>
            </p:sp>
          </mc:Fallback>
        </mc:AlternateContent>
      </p:grpSp>
      <p:grpSp>
        <p:nvGrpSpPr>
          <p:cNvPr id="346" name="群組 345">
            <a:extLst>
              <a:ext uri="{FF2B5EF4-FFF2-40B4-BE49-F238E27FC236}">
                <a16:creationId xmlns:a16="http://schemas.microsoft.com/office/drawing/2014/main" id="{2B7D640C-6111-43A1-827D-FF99837A8BA4}"/>
              </a:ext>
            </a:extLst>
          </p:cNvPr>
          <p:cNvGrpSpPr/>
          <p:nvPr/>
        </p:nvGrpSpPr>
        <p:grpSpPr>
          <a:xfrm>
            <a:off x="10948816" y="2058439"/>
            <a:ext cx="715161" cy="468975"/>
            <a:chOff x="7193535" y="5191659"/>
            <a:chExt cx="715161" cy="468975"/>
          </a:xfrm>
        </p:grpSpPr>
        <p:sp>
          <p:nvSpPr>
            <p:cNvPr id="347" name="矩形 346">
              <a:extLst>
                <a:ext uri="{FF2B5EF4-FFF2-40B4-BE49-F238E27FC236}">
                  <a16:creationId xmlns:a16="http://schemas.microsoft.com/office/drawing/2014/main" id="{6C718CF0-F7C5-4164-A9FE-2506B6E24AAA}"/>
                </a:ext>
              </a:extLst>
            </p:cNvPr>
            <p:cNvSpPr/>
            <p:nvPr/>
          </p:nvSpPr>
          <p:spPr>
            <a:xfrm rot="5400000">
              <a:off x="7376645" y="51496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348" name="文字方塊 347">
                  <a:extLst>
                    <a:ext uri="{FF2B5EF4-FFF2-40B4-BE49-F238E27FC236}">
                      <a16:creationId xmlns:a16="http://schemas.microsoft.com/office/drawing/2014/main" id="{B694AD53-D592-4A61-AC6F-4158437BEC21}"/>
                    </a:ext>
                  </a:extLst>
                </p:cNvPr>
                <p:cNvSpPr txBox="1"/>
                <p:nvPr/>
              </p:nvSpPr>
              <p:spPr>
                <a:xfrm>
                  <a:off x="7193535" y="5191659"/>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348" name="文字方塊 347">
                  <a:extLst>
                    <a:ext uri="{FF2B5EF4-FFF2-40B4-BE49-F238E27FC236}">
                      <a16:creationId xmlns:a16="http://schemas.microsoft.com/office/drawing/2014/main" id="{B694AD53-D592-4A61-AC6F-4158437BEC21}"/>
                    </a:ext>
                  </a:extLst>
                </p:cNvPr>
                <p:cNvSpPr txBox="1">
                  <a:spLocks noRot="1" noChangeAspect="1" noMove="1" noResize="1" noEditPoints="1" noAdjustHandles="1" noChangeArrowheads="1" noChangeShapeType="1" noTextEdit="1"/>
                </p:cNvSpPr>
                <p:nvPr/>
              </p:nvSpPr>
              <p:spPr>
                <a:xfrm>
                  <a:off x="7193535" y="5191659"/>
                  <a:ext cx="715161" cy="468975"/>
                </a:xfrm>
                <a:prstGeom prst="rect">
                  <a:avLst/>
                </a:prstGeom>
                <a:blipFill>
                  <a:blip r:embed="rId82"/>
                  <a:stretch>
                    <a:fillRect/>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349" name="文字方塊 348">
                <a:extLst>
                  <a:ext uri="{FF2B5EF4-FFF2-40B4-BE49-F238E27FC236}">
                    <a16:creationId xmlns:a16="http://schemas.microsoft.com/office/drawing/2014/main" id="{2D80913E-4C7D-4BFE-B08C-6E0C2B47B071}"/>
                  </a:ext>
                </a:extLst>
              </p:cNvPr>
              <p:cNvSpPr txBox="1"/>
              <p:nvPr/>
            </p:nvSpPr>
            <p:spPr>
              <a:xfrm>
                <a:off x="10480485" y="1518576"/>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p:sp>
            <p:nvSpPr>
              <p:cNvPr id="349" name="文字方塊 348">
                <a:extLst>
                  <a:ext uri="{FF2B5EF4-FFF2-40B4-BE49-F238E27FC236}">
                    <a16:creationId xmlns:a16="http://schemas.microsoft.com/office/drawing/2014/main" id="{2D80913E-4C7D-4BFE-B08C-6E0C2B47B071}"/>
                  </a:ext>
                </a:extLst>
              </p:cNvPr>
              <p:cNvSpPr txBox="1">
                <a:spLocks noRot="1" noChangeAspect="1" noMove="1" noResize="1" noEditPoints="1" noAdjustHandles="1" noChangeArrowheads="1" noChangeShapeType="1" noTextEdit="1"/>
              </p:cNvSpPr>
              <p:nvPr/>
            </p:nvSpPr>
            <p:spPr>
              <a:xfrm>
                <a:off x="10480485" y="1518576"/>
                <a:ext cx="298159" cy="369332"/>
              </a:xfrm>
              <a:prstGeom prst="rect">
                <a:avLst/>
              </a:prstGeom>
              <a:blipFill>
                <a:blip r:embed="rId83"/>
                <a:stretch>
                  <a:fillRect l="-12500" r="-12500"/>
                </a:stretch>
              </a:blipFill>
            </p:spPr>
            <p:txBody>
              <a:bodyPr/>
              <a:lstStyle/>
              <a:p>
                <a:r>
                  <a:rPr lang="zh-CN" altLang="en-US">
                    <a:noFill/>
                  </a:rPr>
                  <a:t> </a:t>
                </a:r>
              </a:p>
            </p:txBody>
          </p:sp>
        </mc:Fallback>
      </mc:AlternateContent>
      <p:grpSp>
        <p:nvGrpSpPr>
          <p:cNvPr id="350" name="群組 349">
            <a:extLst>
              <a:ext uri="{FF2B5EF4-FFF2-40B4-BE49-F238E27FC236}">
                <a16:creationId xmlns:a16="http://schemas.microsoft.com/office/drawing/2014/main" id="{F08ACC02-C6F7-42E2-9AEF-8ABE7FF9B119}"/>
              </a:ext>
            </a:extLst>
          </p:cNvPr>
          <p:cNvGrpSpPr/>
          <p:nvPr/>
        </p:nvGrpSpPr>
        <p:grpSpPr>
          <a:xfrm>
            <a:off x="9801776" y="761934"/>
            <a:ext cx="565091" cy="430683"/>
            <a:chOff x="5686213" y="4717020"/>
            <a:chExt cx="565091" cy="430683"/>
          </a:xfrm>
        </p:grpSpPr>
        <p:sp>
          <p:nvSpPr>
            <p:cNvPr id="351" name="矩形 350">
              <a:extLst>
                <a:ext uri="{FF2B5EF4-FFF2-40B4-BE49-F238E27FC236}">
                  <a16:creationId xmlns:a16="http://schemas.microsoft.com/office/drawing/2014/main" id="{0787EADD-436A-4B88-B465-14C31D5C578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2" name="文字方塊 351">
                  <a:extLst>
                    <a:ext uri="{FF2B5EF4-FFF2-40B4-BE49-F238E27FC236}">
                      <a16:creationId xmlns:a16="http://schemas.microsoft.com/office/drawing/2014/main" id="{37FA6FAB-2F5C-46E0-A443-B9B9C4B903DE}"/>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Sub>
                      </m:oMath>
                    </m:oMathPara>
                  </a14:m>
                  <a:endParaRPr lang="zh-TW" altLang="en-US" sz="2400" dirty="0"/>
                </a:p>
              </p:txBody>
            </p:sp>
          </mc:Choice>
          <mc:Fallback xmlns="">
            <p:sp>
              <p:nvSpPr>
                <p:cNvPr id="203" name="文字方塊 202">
                  <a:extLst>
                    <a:ext uri="{FF2B5EF4-FFF2-40B4-BE49-F238E27FC236}">
                      <a16:creationId xmlns:a16="http://schemas.microsoft.com/office/drawing/2014/main" id="{150682AA-20AD-4781-B1E3-DCCB3C1B1B53}"/>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84"/>
                  <a:stretch>
                    <a:fillRect l="-7609" r="-5435" b="-11111"/>
                  </a:stretch>
                </a:blipFill>
              </p:spPr>
              <p:txBody>
                <a:bodyPr/>
                <a:lstStyle/>
                <a:p>
                  <a:r>
                    <a:rPr lang="zh-TW" altLang="en-US">
                      <a:noFill/>
                    </a:rPr>
                    <a:t> </a:t>
                  </a:r>
                </a:p>
              </p:txBody>
            </p:sp>
          </mc:Fallback>
        </mc:AlternateContent>
      </p:grpSp>
      <p:grpSp>
        <p:nvGrpSpPr>
          <p:cNvPr id="353" name="群組 352">
            <a:extLst>
              <a:ext uri="{FF2B5EF4-FFF2-40B4-BE49-F238E27FC236}">
                <a16:creationId xmlns:a16="http://schemas.microsoft.com/office/drawing/2014/main" id="{6B30790A-88BF-4B0E-9A82-94B05EB64DE3}"/>
              </a:ext>
            </a:extLst>
          </p:cNvPr>
          <p:cNvGrpSpPr/>
          <p:nvPr/>
        </p:nvGrpSpPr>
        <p:grpSpPr>
          <a:xfrm>
            <a:off x="9810485" y="1192617"/>
            <a:ext cx="565091" cy="430683"/>
            <a:chOff x="5686213" y="4717020"/>
            <a:chExt cx="565091" cy="430683"/>
          </a:xfrm>
        </p:grpSpPr>
        <p:sp>
          <p:nvSpPr>
            <p:cNvPr id="354" name="矩形 353">
              <a:extLst>
                <a:ext uri="{FF2B5EF4-FFF2-40B4-BE49-F238E27FC236}">
                  <a16:creationId xmlns:a16="http://schemas.microsoft.com/office/drawing/2014/main" id="{F4A0FC6C-0476-4A98-B287-C1DC2D1F494B}"/>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5" name="文字方塊 354">
                  <a:extLst>
                    <a:ext uri="{FF2B5EF4-FFF2-40B4-BE49-F238E27FC236}">
                      <a16:creationId xmlns:a16="http://schemas.microsoft.com/office/drawing/2014/main" id="{CE2E3476-1913-4CF6-BC9F-2ADFBFEE3EE6}"/>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1,2</m:t>
                            </m:r>
                          </m:sub>
                        </m:sSub>
                      </m:oMath>
                    </m:oMathPara>
                  </a14:m>
                  <a:endParaRPr lang="zh-TW" altLang="en-US" sz="2400" dirty="0"/>
                </a:p>
              </p:txBody>
            </p:sp>
          </mc:Choice>
          <mc:Fallback xmlns="">
            <p:sp>
              <p:nvSpPr>
                <p:cNvPr id="207" name="文字方塊 206">
                  <a:extLst>
                    <a:ext uri="{FF2B5EF4-FFF2-40B4-BE49-F238E27FC236}">
                      <a16:creationId xmlns:a16="http://schemas.microsoft.com/office/drawing/2014/main" id="{24093C6C-E1F7-4049-B5E5-D0BEDECEF784}"/>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85"/>
                  <a:stretch>
                    <a:fillRect l="-6452" r="-4301" b="-9375"/>
                  </a:stretch>
                </a:blipFill>
              </p:spPr>
              <p:txBody>
                <a:bodyPr/>
                <a:lstStyle/>
                <a:p>
                  <a:r>
                    <a:rPr lang="zh-TW" altLang="en-US">
                      <a:noFill/>
                    </a:rPr>
                    <a:t> </a:t>
                  </a:r>
                </a:p>
              </p:txBody>
            </p:sp>
          </mc:Fallback>
        </mc:AlternateContent>
      </p:grpSp>
      <p:grpSp>
        <p:nvGrpSpPr>
          <p:cNvPr id="356" name="群組 355">
            <a:extLst>
              <a:ext uri="{FF2B5EF4-FFF2-40B4-BE49-F238E27FC236}">
                <a16:creationId xmlns:a16="http://schemas.microsoft.com/office/drawing/2014/main" id="{8B83A819-3448-4CFA-A0AB-35244E2733E9}"/>
              </a:ext>
            </a:extLst>
          </p:cNvPr>
          <p:cNvGrpSpPr/>
          <p:nvPr/>
        </p:nvGrpSpPr>
        <p:grpSpPr>
          <a:xfrm>
            <a:off x="9810853" y="1625531"/>
            <a:ext cx="565091" cy="430683"/>
            <a:chOff x="5686213" y="4717020"/>
            <a:chExt cx="565091" cy="430683"/>
          </a:xfrm>
        </p:grpSpPr>
        <p:sp>
          <p:nvSpPr>
            <p:cNvPr id="357" name="矩形 356">
              <a:extLst>
                <a:ext uri="{FF2B5EF4-FFF2-40B4-BE49-F238E27FC236}">
                  <a16:creationId xmlns:a16="http://schemas.microsoft.com/office/drawing/2014/main" id="{C60EC31A-1AD8-4FF8-B047-F273D52D68D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58" name="文字方塊 357">
                  <a:extLst>
                    <a:ext uri="{FF2B5EF4-FFF2-40B4-BE49-F238E27FC236}">
                      <a16:creationId xmlns:a16="http://schemas.microsoft.com/office/drawing/2014/main" id="{C3C935F9-7EB3-4B81-B2C8-C9620FDC3D59}"/>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1,3</m:t>
                            </m:r>
                          </m:sub>
                        </m:sSub>
                      </m:oMath>
                    </m:oMathPara>
                  </a14:m>
                  <a:endParaRPr lang="zh-TW" altLang="en-US" sz="2400" dirty="0"/>
                </a:p>
              </p:txBody>
            </p:sp>
          </mc:Choice>
          <mc:Fallback xmlns="">
            <p:sp>
              <p:nvSpPr>
                <p:cNvPr id="210" name="文字方塊 209">
                  <a:extLst>
                    <a:ext uri="{FF2B5EF4-FFF2-40B4-BE49-F238E27FC236}">
                      <a16:creationId xmlns:a16="http://schemas.microsoft.com/office/drawing/2014/main" id="{E64EBE73-BBE1-4C59-89E9-13ED8A4054AA}"/>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86"/>
                  <a:stretch>
                    <a:fillRect l="-6452" r="-4301" b="-9375"/>
                  </a:stretch>
                </a:blipFill>
              </p:spPr>
              <p:txBody>
                <a:bodyPr/>
                <a:lstStyle/>
                <a:p>
                  <a:r>
                    <a:rPr lang="zh-TW" altLang="en-US">
                      <a:noFill/>
                    </a:rPr>
                    <a:t> </a:t>
                  </a:r>
                </a:p>
              </p:txBody>
            </p:sp>
          </mc:Fallback>
        </mc:AlternateContent>
      </p:grpSp>
      <p:grpSp>
        <p:nvGrpSpPr>
          <p:cNvPr id="359" name="群組 358">
            <a:extLst>
              <a:ext uri="{FF2B5EF4-FFF2-40B4-BE49-F238E27FC236}">
                <a16:creationId xmlns:a16="http://schemas.microsoft.com/office/drawing/2014/main" id="{7FCC0658-311D-47F0-BBB9-22AB4FA2F3D0}"/>
              </a:ext>
            </a:extLst>
          </p:cNvPr>
          <p:cNvGrpSpPr/>
          <p:nvPr/>
        </p:nvGrpSpPr>
        <p:grpSpPr>
          <a:xfrm>
            <a:off x="9811189" y="2053757"/>
            <a:ext cx="565091" cy="430683"/>
            <a:chOff x="5686213" y="4717020"/>
            <a:chExt cx="565091" cy="430683"/>
          </a:xfrm>
        </p:grpSpPr>
        <p:sp>
          <p:nvSpPr>
            <p:cNvPr id="360" name="矩形 359">
              <a:extLst>
                <a:ext uri="{FF2B5EF4-FFF2-40B4-BE49-F238E27FC236}">
                  <a16:creationId xmlns:a16="http://schemas.microsoft.com/office/drawing/2014/main" id="{394159C4-BA2C-405D-B4C4-17C614B48D5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61" name="文字方塊 360">
                  <a:extLst>
                    <a:ext uri="{FF2B5EF4-FFF2-40B4-BE49-F238E27FC236}">
                      <a16:creationId xmlns:a16="http://schemas.microsoft.com/office/drawing/2014/main" id="{CBE3BC2E-D255-4B23-A1A2-0EF17C5288F8}"/>
                    </a:ext>
                  </a:extLst>
                </p:cNvPr>
                <p:cNvSpPr txBox="1"/>
                <p:nvPr/>
              </p:nvSpPr>
              <p:spPr>
                <a:xfrm>
                  <a:off x="5686213" y="4717020"/>
                  <a:ext cx="56509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1,4</m:t>
                            </m:r>
                          </m:sub>
                        </m:sSub>
                      </m:oMath>
                    </m:oMathPara>
                  </a14:m>
                  <a:endParaRPr lang="zh-TW" altLang="en-US" sz="2400" dirty="0"/>
                </a:p>
              </p:txBody>
            </p:sp>
          </mc:Choice>
          <mc:Fallback xmlns="">
            <p:sp>
              <p:nvSpPr>
                <p:cNvPr id="213" name="文字方塊 212">
                  <a:extLst>
                    <a:ext uri="{FF2B5EF4-FFF2-40B4-BE49-F238E27FC236}">
                      <a16:creationId xmlns:a16="http://schemas.microsoft.com/office/drawing/2014/main" id="{3437F765-4524-45C8-A97C-584B5281428C}"/>
                    </a:ext>
                  </a:extLst>
                </p:cNvPr>
                <p:cNvSpPr txBox="1">
                  <a:spLocks noRot="1" noChangeAspect="1" noMove="1" noResize="1" noEditPoints="1" noAdjustHandles="1" noChangeArrowheads="1" noChangeShapeType="1" noTextEdit="1"/>
                </p:cNvSpPr>
                <p:nvPr/>
              </p:nvSpPr>
              <p:spPr>
                <a:xfrm>
                  <a:off x="5686213" y="4717020"/>
                  <a:ext cx="565091" cy="385555"/>
                </a:xfrm>
                <a:prstGeom prst="rect">
                  <a:avLst/>
                </a:prstGeom>
                <a:blipFill>
                  <a:blip r:embed="rId87"/>
                  <a:stretch>
                    <a:fillRect l="-6452" r="-4301" b="-11111"/>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362" name="文字方塊 361">
                <a:extLst>
                  <a:ext uri="{FF2B5EF4-FFF2-40B4-BE49-F238E27FC236}">
                    <a16:creationId xmlns:a16="http://schemas.microsoft.com/office/drawing/2014/main" id="{A9E6C692-3023-49A4-B63A-113713057F00}"/>
                  </a:ext>
                </a:extLst>
              </p:cNvPr>
              <p:cNvSpPr txBox="1"/>
              <p:nvPr/>
            </p:nvSpPr>
            <p:spPr>
              <a:xfrm>
                <a:off x="2382986" y="2350784"/>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2,1</m:t>
                          </m:r>
                        </m:sub>
                      </m:sSub>
                    </m:oMath>
                  </m:oMathPara>
                </a14:m>
                <a:endParaRPr lang="zh-TW" altLang="en-US" sz="2400" dirty="0"/>
              </a:p>
            </p:txBody>
          </p:sp>
        </mc:Choice>
        <mc:Fallback>
          <p:sp>
            <p:nvSpPr>
              <p:cNvPr id="362" name="文字方塊 361">
                <a:extLst>
                  <a:ext uri="{FF2B5EF4-FFF2-40B4-BE49-F238E27FC236}">
                    <a16:creationId xmlns:a16="http://schemas.microsoft.com/office/drawing/2014/main" id="{A9E6C692-3023-49A4-B63A-113713057F00}"/>
                  </a:ext>
                </a:extLst>
              </p:cNvPr>
              <p:cNvSpPr txBox="1">
                <a:spLocks noRot="1" noChangeAspect="1" noMove="1" noResize="1" noEditPoints="1" noAdjustHandles="1" noChangeArrowheads="1" noChangeShapeType="1" noTextEdit="1"/>
              </p:cNvSpPr>
              <p:nvPr/>
            </p:nvSpPr>
            <p:spPr>
              <a:xfrm>
                <a:off x="2382986" y="2350784"/>
                <a:ext cx="572208" cy="385555"/>
              </a:xfrm>
              <a:prstGeom prst="rect">
                <a:avLst/>
              </a:prstGeom>
              <a:blipFill>
                <a:blip r:embed="rId88"/>
                <a:stretch>
                  <a:fillRect l="-6522" r="-4348" b="-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3" name="文字方塊 362">
                <a:extLst>
                  <a:ext uri="{FF2B5EF4-FFF2-40B4-BE49-F238E27FC236}">
                    <a16:creationId xmlns:a16="http://schemas.microsoft.com/office/drawing/2014/main" id="{86F0CBB5-4442-4690-8C93-8CB1A86B38EA}"/>
                  </a:ext>
                </a:extLst>
              </p:cNvPr>
              <p:cNvSpPr txBox="1"/>
              <p:nvPr/>
            </p:nvSpPr>
            <p:spPr>
              <a:xfrm>
                <a:off x="4655584" y="2350784"/>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2</m:t>
                          </m:r>
                        </m:sub>
                      </m:sSub>
                    </m:oMath>
                  </m:oMathPara>
                </a14:m>
                <a:endParaRPr lang="zh-TW" altLang="en-US" sz="2400" dirty="0"/>
              </a:p>
            </p:txBody>
          </p:sp>
        </mc:Choice>
        <mc:Fallback>
          <p:sp>
            <p:nvSpPr>
              <p:cNvPr id="363" name="文字方塊 362">
                <a:extLst>
                  <a:ext uri="{FF2B5EF4-FFF2-40B4-BE49-F238E27FC236}">
                    <a16:creationId xmlns:a16="http://schemas.microsoft.com/office/drawing/2014/main" id="{86F0CBB5-4442-4690-8C93-8CB1A86B38EA}"/>
                  </a:ext>
                </a:extLst>
              </p:cNvPr>
              <p:cNvSpPr txBox="1">
                <a:spLocks noRot="1" noChangeAspect="1" noMove="1" noResize="1" noEditPoints="1" noAdjustHandles="1" noChangeArrowheads="1" noChangeShapeType="1" noTextEdit="1"/>
              </p:cNvSpPr>
              <p:nvPr/>
            </p:nvSpPr>
            <p:spPr>
              <a:xfrm>
                <a:off x="4655584" y="2350784"/>
                <a:ext cx="572208" cy="385555"/>
              </a:xfrm>
              <a:prstGeom prst="rect">
                <a:avLst/>
              </a:prstGeom>
              <a:blipFill>
                <a:blip r:embed="rId89"/>
                <a:stretch>
                  <a:fillRect l="-6522" r="-4348" b="-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4" name="文字方塊 363">
                <a:extLst>
                  <a:ext uri="{FF2B5EF4-FFF2-40B4-BE49-F238E27FC236}">
                    <a16:creationId xmlns:a16="http://schemas.microsoft.com/office/drawing/2014/main" id="{C2B243A1-A579-478D-9262-D1AFD857E063}"/>
                  </a:ext>
                </a:extLst>
              </p:cNvPr>
              <p:cNvSpPr txBox="1"/>
              <p:nvPr/>
            </p:nvSpPr>
            <p:spPr>
              <a:xfrm>
                <a:off x="6806782" y="2350784"/>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3</m:t>
                          </m:r>
                        </m:sub>
                      </m:sSub>
                    </m:oMath>
                  </m:oMathPara>
                </a14:m>
                <a:endParaRPr lang="zh-TW" altLang="en-US" sz="2400" dirty="0"/>
              </a:p>
            </p:txBody>
          </p:sp>
        </mc:Choice>
        <mc:Fallback>
          <p:sp>
            <p:nvSpPr>
              <p:cNvPr id="364" name="文字方塊 363">
                <a:extLst>
                  <a:ext uri="{FF2B5EF4-FFF2-40B4-BE49-F238E27FC236}">
                    <a16:creationId xmlns:a16="http://schemas.microsoft.com/office/drawing/2014/main" id="{C2B243A1-A579-478D-9262-D1AFD857E063}"/>
                  </a:ext>
                </a:extLst>
              </p:cNvPr>
              <p:cNvSpPr txBox="1">
                <a:spLocks noRot="1" noChangeAspect="1" noMove="1" noResize="1" noEditPoints="1" noAdjustHandles="1" noChangeArrowheads="1" noChangeShapeType="1" noTextEdit="1"/>
              </p:cNvSpPr>
              <p:nvPr/>
            </p:nvSpPr>
            <p:spPr>
              <a:xfrm>
                <a:off x="6806782" y="2350784"/>
                <a:ext cx="572208" cy="385555"/>
              </a:xfrm>
              <a:prstGeom prst="rect">
                <a:avLst/>
              </a:prstGeom>
              <a:blipFill>
                <a:blip r:embed="rId90"/>
                <a:stretch>
                  <a:fillRect l="-6667" r="-4444" b="-96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5" name="文字方塊 364">
                <a:extLst>
                  <a:ext uri="{FF2B5EF4-FFF2-40B4-BE49-F238E27FC236}">
                    <a16:creationId xmlns:a16="http://schemas.microsoft.com/office/drawing/2014/main" id="{B96FAD7F-B67D-41E1-A4CD-01BCF019B21B}"/>
                  </a:ext>
                </a:extLst>
              </p:cNvPr>
              <p:cNvSpPr txBox="1"/>
              <p:nvPr/>
            </p:nvSpPr>
            <p:spPr>
              <a:xfrm>
                <a:off x="9162647" y="2367007"/>
                <a:ext cx="57220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2,4</m:t>
                          </m:r>
                        </m:sub>
                      </m:sSub>
                    </m:oMath>
                  </m:oMathPara>
                </a14:m>
                <a:endParaRPr lang="zh-TW" altLang="en-US" sz="2400" dirty="0"/>
              </a:p>
            </p:txBody>
          </p:sp>
        </mc:Choice>
        <mc:Fallback>
          <p:sp>
            <p:nvSpPr>
              <p:cNvPr id="365" name="文字方塊 364">
                <a:extLst>
                  <a:ext uri="{FF2B5EF4-FFF2-40B4-BE49-F238E27FC236}">
                    <a16:creationId xmlns:a16="http://schemas.microsoft.com/office/drawing/2014/main" id="{B96FAD7F-B67D-41E1-A4CD-01BCF019B21B}"/>
                  </a:ext>
                </a:extLst>
              </p:cNvPr>
              <p:cNvSpPr txBox="1">
                <a:spLocks noRot="1" noChangeAspect="1" noMove="1" noResize="1" noEditPoints="1" noAdjustHandles="1" noChangeArrowheads="1" noChangeShapeType="1" noTextEdit="1"/>
              </p:cNvSpPr>
              <p:nvPr/>
            </p:nvSpPr>
            <p:spPr>
              <a:xfrm>
                <a:off x="9162647" y="2367007"/>
                <a:ext cx="572208" cy="385555"/>
              </a:xfrm>
              <a:prstGeom prst="rect">
                <a:avLst/>
              </a:prstGeom>
              <a:blipFill>
                <a:blip r:embed="rId91"/>
                <a:stretch>
                  <a:fillRect l="-6522" r="-4348" b="-9677"/>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C3A3D9A7-488B-4071-B361-6A3DCD17B83A}"/>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140</a:t>
            </a:fld>
            <a:endParaRPr lang="zh-TW" altLang="en-US"/>
          </a:p>
        </p:txBody>
      </p:sp>
      <p:sp>
        <p:nvSpPr>
          <p:cNvPr id="3" name="文字方塊 2">
            <a:extLst>
              <a:ext uri="{FF2B5EF4-FFF2-40B4-BE49-F238E27FC236}">
                <a16:creationId xmlns:a16="http://schemas.microsoft.com/office/drawing/2014/main" id="{24127928-92F2-4908-B9FC-37476E2982CB}"/>
              </a:ext>
            </a:extLst>
          </p:cNvPr>
          <p:cNvSpPr txBox="1"/>
          <p:nvPr/>
        </p:nvSpPr>
        <p:spPr>
          <a:xfrm>
            <a:off x="3792339" y="6399049"/>
            <a:ext cx="1549527" cy="461665"/>
          </a:xfrm>
          <a:prstGeom prst="rect">
            <a:avLst/>
          </a:prstGeom>
          <a:noFill/>
        </p:spPr>
        <p:txBody>
          <a:bodyPr wrap="square" rtlCol="0">
            <a:spAutoFit/>
          </a:bodyPr>
          <a:lstStyle/>
          <a:p>
            <a:pPr algn="ctr"/>
            <a:r>
              <a:rPr lang="en-US" altLang="zh-TW" sz="2400" dirty="0" err="1"/>
              <a:t>softmax</a:t>
            </a:r>
            <a:endParaRPr lang="zh-TW" altLang="en-US" sz="2400" dirty="0"/>
          </a:p>
        </p:txBody>
      </p:sp>
    </p:spTree>
    <p:extLst>
      <p:ext uri="{BB962C8B-B14F-4D97-AF65-F5344CB8AC3E}">
        <p14:creationId xmlns:p14="http://schemas.microsoft.com/office/powerpoint/2010/main" val="7762548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6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6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6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7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7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7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8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8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8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9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9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9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9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302"/>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30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8" grpId="0" animBg="1"/>
      <p:bldP spid="111" grpId="0" animBg="1"/>
      <p:bldP spid="114" grpId="0" animBg="1"/>
      <p:bldP spid="251" grpId="0"/>
      <p:bldP spid="252" grpId="0"/>
      <p:bldP spid="253" grpId="0"/>
      <p:bldP spid="9" grpId="0" animBg="1"/>
      <p:bldP spid="308" grpId="0"/>
      <p:bldP spid="309" grpId="0" animBg="1"/>
      <p:bldP spid="362" grpId="0"/>
      <p:bldP spid="363" grpId="0"/>
      <p:bldP spid="364" grpId="0"/>
      <p:bldP spid="365" grpId="0"/>
      <p:bldP spid="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7317DA93-863F-4E7E-8EA3-1BAC9E5BEFDE}"/>
              </a:ext>
            </a:extLst>
          </p:cNvPr>
          <p:cNvGrpSpPr/>
          <p:nvPr/>
        </p:nvGrpSpPr>
        <p:grpSpPr>
          <a:xfrm>
            <a:off x="7119724" y="4503148"/>
            <a:ext cx="2350516" cy="1748617"/>
            <a:chOff x="466234" y="4580918"/>
            <a:chExt cx="2350516" cy="1748617"/>
          </a:xfrm>
        </p:grpSpPr>
        <p:grpSp>
          <p:nvGrpSpPr>
            <p:cNvPr id="152" name="群組 151">
              <a:extLst>
                <a:ext uri="{FF2B5EF4-FFF2-40B4-BE49-F238E27FC236}">
                  <a16:creationId xmlns:a16="http://schemas.microsoft.com/office/drawing/2014/main" id="{61D0698F-8D95-4938-A71A-9BE2A79BAC4D}"/>
                </a:ext>
              </a:extLst>
            </p:cNvPr>
            <p:cNvGrpSpPr/>
            <p:nvPr/>
          </p:nvGrpSpPr>
          <p:grpSpPr>
            <a:xfrm>
              <a:off x="466234" y="4580918"/>
              <a:ext cx="565091" cy="430683"/>
              <a:chOff x="5686213" y="4717020"/>
              <a:chExt cx="565091" cy="430683"/>
            </a:xfrm>
          </p:grpSpPr>
          <p:sp>
            <p:nvSpPr>
              <p:cNvPr id="153" name="矩形 152">
                <a:extLst>
                  <a:ext uri="{FF2B5EF4-FFF2-40B4-BE49-F238E27FC236}">
                    <a16:creationId xmlns:a16="http://schemas.microsoft.com/office/drawing/2014/main" id="{F63AF415-BF73-4C47-8DB2-F019B4BFB0E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7D4F622F-8C7C-437C-9121-716C4BEF625C}"/>
                      </a:ext>
                    </a:extLst>
                  </p:cNvPr>
                  <p:cNvSpPr txBox="1"/>
                  <p:nvPr/>
                </p:nvSpPr>
                <p:spPr>
                  <a:xfrm>
                    <a:off x="5686213" y="4717020"/>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54" name="文字方塊 153">
                    <a:extLst>
                      <a:ext uri="{FF2B5EF4-FFF2-40B4-BE49-F238E27FC236}">
                        <a16:creationId xmlns:a16="http://schemas.microsoft.com/office/drawing/2014/main" id="{7D4F622F-8C7C-437C-9121-716C4BEF625C}"/>
                      </a:ext>
                    </a:extLst>
                  </p:cNvPr>
                  <p:cNvSpPr txBox="1">
                    <a:spLocks noRot="1" noChangeAspect="1" noMove="1" noResize="1" noEditPoints="1" noAdjustHandles="1" noChangeArrowheads="1" noChangeShapeType="1" noTextEdit="1"/>
                  </p:cNvSpPr>
                  <p:nvPr/>
                </p:nvSpPr>
                <p:spPr>
                  <a:xfrm>
                    <a:off x="5686213" y="4717020"/>
                    <a:ext cx="565091" cy="391004"/>
                  </a:xfrm>
                  <a:prstGeom prst="rect">
                    <a:avLst/>
                  </a:prstGeom>
                  <a:blipFill>
                    <a:blip r:embed="rId3"/>
                    <a:stretch>
                      <a:fillRect l="-7527" r="-4301" b="-10938"/>
                    </a:stretch>
                  </a:blipFill>
                </p:spPr>
                <p:txBody>
                  <a:bodyPr/>
                  <a:lstStyle/>
                  <a:p>
                    <a:r>
                      <a:rPr lang="zh-TW" altLang="en-US">
                        <a:noFill/>
                      </a:rPr>
                      <a:t> </a:t>
                    </a:r>
                  </a:p>
                </p:txBody>
              </p:sp>
            </mc:Fallback>
          </mc:AlternateContent>
        </p:grpSp>
        <p:grpSp>
          <p:nvGrpSpPr>
            <p:cNvPr id="155" name="群組 154">
              <a:extLst>
                <a:ext uri="{FF2B5EF4-FFF2-40B4-BE49-F238E27FC236}">
                  <a16:creationId xmlns:a16="http://schemas.microsoft.com/office/drawing/2014/main" id="{8B53D637-CE7E-4804-8A92-E337D3AA149C}"/>
                </a:ext>
              </a:extLst>
            </p:cNvPr>
            <p:cNvGrpSpPr/>
            <p:nvPr/>
          </p:nvGrpSpPr>
          <p:grpSpPr>
            <a:xfrm>
              <a:off x="474943" y="5011601"/>
              <a:ext cx="565091" cy="430683"/>
              <a:chOff x="5686213" y="4717020"/>
              <a:chExt cx="565091" cy="430683"/>
            </a:xfrm>
          </p:grpSpPr>
          <p:sp>
            <p:nvSpPr>
              <p:cNvPr id="156" name="矩形 155">
                <a:extLst>
                  <a:ext uri="{FF2B5EF4-FFF2-40B4-BE49-F238E27FC236}">
                    <a16:creationId xmlns:a16="http://schemas.microsoft.com/office/drawing/2014/main" id="{F1976B3B-F2B9-4A87-AFEF-AE839504BC4B}"/>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7" name="文字方塊 156">
                    <a:extLst>
                      <a:ext uri="{FF2B5EF4-FFF2-40B4-BE49-F238E27FC236}">
                        <a16:creationId xmlns:a16="http://schemas.microsoft.com/office/drawing/2014/main" id="{24E6281C-FB8E-4850-AAB5-FEFFA1E9113B}"/>
                      </a:ext>
                    </a:extLst>
                  </p:cNvPr>
                  <p:cNvSpPr txBox="1"/>
                  <p:nvPr/>
                </p:nvSpPr>
                <p:spPr>
                  <a:xfrm>
                    <a:off x="5686213" y="4717020"/>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57" name="文字方塊 156">
                    <a:extLst>
                      <a:ext uri="{FF2B5EF4-FFF2-40B4-BE49-F238E27FC236}">
                        <a16:creationId xmlns:a16="http://schemas.microsoft.com/office/drawing/2014/main" id="{24E6281C-FB8E-4850-AAB5-FEFFA1E9113B}"/>
                      </a:ext>
                    </a:extLst>
                  </p:cNvPr>
                  <p:cNvSpPr txBox="1">
                    <a:spLocks noRot="1" noChangeAspect="1" noMove="1" noResize="1" noEditPoints="1" noAdjustHandles="1" noChangeArrowheads="1" noChangeShapeType="1" noTextEdit="1"/>
                  </p:cNvSpPr>
                  <p:nvPr/>
                </p:nvSpPr>
                <p:spPr>
                  <a:xfrm>
                    <a:off x="5686213" y="4717020"/>
                    <a:ext cx="565091" cy="391389"/>
                  </a:xfrm>
                  <a:prstGeom prst="rect">
                    <a:avLst/>
                  </a:prstGeom>
                  <a:blipFill>
                    <a:blip r:embed="rId4"/>
                    <a:stretch>
                      <a:fillRect l="-6452" r="-4301" b="-9231"/>
                    </a:stretch>
                  </a:blipFill>
                </p:spPr>
                <p:txBody>
                  <a:bodyPr/>
                  <a:lstStyle/>
                  <a:p>
                    <a:r>
                      <a:rPr lang="zh-TW" altLang="en-US">
                        <a:noFill/>
                      </a:rPr>
                      <a:t> </a:t>
                    </a:r>
                  </a:p>
                </p:txBody>
              </p:sp>
            </mc:Fallback>
          </mc:AlternateContent>
        </p:grpSp>
        <p:grpSp>
          <p:nvGrpSpPr>
            <p:cNvPr id="158" name="群組 157">
              <a:extLst>
                <a:ext uri="{FF2B5EF4-FFF2-40B4-BE49-F238E27FC236}">
                  <a16:creationId xmlns:a16="http://schemas.microsoft.com/office/drawing/2014/main" id="{4AB22BE0-70AC-45F7-8842-8579D3635324}"/>
                </a:ext>
              </a:extLst>
            </p:cNvPr>
            <p:cNvGrpSpPr/>
            <p:nvPr/>
          </p:nvGrpSpPr>
          <p:grpSpPr>
            <a:xfrm>
              <a:off x="475311" y="5444515"/>
              <a:ext cx="630365" cy="760721"/>
              <a:chOff x="5686213" y="4717020"/>
              <a:chExt cx="630365" cy="760721"/>
            </a:xfrm>
          </p:grpSpPr>
          <p:sp>
            <p:nvSpPr>
              <p:cNvPr id="159" name="矩形 158">
                <a:extLst>
                  <a:ext uri="{FF2B5EF4-FFF2-40B4-BE49-F238E27FC236}">
                    <a16:creationId xmlns:a16="http://schemas.microsoft.com/office/drawing/2014/main" id="{FBA95153-59EF-40E3-8B09-83481DBC007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60" name="文字方塊 159">
                    <a:extLst>
                      <a:ext uri="{FF2B5EF4-FFF2-40B4-BE49-F238E27FC236}">
                        <a16:creationId xmlns:a16="http://schemas.microsoft.com/office/drawing/2014/main" id="{40122BDB-F6B9-47B5-9D04-A3F8EE5BD05F}"/>
                      </a:ext>
                    </a:extLst>
                  </p:cNvPr>
                  <p:cNvSpPr txBox="1"/>
                  <p:nvPr/>
                </p:nvSpPr>
                <p:spPr>
                  <a:xfrm>
                    <a:off x="5686213" y="4717020"/>
                    <a:ext cx="6303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160" name="文字方塊 159">
                    <a:extLst>
                      <a:ext uri="{FF2B5EF4-FFF2-40B4-BE49-F238E27FC236}">
                        <a16:creationId xmlns:a16="http://schemas.microsoft.com/office/drawing/2014/main" id="{40122BDB-F6B9-47B5-9D04-A3F8EE5BD05F}"/>
                      </a:ext>
                    </a:extLst>
                  </p:cNvPr>
                  <p:cNvSpPr txBox="1">
                    <a:spLocks noRot="1" noChangeAspect="1" noMove="1" noResize="1" noEditPoints="1" noAdjustHandles="1" noChangeArrowheads="1" noChangeShapeType="1" noTextEdit="1"/>
                  </p:cNvSpPr>
                  <p:nvPr/>
                </p:nvSpPr>
                <p:spPr>
                  <a:xfrm>
                    <a:off x="5686213" y="4717020"/>
                    <a:ext cx="630365" cy="760721"/>
                  </a:xfrm>
                  <a:prstGeom prst="rect">
                    <a:avLst/>
                  </a:prstGeom>
                  <a:blipFill>
                    <a:blip r:embed="rId5"/>
                    <a:stretch>
                      <a:fillRect/>
                    </a:stretch>
                  </a:blipFill>
                </p:spPr>
                <p:txBody>
                  <a:bodyPr/>
                  <a:lstStyle/>
                  <a:p>
                    <a:r>
                      <a:rPr lang="zh-CN" altLang="en-US">
                        <a:noFill/>
                      </a:rPr>
                      <a:t> </a:t>
                    </a:r>
                  </a:p>
                </p:txBody>
              </p:sp>
            </mc:Fallback>
          </mc:AlternateContent>
        </p:grpSp>
        <p:grpSp>
          <p:nvGrpSpPr>
            <p:cNvPr id="161" name="群組 160">
              <a:extLst>
                <a:ext uri="{FF2B5EF4-FFF2-40B4-BE49-F238E27FC236}">
                  <a16:creationId xmlns:a16="http://schemas.microsoft.com/office/drawing/2014/main" id="{060E5E6B-AAAB-4DD3-B8F3-C3299D5B3B1E}"/>
                </a:ext>
              </a:extLst>
            </p:cNvPr>
            <p:cNvGrpSpPr/>
            <p:nvPr/>
          </p:nvGrpSpPr>
          <p:grpSpPr>
            <a:xfrm>
              <a:off x="475647" y="5872741"/>
              <a:ext cx="565091" cy="430683"/>
              <a:chOff x="5686213" y="4717020"/>
              <a:chExt cx="565091" cy="430683"/>
            </a:xfrm>
          </p:grpSpPr>
          <p:sp>
            <p:nvSpPr>
              <p:cNvPr id="162" name="矩形 161">
                <a:extLst>
                  <a:ext uri="{FF2B5EF4-FFF2-40B4-BE49-F238E27FC236}">
                    <a16:creationId xmlns:a16="http://schemas.microsoft.com/office/drawing/2014/main" id="{B85A831E-046E-47FF-AC23-F41BA4622882}"/>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3" name="文字方塊 162">
                    <a:extLst>
                      <a:ext uri="{FF2B5EF4-FFF2-40B4-BE49-F238E27FC236}">
                        <a16:creationId xmlns:a16="http://schemas.microsoft.com/office/drawing/2014/main" id="{45C6F90F-14C4-4446-8BE1-8586CA34823A}"/>
                      </a:ext>
                    </a:extLst>
                  </p:cNvPr>
                  <p:cNvSpPr txBox="1"/>
                  <p:nvPr/>
                </p:nvSpPr>
                <p:spPr>
                  <a:xfrm>
                    <a:off x="5686213" y="4717020"/>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163" name="文字方塊 162">
                    <a:extLst>
                      <a:ext uri="{FF2B5EF4-FFF2-40B4-BE49-F238E27FC236}">
                        <a16:creationId xmlns:a16="http://schemas.microsoft.com/office/drawing/2014/main" id="{45C6F90F-14C4-4446-8BE1-8586CA34823A}"/>
                      </a:ext>
                    </a:extLst>
                  </p:cNvPr>
                  <p:cNvSpPr txBox="1">
                    <a:spLocks noRot="1" noChangeAspect="1" noMove="1" noResize="1" noEditPoints="1" noAdjustHandles="1" noChangeArrowheads="1" noChangeShapeType="1" noTextEdit="1"/>
                  </p:cNvSpPr>
                  <p:nvPr/>
                </p:nvSpPr>
                <p:spPr>
                  <a:xfrm>
                    <a:off x="5686213" y="4717020"/>
                    <a:ext cx="565091" cy="391004"/>
                  </a:xfrm>
                  <a:prstGeom prst="rect">
                    <a:avLst/>
                  </a:prstGeom>
                  <a:blipFill>
                    <a:blip r:embed="rId6"/>
                    <a:stretch>
                      <a:fillRect l="-6452" r="-4301" b="-10938"/>
                    </a:stretch>
                  </a:blipFill>
                </p:spPr>
                <p:txBody>
                  <a:bodyPr/>
                  <a:lstStyle/>
                  <a:p>
                    <a:r>
                      <a:rPr lang="zh-TW" altLang="en-US">
                        <a:noFill/>
                      </a:rPr>
                      <a:t> </a:t>
                    </a:r>
                  </a:p>
                </p:txBody>
              </p:sp>
            </mc:Fallback>
          </mc:AlternateContent>
        </p:grpSp>
        <p:grpSp>
          <p:nvGrpSpPr>
            <p:cNvPr id="164" name="群組 163">
              <a:extLst>
                <a:ext uri="{FF2B5EF4-FFF2-40B4-BE49-F238E27FC236}">
                  <a16:creationId xmlns:a16="http://schemas.microsoft.com/office/drawing/2014/main" id="{CDFD164F-024F-416E-A7C6-EF1D45DA933B}"/>
                </a:ext>
              </a:extLst>
            </p:cNvPr>
            <p:cNvGrpSpPr/>
            <p:nvPr/>
          </p:nvGrpSpPr>
          <p:grpSpPr>
            <a:xfrm>
              <a:off x="1039341" y="4595812"/>
              <a:ext cx="638765" cy="760721"/>
              <a:chOff x="5686213" y="4717020"/>
              <a:chExt cx="638765" cy="760721"/>
            </a:xfrm>
          </p:grpSpPr>
          <p:sp>
            <p:nvSpPr>
              <p:cNvPr id="236" name="矩形 235">
                <a:extLst>
                  <a:ext uri="{FF2B5EF4-FFF2-40B4-BE49-F238E27FC236}">
                    <a16:creationId xmlns:a16="http://schemas.microsoft.com/office/drawing/2014/main" id="{61EA7E62-0281-4CAD-ABFA-0037611F1FF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7" name="文字方塊 236">
                    <a:extLst>
                      <a:ext uri="{FF2B5EF4-FFF2-40B4-BE49-F238E27FC236}">
                        <a16:creationId xmlns:a16="http://schemas.microsoft.com/office/drawing/2014/main" id="{DB137D40-EAE2-435B-9E5E-84B7F120063C}"/>
                      </a:ext>
                    </a:extLst>
                  </p:cNvPr>
                  <p:cNvSpPr txBox="1"/>
                  <p:nvPr/>
                </p:nvSpPr>
                <p:spPr>
                  <a:xfrm>
                    <a:off x="5686213" y="4717020"/>
                    <a:ext cx="6387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37" name="文字方塊 236">
                    <a:extLst>
                      <a:ext uri="{FF2B5EF4-FFF2-40B4-BE49-F238E27FC236}">
                        <a16:creationId xmlns:a16="http://schemas.microsoft.com/office/drawing/2014/main" id="{DB137D40-EAE2-435B-9E5E-84B7F120063C}"/>
                      </a:ext>
                    </a:extLst>
                  </p:cNvPr>
                  <p:cNvSpPr txBox="1">
                    <a:spLocks noRot="1" noChangeAspect="1" noMove="1" noResize="1" noEditPoints="1" noAdjustHandles="1" noChangeArrowheads="1" noChangeShapeType="1" noTextEdit="1"/>
                  </p:cNvSpPr>
                  <p:nvPr/>
                </p:nvSpPr>
                <p:spPr>
                  <a:xfrm>
                    <a:off x="5686213" y="4717020"/>
                    <a:ext cx="638765" cy="760721"/>
                  </a:xfrm>
                  <a:prstGeom prst="rect">
                    <a:avLst/>
                  </a:prstGeom>
                  <a:blipFill>
                    <a:blip r:embed="rId7"/>
                    <a:stretch>
                      <a:fillRect l="-1905"/>
                    </a:stretch>
                  </a:blipFill>
                </p:spPr>
                <p:txBody>
                  <a:bodyPr/>
                  <a:lstStyle/>
                  <a:p>
                    <a:r>
                      <a:rPr lang="zh-TW" altLang="en-US">
                        <a:noFill/>
                      </a:rPr>
                      <a:t> </a:t>
                    </a:r>
                  </a:p>
                </p:txBody>
              </p:sp>
            </mc:Fallback>
          </mc:AlternateContent>
        </p:grpSp>
        <p:grpSp>
          <p:nvGrpSpPr>
            <p:cNvPr id="238" name="群組 237">
              <a:extLst>
                <a:ext uri="{FF2B5EF4-FFF2-40B4-BE49-F238E27FC236}">
                  <a16:creationId xmlns:a16="http://schemas.microsoft.com/office/drawing/2014/main" id="{8039AA28-5DEE-4CF1-8C1C-F7BCDD566584}"/>
                </a:ext>
              </a:extLst>
            </p:cNvPr>
            <p:cNvGrpSpPr/>
            <p:nvPr/>
          </p:nvGrpSpPr>
          <p:grpSpPr>
            <a:xfrm>
              <a:off x="1048050" y="5026495"/>
              <a:ext cx="638765" cy="760721"/>
              <a:chOff x="5686213" y="4717020"/>
              <a:chExt cx="638765" cy="760721"/>
            </a:xfrm>
          </p:grpSpPr>
          <p:sp>
            <p:nvSpPr>
              <p:cNvPr id="239" name="矩形 238">
                <a:extLst>
                  <a:ext uri="{FF2B5EF4-FFF2-40B4-BE49-F238E27FC236}">
                    <a16:creationId xmlns:a16="http://schemas.microsoft.com/office/drawing/2014/main" id="{DBF033ED-792E-4B96-A539-AF5582084D35}"/>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0" name="文字方塊 239">
                    <a:extLst>
                      <a:ext uri="{FF2B5EF4-FFF2-40B4-BE49-F238E27FC236}">
                        <a16:creationId xmlns:a16="http://schemas.microsoft.com/office/drawing/2014/main" id="{8EF0805A-8672-4076-B392-4C3AC1DCB962}"/>
                      </a:ext>
                    </a:extLst>
                  </p:cNvPr>
                  <p:cNvSpPr txBox="1"/>
                  <p:nvPr/>
                </p:nvSpPr>
                <p:spPr>
                  <a:xfrm>
                    <a:off x="5686213" y="4717020"/>
                    <a:ext cx="638765"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xmlns="">
              <p:sp>
                <p:nvSpPr>
                  <p:cNvPr id="240" name="文字方塊 239">
                    <a:extLst>
                      <a:ext uri="{FF2B5EF4-FFF2-40B4-BE49-F238E27FC236}">
                        <a16:creationId xmlns:a16="http://schemas.microsoft.com/office/drawing/2014/main" id="{8EF0805A-8672-4076-B392-4C3AC1DCB962}"/>
                      </a:ext>
                    </a:extLst>
                  </p:cNvPr>
                  <p:cNvSpPr txBox="1">
                    <a:spLocks noRot="1" noChangeAspect="1" noMove="1" noResize="1" noEditPoints="1" noAdjustHandles="1" noChangeArrowheads="1" noChangeShapeType="1" noTextEdit="1"/>
                  </p:cNvSpPr>
                  <p:nvPr/>
                </p:nvSpPr>
                <p:spPr>
                  <a:xfrm>
                    <a:off x="5686213" y="4717020"/>
                    <a:ext cx="638765" cy="760721"/>
                  </a:xfrm>
                  <a:prstGeom prst="rect">
                    <a:avLst/>
                  </a:prstGeom>
                  <a:blipFill>
                    <a:blip r:embed="rId8"/>
                    <a:stretch>
                      <a:fillRect l="-952"/>
                    </a:stretch>
                  </a:blipFill>
                </p:spPr>
                <p:txBody>
                  <a:bodyPr/>
                  <a:lstStyle/>
                  <a:p>
                    <a:r>
                      <a:rPr lang="zh-TW" altLang="en-US">
                        <a:noFill/>
                      </a:rPr>
                      <a:t> </a:t>
                    </a:r>
                  </a:p>
                </p:txBody>
              </p:sp>
            </mc:Fallback>
          </mc:AlternateContent>
        </p:grpSp>
        <p:grpSp>
          <p:nvGrpSpPr>
            <p:cNvPr id="241" name="群組 240">
              <a:extLst>
                <a:ext uri="{FF2B5EF4-FFF2-40B4-BE49-F238E27FC236}">
                  <a16:creationId xmlns:a16="http://schemas.microsoft.com/office/drawing/2014/main" id="{D8F34E27-D673-42F2-A8AA-07E6B7C55352}"/>
                </a:ext>
              </a:extLst>
            </p:cNvPr>
            <p:cNvGrpSpPr/>
            <p:nvPr/>
          </p:nvGrpSpPr>
          <p:grpSpPr>
            <a:xfrm>
              <a:off x="1048418" y="5459409"/>
              <a:ext cx="635559" cy="760721"/>
              <a:chOff x="5686213" y="4717020"/>
              <a:chExt cx="635559" cy="760721"/>
            </a:xfrm>
          </p:grpSpPr>
          <p:sp>
            <p:nvSpPr>
              <p:cNvPr id="242" name="矩形 241">
                <a:extLst>
                  <a:ext uri="{FF2B5EF4-FFF2-40B4-BE49-F238E27FC236}">
                    <a16:creationId xmlns:a16="http://schemas.microsoft.com/office/drawing/2014/main" id="{6A67FC78-46F4-4F35-B372-D04272BDF7F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43" name="文字方塊 242">
                    <a:extLst>
                      <a:ext uri="{FF2B5EF4-FFF2-40B4-BE49-F238E27FC236}">
                        <a16:creationId xmlns:a16="http://schemas.microsoft.com/office/drawing/2014/main" id="{52AC2A06-C7E5-45A5-8AC3-E1B58AD539BC}"/>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43" name="文字方塊 242">
                    <a:extLst>
                      <a:ext uri="{FF2B5EF4-FFF2-40B4-BE49-F238E27FC236}">
                        <a16:creationId xmlns:a16="http://schemas.microsoft.com/office/drawing/2014/main" id="{52AC2A06-C7E5-45A5-8AC3-E1B58AD539BC}"/>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9"/>
                    <a:stretch>
                      <a:fillRect/>
                    </a:stretch>
                  </a:blipFill>
                </p:spPr>
                <p:txBody>
                  <a:bodyPr/>
                  <a:lstStyle/>
                  <a:p>
                    <a:r>
                      <a:rPr lang="zh-CN" altLang="en-US">
                        <a:noFill/>
                      </a:rPr>
                      <a:t> </a:t>
                    </a:r>
                  </a:p>
                </p:txBody>
              </p:sp>
            </mc:Fallback>
          </mc:AlternateContent>
        </p:grpSp>
        <p:grpSp>
          <p:nvGrpSpPr>
            <p:cNvPr id="244" name="群組 243">
              <a:extLst>
                <a:ext uri="{FF2B5EF4-FFF2-40B4-BE49-F238E27FC236}">
                  <a16:creationId xmlns:a16="http://schemas.microsoft.com/office/drawing/2014/main" id="{DD0634A3-7525-4F71-983E-437A8BBF1EA1}"/>
                </a:ext>
              </a:extLst>
            </p:cNvPr>
            <p:cNvGrpSpPr/>
            <p:nvPr/>
          </p:nvGrpSpPr>
          <p:grpSpPr>
            <a:xfrm>
              <a:off x="1048754" y="5887635"/>
              <a:ext cx="572208" cy="430683"/>
              <a:chOff x="5686213" y="4717020"/>
              <a:chExt cx="572208" cy="430683"/>
            </a:xfrm>
          </p:grpSpPr>
          <p:sp>
            <p:nvSpPr>
              <p:cNvPr id="245" name="矩形 244">
                <a:extLst>
                  <a:ext uri="{FF2B5EF4-FFF2-40B4-BE49-F238E27FC236}">
                    <a16:creationId xmlns:a16="http://schemas.microsoft.com/office/drawing/2014/main" id="{EB6B1E9A-61F3-486E-AD5B-996C6CB5C609}"/>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02FB1420-93E7-4A6D-884F-5AEA4B0E49E2}"/>
                      </a:ext>
                    </a:extLst>
                  </p:cNvPr>
                  <p:cNvSpPr txBox="1"/>
                  <p:nvPr/>
                </p:nvSpPr>
                <p:spPr>
                  <a:xfrm>
                    <a:off x="5686213" y="4717020"/>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r>
                                <a:rPr lang="en-US" altLang="zh-TW" sz="2400" i="1">
                                  <a:latin typeface="Cambria Math" panose="02040503050406030204" pitchFamily="18" charset="0"/>
                                </a:rPr>
                                <m:t>,</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46" name="文字方塊 245">
                    <a:extLst>
                      <a:ext uri="{FF2B5EF4-FFF2-40B4-BE49-F238E27FC236}">
                        <a16:creationId xmlns:a16="http://schemas.microsoft.com/office/drawing/2014/main" id="{02FB1420-93E7-4A6D-884F-5AEA4B0E49E2}"/>
                      </a:ext>
                    </a:extLst>
                  </p:cNvPr>
                  <p:cNvSpPr txBox="1">
                    <a:spLocks noRot="1" noChangeAspect="1" noMove="1" noResize="1" noEditPoints="1" noAdjustHandles="1" noChangeArrowheads="1" noChangeShapeType="1" noTextEdit="1"/>
                  </p:cNvSpPr>
                  <p:nvPr/>
                </p:nvSpPr>
                <p:spPr>
                  <a:xfrm>
                    <a:off x="5686213" y="4717020"/>
                    <a:ext cx="572208" cy="391389"/>
                  </a:xfrm>
                  <a:prstGeom prst="rect">
                    <a:avLst/>
                  </a:prstGeom>
                  <a:blipFill>
                    <a:blip r:embed="rId10"/>
                    <a:stretch>
                      <a:fillRect l="-6383" r="-4255" b="-10938"/>
                    </a:stretch>
                  </a:blipFill>
                </p:spPr>
                <p:txBody>
                  <a:bodyPr/>
                  <a:lstStyle/>
                  <a:p>
                    <a:r>
                      <a:rPr lang="zh-TW" altLang="en-US">
                        <a:noFill/>
                      </a:rPr>
                      <a:t> </a:t>
                    </a:r>
                  </a:p>
                </p:txBody>
              </p:sp>
            </mc:Fallback>
          </mc:AlternateContent>
        </p:grpSp>
        <p:grpSp>
          <p:nvGrpSpPr>
            <p:cNvPr id="247" name="群組 246">
              <a:extLst>
                <a:ext uri="{FF2B5EF4-FFF2-40B4-BE49-F238E27FC236}">
                  <a16:creationId xmlns:a16="http://schemas.microsoft.com/office/drawing/2014/main" id="{EAEE745D-5573-4FBA-B108-87B003CD74F5}"/>
                </a:ext>
              </a:extLst>
            </p:cNvPr>
            <p:cNvGrpSpPr/>
            <p:nvPr/>
          </p:nvGrpSpPr>
          <p:grpSpPr>
            <a:xfrm>
              <a:off x="1615321" y="4580918"/>
              <a:ext cx="637162" cy="760721"/>
              <a:chOff x="5686213" y="4717020"/>
              <a:chExt cx="637162" cy="760721"/>
            </a:xfrm>
          </p:grpSpPr>
          <p:sp>
            <p:nvSpPr>
              <p:cNvPr id="248" name="矩形 247">
                <a:extLst>
                  <a:ext uri="{FF2B5EF4-FFF2-40B4-BE49-F238E27FC236}">
                    <a16:creationId xmlns:a16="http://schemas.microsoft.com/office/drawing/2014/main" id="{3818499E-988F-4DB5-BD9E-63485AF4A87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49" name="文字方塊 248">
                    <a:extLst>
                      <a:ext uri="{FF2B5EF4-FFF2-40B4-BE49-F238E27FC236}">
                        <a16:creationId xmlns:a16="http://schemas.microsoft.com/office/drawing/2014/main" id="{D713CCF5-FA5F-4FDB-AA93-B6D6B5D0D65A}"/>
                      </a:ext>
                    </a:extLst>
                  </p:cNvPr>
                  <p:cNvSpPr txBox="1"/>
                  <p:nvPr/>
                </p:nvSpPr>
                <p:spPr>
                  <a:xfrm>
                    <a:off x="5686213" y="4717020"/>
                    <a:ext cx="637162"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m:t>
                              </m:r>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49" name="文字方塊 248">
                    <a:extLst>
                      <a:ext uri="{FF2B5EF4-FFF2-40B4-BE49-F238E27FC236}">
                        <a16:creationId xmlns:a16="http://schemas.microsoft.com/office/drawing/2014/main" id="{D713CCF5-FA5F-4FDB-AA93-B6D6B5D0D65A}"/>
                      </a:ext>
                    </a:extLst>
                  </p:cNvPr>
                  <p:cNvSpPr txBox="1">
                    <a:spLocks noRot="1" noChangeAspect="1" noMove="1" noResize="1" noEditPoints="1" noAdjustHandles="1" noChangeArrowheads="1" noChangeShapeType="1" noTextEdit="1"/>
                  </p:cNvSpPr>
                  <p:nvPr/>
                </p:nvSpPr>
                <p:spPr>
                  <a:xfrm>
                    <a:off x="5686213" y="4717020"/>
                    <a:ext cx="637162" cy="760721"/>
                  </a:xfrm>
                  <a:prstGeom prst="rect">
                    <a:avLst/>
                  </a:prstGeom>
                  <a:blipFill>
                    <a:blip r:embed="rId11"/>
                    <a:stretch>
                      <a:fillRect/>
                    </a:stretch>
                  </a:blipFill>
                </p:spPr>
                <p:txBody>
                  <a:bodyPr/>
                  <a:lstStyle/>
                  <a:p>
                    <a:r>
                      <a:rPr lang="zh-CN" altLang="en-US">
                        <a:noFill/>
                      </a:rPr>
                      <a:t> </a:t>
                    </a:r>
                  </a:p>
                </p:txBody>
              </p:sp>
            </mc:Fallback>
          </mc:AlternateContent>
        </p:grpSp>
        <p:grpSp>
          <p:nvGrpSpPr>
            <p:cNvPr id="250" name="群組 249">
              <a:extLst>
                <a:ext uri="{FF2B5EF4-FFF2-40B4-BE49-F238E27FC236}">
                  <a16:creationId xmlns:a16="http://schemas.microsoft.com/office/drawing/2014/main" id="{9DB17C74-4490-4CBA-9399-76EE2B8DC4F0}"/>
                </a:ext>
              </a:extLst>
            </p:cNvPr>
            <p:cNvGrpSpPr/>
            <p:nvPr/>
          </p:nvGrpSpPr>
          <p:grpSpPr>
            <a:xfrm>
              <a:off x="1624030" y="5011601"/>
              <a:ext cx="635559" cy="760721"/>
              <a:chOff x="5686213" y="4717020"/>
              <a:chExt cx="635559" cy="760721"/>
            </a:xfrm>
          </p:grpSpPr>
          <p:sp>
            <p:nvSpPr>
              <p:cNvPr id="251" name="矩形 250">
                <a:extLst>
                  <a:ext uri="{FF2B5EF4-FFF2-40B4-BE49-F238E27FC236}">
                    <a16:creationId xmlns:a16="http://schemas.microsoft.com/office/drawing/2014/main" id="{99E8BCCA-4FB8-467C-93A5-1AFF76A17698}"/>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52" name="文字方塊 251">
                    <a:extLst>
                      <a:ext uri="{FF2B5EF4-FFF2-40B4-BE49-F238E27FC236}">
                        <a16:creationId xmlns:a16="http://schemas.microsoft.com/office/drawing/2014/main" id="{6DEF488E-CAA9-4403-BC12-BAD97133B50F}"/>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m:t>
                              </m:r>
                              <m:r>
                                <a:rPr lang="en-US" altLang="zh-TW" sz="2400" i="1">
                                  <a:latin typeface="Cambria Math" panose="02040503050406030204" pitchFamily="18" charset="0"/>
                                </a:rPr>
                                <m:t>,</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52" name="文字方塊 251">
                    <a:extLst>
                      <a:ext uri="{FF2B5EF4-FFF2-40B4-BE49-F238E27FC236}">
                        <a16:creationId xmlns:a16="http://schemas.microsoft.com/office/drawing/2014/main" id="{6DEF488E-CAA9-4403-BC12-BAD97133B50F}"/>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12"/>
                    <a:stretch>
                      <a:fillRect/>
                    </a:stretch>
                  </a:blipFill>
                </p:spPr>
                <p:txBody>
                  <a:bodyPr/>
                  <a:lstStyle/>
                  <a:p>
                    <a:r>
                      <a:rPr lang="zh-CN" altLang="en-US">
                        <a:noFill/>
                      </a:rPr>
                      <a:t> </a:t>
                    </a:r>
                  </a:p>
                </p:txBody>
              </p:sp>
            </mc:Fallback>
          </mc:AlternateContent>
        </p:grpSp>
        <p:grpSp>
          <p:nvGrpSpPr>
            <p:cNvPr id="253" name="群組 252">
              <a:extLst>
                <a:ext uri="{FF2B5EF4-FFF2-40B4-BE49-F238E27FC236}">
                  <a16:creationId xmlns:a16="http://schemas.microsoft.com/office/drawing/2014/main" id="{9E21C340-BDE2-4281-B900-F23AD3FDB328}"/>
                </a:ext>
              </a:extLst>
            </p:cNvPr>
            <p:cNvGrpSpPr/>
            <p:nvPr/>
          </p:nvGrpSpPr>
          <p:grpSpPr>
            <a:xfrm>
              <a:off x="1624398" y="5444515"/>
              <a:ext cx="635559" cy="760721"/>
              <a:chOff x="5686213" y="4717020"/>
              <a:chExt cx="635559" cy="760721"/>
            </a:xfrm>
          </p:grpSpPr>
          <p:sp>
            <p:nvSpPr>
              <p:cNvPr id="254" name="矩形 253">
                <a:extLst>
                  <a:ext uri="{FF2B5EF4-FFF2-40B4-BE49-F238E27FC236}">
                    <a16:creationId xmlns:a16="http://schemas.microsoft.com/office/drawing/2014/main" id="{80BC501F-08EB-4B02-81D0-43E342101CB1}"/>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55" name="文字方塊 254">
                    <a:extLst>
                      <a:ext uri="{FF2B5EF4-FFF2-40B4-BE49-F238E27FC236}">
                        <a16:creationId xmlns:a16="http://schemas.microsoft.com/office/drawing/2014/main" id="{CE4C18D9-3D39-4B29-A2A7-A1654B969BCF}"/>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m:t>
                              </m:r>
                              <m:r>
                                <a:rPr lang="en-US" altLang="zh-TW" sz="2400" i="1">
                                  <a:latin typeface="Cambria Math" panose="02040503050406030204" pitchFamily="18" charset="0"/>
                                </a:rPr>
                                <m:t>,</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255" name="文字方塊 254">
                    <a:extLst>
                      <a:ext uri="{FF2B5EF4-FFF2-40B4-BE49-F238E27FC236}">
                        <a16:creationId xmlns:a16="http://schemas.microsoft.com/office/drawing/2014/main" id="{CE4C18D9-3D39-4B29-A2A7-A1654B969BCF}"/>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13"/>
                    <a:stretch>
                      <a:fillRect/>
                    </a:stretch>
                  </a:blipFill>
                </p:spPr>
                <p:txBody>
                  <a:bodyPr/>
                  <a:lstStyle/>
                  <a:p>
                    <a:r>
                      <a:rPr lang="zh-CN" altLang="en-US">
                        <a:noFill/>
                      </a:rPr>
                      <a:t> </a:t>
                    </a:r>
                  </a:p>
                </p:txBody>
              </p:sp>
            </mc:Fallback>
          </mc:AlternateContent>
        </p:grpSp>
        <p:grpSp>
          <p:nvGrpSpPr>
            <p:cNvPr id="256" name="群組 255">
              <a:extLst>
                <a:ext uri="{FF2B5EF4-FFF2-40B4-BE49-F238E27FC236}">
                  <a16:creationId xmlns:a16="http://schemas.microsoft.com/office/drawing/2014/main" id="{910E6FBF-9B1A-4AA3-8DD1-E5EF48521B28}"/>
                </a:ext>
              </a:extLst>
            </p:cNvPr>
            <p:cNvGrpSpPr/>
            <p:nvPr/>
          </p:nvGrpSpPr>
          <p:grpSpPr>
            <a:xfrm>
              <a:off x="1624734" y="5872741"/>
              <a:ext cx="572208" cy="430683"/>
              <a:chOff x="5686213" y="4717020"/>
              <a:chExt cx="572208" cy="430683"/>
            </a:xfrm>
          </p:grpSpPr>
          <p:sp>
            <p:nvSpPr>
              <p:cNvPr id="257" name="矩形 256">
                <a:extLst>
                  <a:ext uri="{FF2B5EF4-FFF2-40B4-BE49-F238E27FC236}">
                    <a16:creationId xmlns:a16="http://schemas.microsoft.com/office/drawing/2014/main" id="{93C25138-6D3E-4BA6-B8C0-A83D5B80BF8F}"/>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8" name="文字方塊 257">
                    <a:extLst>
                      <a:ext uri="{FF2B5EF4-FFF2-40B4-BE49-F238E27FC236}">
                        <a16:creationId xmlns:a16="http://schemas.microsoft.com/office/drawing/2014/main" id="{B789F83D-5AFB-45E3-9DC0-BF0F5B9B8755}"/>
                      </a:ext>
                    </a:extLst>
                  </p:cNvPr>
                  <p:cNvSpPr txBox="1"/>
                  <p:nvPr/>
                </p:nvSpPr>
                <p:spPr>
                  <a:xfrm>
                    <a:off x="5686213" y="4717020"/>
                    <a:ext cx="572208"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3,4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258" name="文字方塊 257">
                    <a:extLst>
                      <a:ext uri="{FF2B5EF4-FFF2-40B4-BE49-F238E27FC236}">
                        <a16:creationId xmlns:a16="http://schemas.microsoft.com/office/drawing/2014/main" id="{B789F83D-5AFB-45E3-9DC0-BF0F5B9B8755}"/>
                      </a:ext>
                    </a:extLst>
                  </p:cNvPr>
                  <p:cNvSpPr txBox="1">
                    <a:spLocks noRot="1" noChangeAspect="1" noMove="1" noResize="1" noEditPoints="1" noAdjustHandles="1" noChangeArrowheads="1" noChangeShapeType="1" noTextEdit="1"/>
                  </p:cNvSpPr>
                  <p:nvPr/>
                </p:nvSpPr>
                <p:spPr>
                  <a:xfrm>
                    <a:off x="5686213" y="4717020"/>
                    <a:ext cx="572208" cy="391389"/>
                  </a:xfrm>
                  <a:prstGeom prst="rect">
                    <a:avLst/>
                  </a:prstGeom>
                  <a:blipFill>
                    <a:blip r:embed="rId14"/>
                    <a:stretch>
                      <a:fillRect l="-7447" r="-4255" b="-10938"/>
                    </a:stretch>
                  </a:blipFill>
                </p:spPr>
                <p:txBody>
                  <a:bodyPr/>
                  <a:lstStyle/>
                  <a:p>
                    <a:r>
                      <a:rPr lang="zh-TW" altLang="en-US">
                        <a:noFill/>
                      </a:rPr>
                      <a:t> </a:t>
                    </a:r>
                  </a:p>
                </p:txBody>
              </p:sp>
            </mc:Fallback>
          </mc:AlternateContent>
        </p:grpSp>
        <p:grpSp>
          <p:nvGrpSpPr>
            <p:cNvPr id="259" name="群組 258">
              <a:extLst>
                <a:ext uri="{FF2B5EF4-FFF2-40B4-BE49-F238E27FC236}">
                  <a16:creationId xmlns:a16="http://schemas.microsoft.com/office/drawing/2014/main" id="{D0CF098E-3EB3-410A-BE83-E8E8CC5C85A7}"/>
                </a:ext>
              </a:extLst>
            </p:cNvPr>
            <p:cNvGrpSpPr/>
            <p:nvPr/>
          </p:nvGrpSpPr>
          <p:grpSpPr>
            <a:xfrm>
              <a:off x="2172114" y="4607029"/>
              <a:ext cx="637162" cy="760336"/>
              <a:chOff x="5686213" y="4717020"/>
              <a:chExt cx="637162" cy="760336"/>
            </a:xfrm>
          </p:grpSpPr>
          <p:sp>
            <p:nvSpPr>
              <p:cNvPr id="320" name="矩形 319">
                <a:extLst>
                  <a:ext uri="{FF2B5EF4-FFF2-40B4-BE49-F238E27FC236}">
                    <a16:creationId xmlns:a16="http://schemas.microsoft.com/office/drawing/2014/main" id="{8629CDF7-A88D-4BFD-BFB9-C4CF9D67C9A0}"/>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21" name="文字方塊 320">
                    <a:extLst>
                      <a:ext uri="{FF2B5EF4-FFF2-40B4-BE49-F238E27FC236}">
                        <a16:creationId xmlns:a16="http://schemas.microsoft.com/office/drawing/2014/main" id="{1F2F56B0-3967-49BA-9691-48C88853C874}"/>
                      </a:ext>
                    </a:extLst>
                  </p:cNvPr>
                  <p:cNvSpPr txBox="1"/>
                  <p:nvPr/>
                </p:nvSpPr>
                <p:spPr>
                  <a:xfrm>
                    <a:off x="5686213" y="4717020"/>
                    <a:ext cx="637162" cy="760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m:t>
                              </m:r>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321" name="文字方塊 320">
                    <a:extLst>
                      <a:ext uri="{FF2B5EF4-FFF2-40B4-BE49-F238E27FC236}">
                        <a16:creationId xmlns:a16="http://schemas.microsoft.com/office/drawing/2014/main" id="{1F2F56B0-3967-49BA-9691-48C88853C874}"/>
                      </a:ext>
                    </a:extLst>
                  </p:cNvPr>
                  <p:cNvSpPr txBox="1">
                    <a:spLocks noRot="1" noChangeAspect="1" noMove="1" noResize="1" noEditPoints="1" noAdjustHandles="1" noChangeArrowheads="1" noChangeShapeType="1" noTextEdit="1"/>
                  </p:cNvSpPr>
                  <p:nvPr/>
                </p:nvSpPr>
                <p:spPr>
                  <a:xfrm>
                    <a:off x="5686213" y="4717020"/>
                    <a:ext cx="637162" cy="760336"/>
                  </a:xfrm>
                  <a:prstGeom prst="rect">
                    <a:avLst/>
                  </a:prstGeom>
                  <a:blipFill>
                    <a:blip r:embed="rId15"/>
                    <a:stretch>
                      <a:fillRect l="-2000"/>
                    </a:stretch>
                  </a:blipFill>
                </p:spPr>
                <p:txBody>
                  <a:bodyPr/>
                  <a:lstStyle/>
                  <a:p>
                    <a:r>
                      <a:rPr lang="zh-CN" altLang="en-US">
                        <a:noFill/>
                      </a:rPr>
                      <a:t> </a:t>
                    </a:r>
                  </a:p>
                </p:txBody>
              </p:sp>
            </mc:Fallback>
          </mc:AlternateContent>
        </p:grpSp>
        <p:grpSp>
          <p:nvGrpSpPr>
            <p:cNvPr id="322" name="群組 321">
              <a:extLst>
                <a:ext uri="{FF2B5EF4-FFF2-40B4-BE49-F238E27FC236}">
                  <a16:creationId xmlns:a16="http://schemas.microsoft.com/office/drawing/2014/main" id="{17AA957C-AAA5-41FE-957D-281C953C5516}"/>
                </a:ext>
              </a:extLst>
            </p:cNvPr>
            <p:cNvGrpSpPr/>
            <p:nvPr/>
          </p:nvGrpSpPr>
          <p:grpSpPr>
            <a:xfrm>
              <a:off x="2180823" y="5037712"/>
              <a:ext cx="635559" cy="760721"/>
              <a:chOff x="5686213" y="4717020"/>
              <a:chExt cx="635559" cy="760721"/>
            </a:xfrm>
          </p:grpSpPr>
          <p:sp>
            <p:nvSpPr>
              <p:cNvPr id="323" name="矩形 322">
                <a:extLst>
                  <a:ext uri="{FF2B5EF4-FFF2-40B4-BE49-F238E27FC236}">
                    <a16:creationId xmlns:a16="http://schemas.microsoft.com/office/drawing/2014/main" id="{DA896FAB-9358-4C9D-AA39-45215E146D73}"/>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36" name="文字方塊 335">
                    <a:extLst>
                      <a:ext uri="{FF2B5EF4-FFF2-40B4-BE49-F238E27FC236}">
                        <a16:creationId xmlns:a16="http://schemas.microsoft.com/office/drawing/2014/main" id="{FFAC2BA7-9ADA-4912-BFB4-BACA86412A5D}"/>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m:t>
                              </m:r>
                              <m:r>
                                <a:rPr lang="en-US" altLang="zh-TW" sz="2400" i="1">
                                  <a:latin typeface="Cambria Math" panose="02040503050406030204" pitchFamily="18" charset="0"/>
                                </a:rPr>
                                <m:t>,</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336" name="文字方塊 335">
                    <a:extLst>
                      <a:ext uri="{FF2B5EF4-FFF2-40B4-BE49-F238E27FC236}">
                        <a16:creationId xmlns:a16="http://schemas.microsoft.com/office/drawing/2014/main" id="{FFAC2BA7-9ADA-4912-BFB4-BACA86412A5D}"/>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16"/>
                    <a:stretch>
                      <a:fillRect/>
                    </a:stretch>
                  </a:blipFill>
                </p:spPr>
                <p:txBody>
                  <a:bodyPr/>
                  <a:lstStyle/>
                  <a:p>
                    <a:r>
                      <a:rPr lang="zh-CN" altLang="en-US">
                        <a:noFill/>
                      </a:rPr>
                      <a:t> </a:t>
                    </a:r>
                  </a:p>
                </p:txBody>
              </p:sp>
            </mc:Fallback>
          </mc:AlternateContent>
        </p:grpSp>
        <p:grpSp>
          <p:nvGrpSpPr>
            <p:cNvPr id="337" name="群組 336">
              <a:extLst>
                <a:ext uri="{FF2B5EF4-FFF2-40B4-BE49-F238E27FC236}">
                  <a16:creationId xmlns:a16="http://schemas.microsoft.com/office/drawing/2014/main" id="{AAF1C80D-03E1-44AA-B68F-FFC1CA85C95A}"/>
                </a:ext>
              </a:extLst>
            </p:cNvPr>
            <p:cNvGrpSpPr/>
            <p:nvPr/>
          </p:nvGrpSpPr>
          <p:grpSpPr>
            <a:xfrm>
              <a:off x="2181191" y="5470626"/>
              <a:ext cx="635559" cy="760721"/>
              <a:chOff x="5686213" y="4717020"/>
              <a:chExt cx="635559" cy="760721"/>
            </a:xfrm>
          </p:grpSpPr>
          <p:sp>
            <p:nvSpPr>
              <p:cNvPr id="338" name="矩形 337">
                <a:extLst>
                  <a:ext uri="{FF2B5EF4-FFF2-40B4-BE49-F238E27FC236}">
                    <a16:creationId xmlns:a16="http://schemas.microsoft.com/office/drawing/2014/main" id="{54C5D0B4-FEDA-4698-9E4F-A315193A4DFA}"/>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39" name="文字方塊 338">
                    <a:extLst>
                      <a:ext uri="{FF2B5EF4-FFF2-40B4-BE49-F238E27FC236}">
                        <a16:creationId xmlns:a16="http://schemas.microsoft.com/office/drawing/2014/main" id="{D353B80A-5754-4544-A514-D460225E6F83}"/>
                      </a:ext>
                    </a:extLst>
                  </p:cNvPr>
                  <p:cNvSpPr txBox="1"/>
                  <p:nvPr/>
                </p:nvSpPr>
                <p:spPr>
                  <a:xfrm>
                    <a:off x="5686213" y="4717020"/>
                    <a:ext cx="635559" cy="760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m:t>
                              </m:r>
                              <m:r>
                                <a:rPr lang="en-US" altLang="zh-TW" sz="2400" i="1">
                                  <a:latin typeface="Cambria Math" panose="02040503050406030204" pitchFamily="18" charset="0"/>
                                </a:rPr>
                                <m:t>,</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a:p>
                    <a:endParaRPr lang="zh-TW" altLang="en-US" sz="2400" dirty="0"/>
                  </a:p>
                </p:txBody>
              </p:sp>
            </mc:Choice>
            <mc:Fallback>
              <p:sp>
                <p:nvSpPr>
                  <p:cNvPr id="339" name="文字方塊 338">
                    <a:extLst>
                      <a:ext uri="{FF2B5EF4-FFF2-40B4-BE49-F238E27FC236}">
                        <a16:creationId xmlns:a16="http://schemas.microsoft.com/office/drawing/2014/main" id="{D353B80A-5754-4544-A514-D460225E6F83}"/>
                      </a:ext>
                    </a:extLst>
                  </p:cNvPr>
                  <p:cNvSpPr txBox="1">
                    <a:spLocks noRot="1" noChangeAspect="1" noMove="1" noResize="1" noEditPoints="1" noAdjustHandles="1" noChangeArrowheads="1" noChangeShapeType="1" noTextEdit="1"/>
                  </p:cNvSpPr>
                  <p:nvPr/>
                </p:nvSpPr>
                <p:spPr>
                  <a:xfrm>
                    <a:off x="5686213" y="4717020"/>
                    <a:ext cx="635559" cy="760721"/>
                  </a:xfrm>
                  <a:prstGeom prst="rect">
                    <a:avLst/>
                  </a:prstGeom>
                  <a:blipFill>
                    <a:blip r:embed="rId17"/>
                    <a:stretch>
                      <a:fillRect/>
                    </a:stretch>
                  </a:blipFill>
                </p:spPr>
                <p:txBody>
                  <a:bodyPr/>
                  <a:lstStyle/>
                  <a:p>
                    <a:r>
                      <a:rPr lang="zh-CN" altLang="en-US">
                        <a:noFill/>
                      </a:rPr>
                      <a:t> </a:t>
                    </a:r>
                  </a:p>
                </p:txBody>
              </p:sp>
            </mc:Fallback>
          </mc:AlternateContent>
        </p:grpSp>
        <p:grpSp>
          <p:nvGrpSpPr>
            <p:cNvPr id="340" name="群組 339">
              <a:extLst>
                <a:ext uri="{FF2B5EF4-FFF2-40B4-BE49-F238E27FC236}">
                  <a16:creationId xmlns:a16="http://schemas.microsoft.com/office/drawing/2014/main" id="{43C99D9A-C818-47CC-B9B3-993A5DCABE93}"/>
                </a:ext>
              </a:extLst>
            </p:cNvPr>
            <p:cNvGrpSpPr/>
            <p:nvPr/>
          </p:nvGrpSpPr>
          <p:grpSpPr>
            <a:xfrm>
              <a:off x="2181527" y="5898852"/>
              <a:ext cx="572208" cy="430683"/>
              <a:chOff x="5686213" y="4717020"/>
              <a:chExt cx="572208" cy="430683"/>
            </a:xfrm>
          </p:grpSpPr>
          <p:sp>
            <p:nvSpPr>
              <p:cNvPr id="341" name="矩形 340">
                <a:extLst>
                  <a:ext uri="{FF2B5EF4-FFF2-40B4-BE49-F238E27FC236}">
                    <a16:creationId xmlns:a16="http://schemas.microsoft.com/office/drawing/2014/main" id="{99A3EE1D-261D-436B-9221-918ED49F7AB4}"/>
                  </a:ext>
                </a:extLst>
              </p:cNvPr>
              <p:cNvSpPr/>
              <p:nvPr/>
            </p:nvSpPr>
            <p:spPr>
              <a:xfrm>
                <a:off x="5718207" y="4762148"/>
                <a:ext cx="462054" cy="38555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42" name="文字方塊 341">
                    <a:extLst>
                      <a:ext uri="{FF2B5EF4-FFF2-40B4-BE49-F238E27FC236}">
                        <a16:creationId xmlns:a16="http://schemas.microsoft.com/office/drawing/2014/main" id="{CB377CF5-D0D4-4837-9599-A6E2160CDB3B}"/>
                      </a:ext>
                    </a:extLst>
                  </p:cNvPr>
                  <p:cNvSpPr txBox="1"/>
                  <p:nvPr/>
                </p:nvSpPr>
                <p:spPr>
                  <a:xfrm>
                    <a:off x="5686213" y="4717020"/>
                    <a:ext cx="572208" cy="3906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4</m:t>
                              </m:r>
                              <m:r>
                                <a:rPr lang="en-US" altLang="zh-TW" sz="2400" i="1">
                                  <a:latin typeface="Cambria Math" panose="02040503050406030204" pitchFamily="18" charset="0"/>
                                </a:rPr>
                                <m:t>,</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xmlns="">
              <p:sp>
                <p:nvSpPr>
                  <p:cNvPr id="342" name="文字方塊 341">
                    <a:extLst>
                      <a:ext uri="{FF2B5EF4-FFF2-40B4-BE49-F238E27FC236}">
                        <a16:creationId xmlns:a16="http://schemas.microsoft.com/office/drawing/2014/main" id="{CB377CF5-D0D4-4837-9599-A6E2160CDB3B}"/>
                      </a:ext>
                    </a:extLst>
                  </p:cNvPr>
                  <p:cNvSpPr txBox="1">
                    <a:spLocks noRot="1" noChangeAspect="1" noMove="1" noResize="1" noEditPoints="1" noAdjustHandles="1" noChangeArrowheads="1" noChangeShapeType="1" noTextEdit="1"/>
                  </p:cNvSpPr>
                  <p:nvPr/>
                </p:nvSpPr>
                <p:spPr>
                  <a:xfrm>
                    <a:off x="5686213" y="4717020"/>
                    <a:ext cx="572208" cy="390620"/>
                  </a:xfrm>
                  <a:prstGeom prst="rect">
                    <a:avLst/>
                  </a:prstGeom>
                  <a:blipFill>
                    <a:blip r:embed="rId18"/>
                    <a:stretch>
                      <a:fillRect l="-6383" r="-4255" b="-10938"/>
                    </a:stretch>
                  </a:blipFill>
                </p:spPr>
                <p:txBody>
                  <a:bodyPr/>
                  <a:lstStyle/>
                  <a:p>
                    <a:r>
                      <a:rPr lang="zh-TW" altLang="en-US">
                        <a:noFill/>
                      </a:rPr>
                      <a:t> </a:t>
                    </a:r>
                  </a:p>
                </p:txBody>
              </p:sp>
            </mc:Fallback>
          </mc:AlternateContent>
        </p:grpSp>
      </p:grpSp>
      <p:sp>
        <p:nvSpPr>
          <p:cNvPr id="125" name="矩形 124">
            <a:extLst>
              <a:ext uri="{FF2B5EF4-FFF2-40B4-BE49-F238E27FC236}">
                <a16:creationId xmlns:a16="http://schemas.microsoft.com/office/drawing/2014/main" id="{A8A57BA2-4899-45E4-AA78-0CACE71829E8}"/>
              </a:ext>
            </a:extLst>
          </p:cNvPr>
          <p:cNvSpPr/>
          <p:nvPr/>
        </p:nvSpPr>
        <p:spPr>
          <a:xfrm>
            <a:off x="3241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26" name="文字方塊 125">
                <a:extLst>
                  <a:ext uri="{FF2B5EF4-FFF2-40B4-BE49-F238E27FC236}">
                    <a16:creationId xmlns:a16="http://schemas.microsoft.com/office/drawing/2014/main" id="{C498D48F-F1E5-4DAC-81C0-0A670AAAC9E7}"/>
                  </a:ext>
                </a:extLst>
              </p:cNvPr>
              <p:cNvSpPr txBox="1"/>
              <p:nvPr/>
            </p:nvSpPr>
            <p:spPr>
              <a:xfrm>
                <a:off x="3050127" y="383340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1</m:t>
                          </m:r>
                        </m:sup>
                      </m:sSup>
                    </m:oMath>
                  </m:oMathPara>
                </a14:m>
                <a:endParaRPr lang="zh-TW" altLang="en-US" sz="2400" dirty="0"/>
              </a:p>
            </p:txBody>
          </p:sp>
        </mc:Choice>
        <mc:Fallback>
          <p:sp>
            <p:nvSpPr>
              <p:cNvPr id="126" name="文字方塊 125">
                <a:extLst>
                  <a:ext uri="{FF2B5EF4-FFF2-40B4-BE49-F238E27FC236}">
                    <a16:creationId xmlns:a16="http://schemas.microsoft.com/office/drawing/2014/main" id="{C498D48F-F1E5-4DAC-81C0-0A670AAAC9E7}"/>
                  </a:ext>
                </a:extLst>
              </p:cNvPr>
              <p:cNvSpPr txBox="1">
                <a:spLocks noRot="1" noChangeAspect="1" noMove="1" noResize="1" noEditPoints="1" noAdjustHandles="1" noChangeArrowheads="1" noChangeShapeType="1" noTextEdit="1"/>
              </p:cNvSpPr>
              <p:nvPr/>
            </p:nvSpPr>
            <p:spPr>
              <a:xfrm>
                <a:off x="3050127" y="3833407"/>
                <a:ext cx="715161" cy="461665"/>
              </a:xfrm>
              <a:prstGeom prst="rect">
                <a:avLst/>
              </a:prstGeom>
              <a:blipFill>
                <a:blip r:embed="rId19"/>
                <a:stretch>
                  <a:fillRect/>
                </a:stretch>
              </a:blipFill>
            </p:spPr>
            <p:txBody>
              <a:bodyPr/>
              <a:lstStyle/>
              <a:p>
                <a:r>
                  <a:rPr lang="zh-CN" altLang="en-US">
                    <a:noFill/>
                  </a:rPr>
                  <a:t> </a:t>
                </a:r>
              </a:p>
            </p:txBody>
          </p:sp>
        </mc:Fallback>
      </mc:AlternateContent>
      <p:sp>
        <p:nvSpPr>
          <p:cNvPr id="127" name="矩形 126">
            <a:extLst>
              <a:ext uri="{FF2B5EF4-FFF2-40B4-BE49-F238E27FC236}">
                <a16:creationId xmlns:a16="http://schemas.microsoft.com/office/drawing/2014/main" id="{6C03518B-CB82-49F1-A27C-7FC4A67D7D07}"/>
              </a:ext>
            </a:extLst>
          </p:cNvPr>
          <p:cNvSpPr/>
          <p:nvPr/>
        </p:nvSpPr>
        <p:spPr>
          <a:xfrm>
            <a:off x="2669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30" name="文字方塊 129">
                <a:extLst>
                  <a:ext uri="{FF2B5EF4-FFF2-40B4-BE49-F238E27FC236}">
                    <a16:creationId xmlns:a16="http://schemas.microsoft.com/office/drawing/2014/main" id="{28D59FBD-E3BC-42FB-A29A-38A872CCCFA4}"/>
                  </a:ext>
                </a:extLst>
              </p:cNvPr>
              <p:cNvSpPr txBox="1"/>
              <p:nvPr/>
            </p:nvSpPr>
            <p:spPr>
              <a:xfrm>
                <a:off x="2488023"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1</m:t>
                          </m:r>
                        </m:sup>
                      </m:sSup>
                    </m:oMath>
                  </m:oMathPara>
                </a14:m>
                <a:endParaRPr lang="zh-TW" altLang="en-US" sz="2400" dirty="0"/>
              </a:p>
            </p:txBody>
          </p:sp>
        </mc:Choice>
        <mc:Fallback>
          <p:sp>
            <p:nvSpPr>
              <p:cNvPr id="130" name="文字方塊 129">
                <a:extLst>
                  <a:ext uri="{FF2B5EF4-FFF2-40B4-BE49-F238E27FC236}">
                    <a16:creationId xmlns:a16="http://schemas.microsoft.com/office/drawing/2014/main" id="{28D59FBD-E3BC-42FB-A29A-38A872CCCFA4}"/>
                  </a:ext>
                </a:extLst>
              </p:cNvPr>
              <p:cNvSpPr txBox="1">
                <a:spLocks noRot="1" noChangeAspect="1" noMove="1" noResize="1" noEditPoints="1" noAdjustHandles="1" noChangeArrowheads="1" noChangeShapeType="1" noTextEdit="1"/>
              </p:cNvSpPr>
              <p:nvPr/>
            </p:nvSpPr>
            <p:spPr>
              <a:xfrm>
                <a:off x="2488023" y="3843681"/>
                <a:ext cx="715161" cy="461665"/>
              </a:xfrm>
              <a:prstGeom prst="rect">
                <a:avLst/>
              </a:prstGeom>
              <a:blipFill>
                <a:blip r:embed="rId20"/>
                <a:stretch>
                  <a:fillRect/>
                </a:stretch>
              </a:blipFill>
            </p:spPr>
            <p:txBody>
              <a:bodyPr/>
              <a:lstStyle/>
              <a:p>
                <a:r>
                  <a:rPr lang="zh-CN" altLang="en-US">
                    <a:noFill/>
                  </a:rPr>
                  <a:t> </a:t>
                </a:r>
              </a:p>
            </p:txBody>
          </p:sp>
        </mc:Fallback>
      </mc:AlternateContent>
      <p:sp>
        <p:nvSpPr>
          <p:cNvPr id="131" name="矩形 130">
            <a:extLst>
              <a:ext uri="{FF2B5EF4-FFF2-40B4-BE49-F238E27FC236}">
                <a16:creationId xmlns:a16="http://schemas.microsoft.com/office/drawing/2014/main" id="{4F25357E-792D-4107-A691-AABF0BF91A1E}"/>
              </a:ext>
            </a:extLst>
          </p:cNvPr>
          <p:cNvSpPr/>
          <p:nvPr/>
        </p:nvSpPr>
        <p:spPr>
          <a:xfrm>
            <a:off x="2107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65" name="文字方塊 164">
                <a:extLst>
                  <a:ext uri="{FF2B5EF4-FFF2-40B4-BE49-F238E27FC236}">
                    <a16:creationId xmlns:a16="http://schemas.microsoft.com/office/drawing/2014/main" id="{8D39E76D-0585-45E3-B93E-D046035D8D7C}"/>
                  </a:ext>
                </a:extLst>
              </p:cNvPr>
              <p:cNvSpPr txBox="1"/>
              <p:nvPr/>
            </p:nvSpPr>
            <p:spPr>
              <a:xfrm>
                <a:off x="1925920" y="384368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1</m:t>
                          </m:r>
                        </m:sup>
                      </m:sSup>
                    </m:oMath>
                  </m:oMathPara>
                </a14:m>
                <a:endParaRPr lang="zh-TW" altLang="en-US" sz="2400" dirty="0"/>
              </a:p>
            </p:txBody>
          </p:sp>
        </mc:Choice>
        <mc:Fallback>
          <p:sp>
            <p:nvSpPr>
              <p:cNvPr id="165" name="文字方塊 164">
                <a:extLst>
                  <a:ext uri="{FF2B5EF4-FFF2-40B4-BE49-F238E27FC236}">
                    <a16:creationId xmlns:a16="http://schemas.microsoft.com/office/drawing/2014/main" id="{8D39E76D-0585-45E3-B93E-D046035D8D7C}"/>
                  </a:ext>
                </a:extLst>
              </p:cNvPr>
              <p:cNvSpPr txBox="1">
                <a:spLocks noRot="1" noChangeAspect="1" noMove="1" noResize="1" noEditPoints="1" noAdjustHandles="1" noChangeArrowheads="1" noChangeShapeType="1" noTextEdit="1"/>
              </p:cNvSpPr>
              <p:nvPr/>
            </p:nvSpPr>
            <p:spPr>
              <a:xfrm>
                <a:off x="1925920" y="3843681"/>
                <a:ext cx="715161" cy="461665"/>
              </a:xfrm>
              <a:prstGeom prst="rect">
                <a:avLst/>
              </a:prstGeom>
              <a:blipFill>
                <a:blip r:embed="rId21"/>
                <a:stretch>
                  <a:fillRect b="-10811"/>
                </a:stretch>
              </a:blipFill>
            </p:spPr>
            <p:txBody>
              <a:bodyPr/>
              <a:lstStyle/>
              <a:p>
                <a:r>
                  <a:rPr lang="zh-CN" altLang="en-US">
                    <a:noFill/>
                  </a:rPr>
                  <a:t> </a:t>
                </a:r>
              </a:p>
            </p:txBody>
          </p:sp>
        </mc:Fallback>
      </mc:AlternateContent>
      <p:sp>
        <p:nvSpPr>
          <p:cNvPr id="166" name="矩形 165">
            <a:extLst>
              <a:ext uri="{FF2B5EF4-FFF2-40B4-BE49-F238E27FC236}">
                <a16:creationId xmlns:a16="http://schemas.microsoft.com/office/drawing/2014/main" id="{2D8F76F1-503F-48F4-B124-31EB9777CBCC}"/>
              </a:ext>
            </a:extLst>
          </p:cNvPr>
          <p:cNvSpPr/>
          <p:nvPr/>
        </p:nvSpPr>
        <p:spPr>
          <a:xfrm>
            <a:off x="5518097" y="37789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67" name="文字方塊 166">
                <a:extLst>
                  <a:ext uri="{FF2B5EF4-FFF2-40B4-BE49-F238E27FC236}">
                    <a16:creationId xmlns:a16="http://schemas.microsoft.com/office/drawing/2014/main" id="{581900A0-2A24-44E5-928C-8753BAD80789}"/>
                  </a:ext>
                </a:extLst>
              </p:cNvPr>
              <p:cNvSpPr txBox="1"/>
              <p:nvPr/>
            </p:nvSpPr>
            <p:spPr>
              <a:xfrm>
                <a:off x="5326339" y="3816477"/>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2</m:t>
                          </m:r>
                        </m:sup>
                      </m:sSup>
                    </m:oMath>
                  </m:oMathPara>
                </a14:m>
                <a:endParaRPr lang="zh-TW" altLang="en-US" sz="2400" dirty="0"/>
              </a:p>
            </p:txBody>
          </p:sp>
        </mc:Choice>
        <mc:Fallback>
          <p:sp>
            <p:nvSpPr>
              <p:cNvPr id="167" name="文字方塊 166">
                <a:extLst>
                  <a:ext uri="{FF2B5EF4-FFF2-40B4-BE49-F238E27FC236}">
                    <a16:creationId xmlns:a16="http://schemas.microsoft.com/office/drawing/2014/main" id="{581900A0-2A24-44E5-928C-8753BAD80789}"/>
                  </a:ext>
                </a:extLst>
              </p:cNvPr>
              <p:cNvSpPr txBox="1">
                <a:spLocks noRot="1" noChangeAspect="1" noMove="1" noResize="1" noEditPoints="1" noAdjustHandles="1" noChangeArrowheads="1" noChangeShapeType="1" noTextEdit="1"/>
              </p:cNvSpPr>
              <p:nvPr/>
            </p:nvSpPr>
            <p:spPr>
              <a:xfrm>
                <a:off x="5326339" y="3816477"/>
                <a:ext cx="715161" cy="461665"/>
              </a:xfrm>
              <a:prstGeom prst="rect">
                <a:avLst/>
              </a:prstGeom>
              <a:blipFill>
                <a:blip r:embed="rId22"/>
                <a:stretch>
                  <a:fillRect/>
                </a:stretch>
              </a:blipFill>
            </p:spPr>
            <p:txBody>
              <a:bodyPr/>
              <a:lstStyle/>
              <a:p>
                <a:r>
                  <a:rPr lang="zh-CN" altLang="en-US">
                    <a:noFill/>
                  </a:rPr>
                  <a:t> </a:t>
                </a:r>
              </a:p>
            </p:txBody>
          </p:sp>
        </mc:Fallback>
      </mc:AlternateContent>
      <p:sp>
        <p:nvSpPr>
          <p:cNvPr id="168" name="矩形 167">
            <a:extLst>
              <a:ext uri="{FF2B5EF4-FFF2-40B4-BE49-F238E27FC236}">
                <a16:creationId xmlns:a16="http://schemas.microsoft.com/office/drawing/2014/main" id="{489558E0-D7DE-49E8-92AF-3E284976B230}"/>
              </a:ext>
            </a:extLst>
          </p:cNvPr>
          <p:cNvSpPr/>
          <p:nvPr/>
        </p:nvSpPr>
        <p:spPr>
          <a:xfrm>
            <a:off x="4945719" y="377893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69" name="文字方塊 168">
                <a:extLst>
                  <a:ext uri="{FF2B5EF4-FFF2-40B4-BE49-F238E27FC236}">
                    <a16:creationId xmlns:a16="http://schemas.microsoft.com/office/drawing/2014/main" id="{AA66187E-270D-425E-BB8C-6B5503A0B26F}"/>
                  </a:ext>
                </a:extLst>
              </p:cNvPr>
              <p:cNvSpPr txBox="1"/>
              <p:nvPr/>
            </p:nvSpPr>
            <p:spPr>
              <a:xfrm>
                <a:off x="4764235"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2</m:t>
                          </m:r>
                        </m:sup>
                      </m:sSup>
                    </m:oMath>
                  </m:oMathPara>
                </a14:m>
                <a:endParaRPr lang="zh-TW" altLang="en-US" sz="2400" dirty="0"/>
              </a:p>
            </p:txBody>
          </p:sp>
        </mc:Choice>
        <mc:Fallback>
          <p:sp>
            <p:nvSpPr>
              <p:cNvPr id="169" name="文字方塊 168">
                <a:extLst>
                  <a:ext uri="{FF2B5EF4-FFF2-40B4-BE49-F238E27FC236}">
                    <a16:creationId xmlns:a16="http://schemas.microsoft.com/office/drawing/2014/main" id="{AA66187E-270D-425E-BB8C-6B5503A0B26F}"/>
                  </a:ext>
                </a:extLst>
              </p:cNvPr>
              <p:cNvSpPr txBox="1">
                <a:spLocks noRot="1" noChangeAspect="1" noMove="1" noResize="1" noEditPoints="1" noAdjustHandles="1" noChangeArrowheads="1" noChangeShapeType="1" noTextEdit="1"/>
              </p:cNvSpPr>
              <p:nvPr/>
            </p:nvSpPr>
            <p:spPr>
              <a:xfrm>
                <a:off x="4764235" y="3826751"/>
                <a:ext cx="715161" cy="461665"/>
              </a:xfrm>
              <a:prstGeom prst="rect">
                <a:avLst/>
              </a:prstGeom>
              <a:blipFill>
                <a:blip r:embed="rId23"/>
                <a:stretch>
                  <a:fillRect/>
                </a:stretch>
              </a:blipFill>
            </p:spPr>
            <p:txBody>
              <a:bodyPr/>
              <a:lstStyle/>
              <a:p>
                <a:r>
                  <a:rPr lang="zh-CN" altLang="en-US">
                    <a:noFill/>
                  </a:rPr>
                  <a:t> </a:t>
                </a:r>
              </a:p>
            </p:txBody>
          </p:sp>
        </mc:Fallback>
      </mc:AlternateContent>
      <p:sp>
        <p:nvSpPr>
          <p:cNvPr id="170" name="矩形 169">
            <a:extLst>
              <a:ext uri="{FF2B5EF4-FFF2-40B4-BE49-F238E27FC236}">
                <a16:creationId xmlns:a16="http://schemas.microsoft.com/office/drawing/2014/main" id="{24FEE5EC-40B3-4BDE-ABD0-508D8973FDB2}"/>
              </a:ext>
            </a:extLst>
          </p:cNvPr>
          <p:cNvSpPr/>
          <p:nvPr/>
        </p:nvSpPr>
        <p:spPr>
          <a:xfrm>
            <a:off x="4383616" y="377893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71" name="文字方塊 170">
                <a:extLst>
                  <a:ext uri="{FF2B5EF4-FFF2-40B4-BE49-F238E27FC236}">
                    <a16:creationId xmlns:a16="http://schemas.microsoft.com/office/drawing/2014/main" id="{51EF13B0-E442-4CBF-A736-BFBAC9E30CFC}"/>
                  </a:ext>
                </a:extLst>
              </p:cNvPr>
              <p:cNvSpPr txBox="1"/>
              <p:nvPr/>
            </p:nvSpPr>
            <p:spPr>
              <a:xfrm>
                <a:off x="4202132" y="382675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2</m:t>
                          </m:r>
                        </m:sup>
                      </m:sSup>
                    </m:oMath>
                  </m:oMathPara>
                </a14:m>
                <a:endParaRPr lang="zh-TW" altLang="en-US" sz="2400" dirty="0"/>
              </a:p>
            </p:txBody>
          </p:sp>
        </mc:Choice>
        <mc:Fallback>
          <p:sp>
            <p:nvSpPr>
              <p:cNvPr id="171" name="文字方塊 170">
                <a:extLst>
                  <a:ext uri="{FF2B5EF4-FFF2-40B4-BE49-F238E27FC236}">
                    <a16:creationId xmlns:a16="http://schemas.microsoft.com/office/drawing/2014/main" id="{51EF13B0-E442-4CBF-A736-BFBAC9E30CFC}"/>
                  </a:ext>
                </a:extLst>
              </p:cNvPr>
              <p:cNvSpPr txBox="1">
                <a:spLocks noRot="1" noChangeAspect="1" noMove="1" noResize="1" noEditPoints="1" noAdjustHandles="1" noChangeArrowheads="1" noChangeShapeType="1" noTextEdit="1"/>
              </p:cNvSpPr>
              <p:nvPr/>
            </p:nvSpPr>
            <p:spPr>
              <a:xfrm>
                <a:off x="4202132" y="3826751"/>
                <a:ext cx="715161" cy="461665"/>
              </a:xfrm>
              <a:prstGeom prst="rect">
                <a:avLst/>
              </a:prstGeom>
              <a:blipFill>
                <a:blip r:embed="rId24"/>
                <a:stretch>
                  <a:fillRect b="-10811"/>
                </a:stretch>
              </a:blipFill>
            </p:spPr>
            <p:txBody>
              <a:bodyPr/>
              <a:lstStyle/>
              <a:p>
                <a:r>
                  <a:rPr lang="zh-CN" altLang="en-US">
                    <a:noFill/>
                  </a:rPr>
                  <a:t> </a:t>
                </a:r>
              </a:p>
            </p:txBody>
          </p:sp>
        </mc:Fallback>
      </mc:AlternateContent>
      <p:sp>
        <p:nvSpPr>
          <p:cNvPr id="172" name="矩形 171">
            <a:extLst>
              <a:ext uri="{FF2B5EF4-FFF2-40B4-BE49-F238E27FC236}">
                <a16:creationId xmlns:a16="http://schemas.microsoft.com/office/drawing/2014/main" id="{6B9C4549-506D-4921-8C01-87F39CE9C1A7}"/>
              </a:ext>
            </a:extLst>
          </p:cNvPr>
          <p:cNvSpPr/>
          <p:nvPr/>
        </p:nvSpPr>
        <p:spPr>
          <a:xfrm>
            <a:off x="7762213" y="3789527"/>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73" name="文字方塊 172">
                <a:extLst>
                  <a:ext uri="{FF2B5EF4-FFF2-40B4-BE49-F238E27FC236}">
                    <a16:creationId xmlns:a16="http://schemas.microsoft.com/office/drawing/2014/main" id="{E829B031-8443-4252-B42B-569360A0578E}"/>
                  </a:ext>
                </a:extLst>
              </p:cNvPr>
              <p:cNvSpPr txBox="1"/>
              <p:nvPr/>
            </p:nvSpPr>
            <p:spPr>
              <a:xfrm>
                <a:off x="7570455" y="3827071"/>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3</m:t>
                          </m:r>
                        </m:sup>
                      </m:sSup>
                    </m:oMath>
                  </m:oMathPara>
                </a14:m>
                <a:endParaRPr lang="zh-TW" altLang="en-US" sz="2400" dirty="0"/>
              </a:p>
            </p:txBody>
          </p:sp>
        </mc:Choice>
        <mc:Fallback>
          <p:sp>
            <p:nvSpPr>
              <p:cNvPr id="173" name="文字方塊 172">
                <a:extLst>
                  <a:ext uri="{FF2B5EF4-FFF2-40B4-BE49-F238E27FC236}">
                    <a16:creationId xmlns:a16="http://schemas.microsoft.com/office/drawing/2014/main" id="{E829B031-8443-4252-B42B-569360A0578E}"/>
                  </a:ext>
                </a:extLst>
              </p:cNvPr>
              <p:cNvSpPr txBox="1">
                <a:spLocks noRot="1" noChangeAspect="1" noMove="1" noResize="1" noEditPoints="1" noAdjustHandles="1" noChangeArrowheads="1" noChangeShapeType="1" noTextEdit="1"/>
              </p:cNvSpPr>
              <p:nvPr/>
            </p:nvSpPr>
            <p:spPr>
              <a:xfrm>
                <a:off x="7570455" y="3827071"/>
                <a:ext cx="715161" cy="461665"/>
              </a:xfrm>
              <a:prstGeom prst="rect">
                <a:avLst/>
              </a:prstGeom>
              <a:blipFill>
                <a:blip r:embed="rId25"/>
                <a:stretch>
                  <a:fillRect/>
                </a:stretch>
              </a:blipFill>
            </p:spPr>
            <p:txBody>
              <a:bodyPr/>
              <a:lstStyle/>
              <a:p>
                <a:r>
                  <a:rPr lang="zh-CN" altLang="en-US">
                    <a:noFill/>
                  </a:rPr>
                  <a:t> </a:t>
                </a:r>
              </a:p>
            </p:txBody>
          </p:sp>
        </mc:Fallback>
      </mc:AlternateContent>
      <p:sp>
        <p:nvSpPr>
          <p:cNvPr id="174" name="矩形 173">
            <a:extLst>
              <a:ext uri="{FF2B5EF4-FFF2-40B4-BE49-F238E27FC236}">
                <a16:creationId xmlns:a16="http://schemas.microsoft.com/office/drawing/2014/main" id="{5C613E91-2B51-4A93-A171-8D3FA276ACEB}"/>
              </a:ext>
            </a:extLst>
          </p:cNvPr>
          <p:cNvSpPr/>
          <p:nvPr/>
        </p:nvSpPr>
        <p:spPr>
          <a:xfrm>
            <a:off x="7189835" y="3789527"/>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75" name="文字方塊 174">
                <a:extLst>
                  <a:ext uri="{FF2B5EF4-FFF2-40B4-BE49-F238E27FC236}">
                    <a16:creationId xmlns:a16="http://schemas.microsoft.com/office/drawing/2014/main" id="{76E32E36-88F8-4442-8DDC-0D4DD4B94ADC}"/>
                  </a:ext>
                </a:extLst>
              </p:cNvPr>
              <p:cNvSpPr txBox="1"/>
              <p:nvPr/>
            </p:nvSpPr>
            <p:spPr>
              <a:xfrm>
                <a:off x="7008351"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3</m:t>
                          </m:r>
                        </m:sup>
                      </m:sSup>
                    </m:oMath>
                  </m:oMathPara>
                </a14:m>
                <a:endParaRPr lang="zh-TW" altLang="en-US" sz="2400" dirty="0"/>
              </a:p>
            </p:txBody>
          </p:sp>
        </mc:Choice>
        <mc:Fallback>
          <p:sp>
            <p:nvSpPr>
              <p:cNvPr id="175" name="文字方塊 174">
                <a:extLst>
                  <a:ext uri="{FF2B5EF4-FFF2-40B4-BE49-F238E27FC236}">
                    <a16:creationId xmlns:a16="http://schemas.microsoft.com/office/drawing/2014/main" id="{76E32E36-88F8-4442-8DDC-0D4DD4B94ADC}"/>
                  </a:ext>
                </a:extLst>
              </p:cNvPr>
              <p:cNvSpPr txBox="1">
                <a:spLocks noRot="1" noChangeAspect="1" noMove="1" noResize="1" noEditPoints="1" noAdjustHandles="1" noChangeArrowheads="1" noChangeShapeType="1" noTextEdit="1"/>
              </p:cNvSpPr>
              <p:nvPr/>
            </p:nvSpPr>
            <p:spPr>
              <a:xfrm>
                <a:off x="7008351" y="3837345"/>
                <a:ext cx="715161" cy="461665"/>
              </a:xfrm>
              <a:prstGeom prst="rect">
                <a:avLst/>
              </a:prstGeom>
              <a:blipFill>
                <a:blip r:embed="rId26"/>
                <a:stretch>
                  <a:fillRect/>
                </a:stretch>
              </a:blipFill>
            </p:spPr>
            <p:txBody>
              <a:bodyPr/>
              <a:lstStyle/>
              <a:p>
                <a:r>
                  <a:rPr lang="zh-CN" altLang="en-US">
                    <a:noFill/>
                  </a:rPr>
                  <a:t> </a:t>
                </a:r>
              </a:p>
            </p:txBody>
          </p:sp>
        </mc:Fallback>
      </mc:AlternateContent>
      <p:sp>
        <p:nvSpPr>
          <p:cNvPr id="176" name="矩形 175">
            <a:extLst>
              <a:ext uri="{FF2B5EF4-FFF2-40B4-BE49-F238E27FC236}">
                <a16:creationId xmlns:a16="http://schemas.microsoft.com/office/drawing/2014/main" id="{14772534-C991-406B-8C00-EDADD56F964B}"/>
              </a:ext>
            </a:extLst>
          </p:cNvPr>
          <p:cNvSpPr/>
          <p:nvPr/>
        </p:nvSpPr>
        <p:spPr>
          <a:xfrm>
            <a:off x="6627732" y="3789527"/>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77" name="文字方塊 176">
                <a:extLst>
                  <a:ext uri="{FF2B5EF4-FFF2-40B4-BE49-F238E27FC236}">
                    <a16:creationId xmlns:a16="http://schemas.microsoft.com/office/drawing/2014/main" id="{E788EF0A-3F1E-427F-9867-EFFC0DA54AB6}"/>
                  </a:ext>
                </a:extLst>
              </p:cNvPr>
              <p:cNvSpPr txBox="1"/>
              <p:nvPr/>
            </p:nvSpPr>
            <p:spPr>
              <a:xfrm>
                <a:off x="6446248" y="3837345"/>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3</m:t>
                          </m:r>
                        </m:sup>
                      </m:sSup>
                    </m:oMath>
                  </m:oMathPara>
                </a14:m>
                <a:endParaRPr lang="zh-TW" altLang="en-US" sz="2400" dirty="0"/>
              </a:p>
            </p:txBody>
          </p:sp>
        </mc:Choice>
        <mc:Fallback>
          <p:sp>
            <p:nvSpPr>
              <p:cNvPr id="177" name="文字方塊 176">
                <a:extLst>
                  <a:ext uri="{FF2B5EF4-FFF2-40B4-BE49-F238E27FC236}">
                    <a16:creationId xmlns:a16="http://schemas.microsoft.com/office/drawing/2014/main" id="{E788EF0A-3F1E-427F-9867-EFFC0DA54AB6}"/>
                  </a:ext>
                </a:extLst>
              </p:cNvPr>
              <p:cNvSpPr txBox="1">
                <a:spLocks noRot="1" noChangeAspect="1" noMove="1" noResize="1" noEditPoints="1" noAdjustHandles="1" noChangeArrowheads="1" noChangeShapeType="1" noTextEdit="1"/>
              </p:cNvSpPr>
              <p:nvPr/>
            </p:nvSpPr>
            <p:spPr>
              <a:xfrm>
                <a:off x="6446248" y="3837345"/>
                <a:ext cx="715161" cy="461665"/>
              </a:xfrm>
              <a:prstGeom prst="rect">
                <a:avLst/>
              </a:prstGeom>
              <a:blipFill>
                <a:blip r:embed="rId27"/>
                <a:stretch>
                  <a:fillRect b="-7895"/>
                </a:stretch>
              </a:blipFill>
            </p:spPr>
            <p:txBody>
              <a:bodyPr/>
              <a:lstStyle/>
              <a:p>
                <a:r>
                  <a:rPr lang="zh-CN" altLang="en-US">
                    <a:noFill/>
                  </a:rPr>
                  <a:t> </a:t>
                </a:r>
              </a:p>
            </p:txBody>
          </p:sp>
        </mc:Fallback>
      </mc:AlternateContent>
      <p:sp>
        <p:nvSpPr>
          <p:cNvPr id="178" name="矩形 177">
            <a:extLst>
              <a:ext uri="{FF2B5EF4-FFF2-40B4-BE49-F238E27FC236}">
                <a16:creationId xmlns:a16="http://schemas.microsoft.com/office/drawing/2014/main" id="{F0545D61-D960-464A-8BBA-9362F7791528}"/>
              </a:ext>
            </a:extLst>
          </p:cNvPr>
          <p:cNvSpPr/>
          <p:nvPr/>
        </p:nvSpPr>
        <p:spPr>
          <a:xfrm>
            <a:off x="10014917" y="3803115"/>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79" name="文字方塊 178">
                <a:extLst>
                  <a:ext uri="{FF2B5EF4-FFF2-40B4-BE49-F238E27FC236}">
                    <a16:creationId xmlns:a16="http://schemas.microsoft.com/office/drawing/2014/main" id="{573E02FE-EDF7-46DE-BAA5-3B47291AA057}"/>
                  </a:ext>
                </a:extLst>
              </p:cNvPr>
              <p:cNvSpPr txBox="1"/>
              <p:nvPr/>
            </p:nvSpPr>
            <p:spPr>
              <a:xfrm>
                <a:off x="9823159" y="3840659"/>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𝑣</m:t>
                          </m:r>
                        </m:e>
                        <m:sup>
                          <m:r>
                            <a:rPr lang="en-US" altLang="zh-TW" sz="2400" i="1">
                              <a:latin typeface="Cambria Math" panose="02040503050406030204" pitchFamily="18" charset="0"/>
                            </a:rPr>
                            <m:t>4</m:t>
                          </m:r>
                        </m:sup>
                      </m:sSup>
                    </m:oMath>
                  </m:oMathPara>
                </a14:m>
                <a:endParaRPr lang="zh-TW" altLang="en-US" sz="2400" dirty="0"/>
              </a:p>
            </p:txBody>
          </p:sp>
        </mc:Choice>
        <mc:Fallback>
          <p:sp>
            <p:nvSpPr>
              <p:cNvPr id="179" name="文字方塊 178">
                <a:extLst>
                  <a:ext uri="{FF2B5EF4-FFF2-40B4-BE49-F238E27FC236}">
                    <a16:creationId xmlns:a16="http://schemas.microsoft.com/office/drawing/2014/main" id="{573E02FE-EDF7-46DE-BAA5-3B47291AA057}"/>
                  </a:ext>
                </a:extLst>
              </p:cNvPr>
              <p:cNvSpPr txBox="1">
                <a:spLocks noRot="1" noChangeAspect="1" noMove="1" noResize="1" noEditPoints="1" noAdjustHandles="1" noChangeArrowheads="1" noChangeShapeType="1" noTextEdit="1"/>
              </p:cNvSpPr>
              <p:nvPr/>
            </p:nvSpPr>
            <p:spPr>
              <a:xfrm>
                <a:off x="9823159" y="3840659"/>
                <a:ext cx="715161" cy="461665"/>
              </a:xfrm>
              <a:prstGeom prst="rect">
                <a:avLst/>
              </a:prstGeom>
              <a:blipFill>
                <a:blip r:embed="rId28"/>
                <a:stretch>
                  <a:fillRect/>
                </a:stretch>
              </a:blipFill>
            </p:spPr>
            <p:txBody>
              <a:bodyPr/>
              <a:lstStyle/>
              <a:p>
                <a:r>
                  <a:rPr lang="zh-CN" altLang="en-US">
                    <a:noFill/>
                  </a:rPr>
                  <a:t> </a:t>
                </a:r>
              </a:p>
            </p:txBody>
          </p:sp>
        </mc:Fallback>
      </mc:AlternateContent>
      <p:sp>
        <p:nvSpPr>
          <p:cNvPr id="180" name="矩形 179">
            <a:extLst>
              <a:ext uri="{FF2B5EF4-FFF2-40B4-BE49-F238E27FC236}">
                <a16:creationId xmlns:a16="http://schemas.microsoft.com/office/drawing/2014/main" id="{8FC5FE51-5BCF-4ABF-87BC-EB77C3B0798F}"/>
              </a:ext>
            </a:extLst>
          </p:cNvPr>
          <p:cNvSpPr/>
          <p:nvPr/>
        </p:nvSpPr>
        <p:spPr>
          <a:xfrm>
            <a:off x="9442539" y="3803115"/>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81" name="文字方塊 180">
                <a:extLst>
                  <a:ext uri="{FF2B5EF4-FFF2-40B4-BE49-F238E27FC236}">
                    <a16:creationId xmlns:a16="http://schemas.microsoft.com/office/drawing/2014/main" id="{53E09230-8F52-4028-BEFC-CAA77CB73312}"/>
                  </a:ext>
                </a:extLst>
              </p:cNvPr>
              <p:cNvSpPr txBox="1"/>
              <p:nvPr/>
            </p:nvSpPr>
            <p:spPr>
              <a:xfrm>
                <a:off x="9261055"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𝑘</m:t>
                          </m:r>
                        </m:e>
                        <m:sup>
                          <m:r>
                            <a:rPr lang="en-US" altLang="zh-TW" sz="2400" i="1">
                              <a:latin typeface="Cambria Math" panose="02040503050406030204" pitchFamily="18" charset="0"/>
                            </a:rPr>
                            <m:t>4</m:t>
                          </m:r>
                        </m:sup>
                      </m:sSup>
                    </m:oMath>
                  </m:oMathPara>
                </a14:m>
                <a:endParaRPr lang="zh-TW" altLang="en-US" sz="2400" dirty="0"/>
              </a:p>
            </p:txBody>
          </p:sp>
        </mc:Choice>
        <mc:Fallback>
          <p:sp>
            <p:nvSpPr>
              <p:cNvPr id="181" name="文字方塊 180">
                <a:extLst>
                  <a:ext uri="{FF2B5EF4-FFF2-40B4-BE49-F238E27FC236}">
                    <a16:creationId xmlns:a16="http://schemas.microsoft.com/office/drawing/2014/main" id="{53E09230-8F52-4028-BEFC-CAA77CB73312}"/>
                  </a:ext>
                </a:extLst>
              </p:cNvPr>
              <p:cNvSpPr txBox="1">
                <a:spLocks noRot="1" noChangeAspect="1" noMove="1" noResize="1" noEditPoints="1" noAdjustHandles="1" noChangeArrowheads="1" noChangeShapeType="1" noTextEdit="1"/>
              </p:cNvSpPr>
              <p:nvPr/>
            </p:nvSpPr>
            <p:spPr>
              <a:xfrm>
                <a:off x="9261055" y="3850933"/>
                <a:ext cx="715161" cy="461665"/>
              </a:xfrm>
              <a:prstGeom prst="rect">
                <a:avLst/>
              </a:prstGeom>
              <a:blipFill>
                <a:blip r:embed="rId29"/>
                <a:stretch>
                  <a:fillRect/>
                </a:stretch>
              </a:blipFill>
            </p:spPr>
            <p:txBody>
              <a:bodyPr/>
              <a:lstStyle/>
              <a:p>
                <a:r>
                  <a:rPr lang="zh-CN" altLang="en-US">
                    <a:noFill/>
                  </a:rPr>
                  <a:t> </a:t>
                </a:r>
              </a:p>
            </p:txBody>
          </p:sp>
        </mc:Fallback>
      </mc:AlternateContent>
      <p:sp>
        <p:nvSpPr>
          <p:cNvPr id="182" name="矩形 181">
            <a:extLst>
              <a:ext uri="{FF2B5EF4-FFF2-40B4-BE49-F238E27FC236}">
                <a16:creationId xmlns:a16="http://schemas.microsoft.com/office/drawing/2014/main" id="{AE66A1AB-0C9F-41F2-8BE8-E6E2BCD01351}"/>
              </a:ext>
            </a:extLst>
          </p:cNvPr>
          <p:cNvSpPr/>
          <p:nvPr/>
        </p:nvSpPr>
        <p:spPr>
          <a:xfrm>
            <a:off x="8880436" y="380311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83" name="文字方塊 182">
                <a:extLst>
                  <a:ext uri="{FF2B5EF4-FFF2-40B4-BE49-F238E27FC236}">
                    <a16:creationId xmlns:a16="http://schemas.microsoft.com/office/drawing/2014/main" id="{3BFA6C9D-B465-4999-B04D-2DF6594A1C17}"/>
                  </a:ext>
                </a:extLst>
              </p:cNvPr>
              <p:cNvSpPr txBox="1"/>
              <p:nvPr/>
            </p:nvSpPr>
            <p:spPr>
              <a:xfrm>
                <a:off x="8698952" y="3850933"/>
                <a:ext cx="71516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𝑞</m:t>
                          </m:r>
                        </m:e>
                        <m:sup>
                          <m:r>
                            <a:rPr lang="en-US" altLang="zh-TW" sz="2400" i="1">
                              <a:latin typeface="Cambria Math" panose="02040503050406030204" pitchFamily="18" charset="0"/>
                            </a:rPr>
                            <m:t>4</m:t>
                          </m:r>
                        </m:sup>
                      </m:sSup>
                    </m:oMath>
                  </m:oMathPara>
                </a14:m>
                <a:endParaRPr lang="zh-TW" altLang="en-US" sz="2400" dirty="0"/>
              </a:p>
            </p:txBody>
          </p:sp>
        </mc:Choice>
        <mc:Fallback>
          <p:sp>
            <p:nvSpPr>
              <p:cNvPr id="183" name="文字方塊 182">
                <a:extLst>
                  <a:ext uri="{FF2B5EF4-FFF2-40B4-BE49-F238E27FC236}">
                    <a16:creationId xmlns:a16="http://schemas.microsoft.com/office/drawing/2014/main" id="{3BFA6C9D-B465-4999-B04D-2DF6594A1C17}"/>
                  </a:ext>
                </a:extLst>
              </p:cNvPr>
              <p:cNvSpPr txBox="1">
                <a:spLocks noRot="1" noChangeAspect="1" noMove="1" noResize="1" noEditPoints="1" noAdjustHandles="1" noChangeArrowheads="1" noChangeShapeType="1" noTextEdit="1"/>
              </p:cNvSpPr>
              <p:nvPr/>
            </p:nvSpPr>
            <p:spPr>
              <a:xfrm>
                <a:off x="8698952" y="3850933"/>
                <a:ext cx="715161" cy="461665"/>
              </a:xfrm>
              <a:prstGeom prst="rect">
                <a:avLst/>
              </a:prstGeom>
              <a:blipFill>
                <a:blip r:embed="rId30"/>
                <a:stretch>
                  <a:fillRect b="-108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8" name="文字方塊 307">
                <a:extLst>
                  <a:ext uri="{FF2B5EF4-FFF2-40B4-BE49-F238E27FC236}">
                    <a16:creationId xmlns:a16="http://schemas.microsoft.com/office/drawing/2014/main" id="{DD4A658E-556A-43EF-BC39-EC0558B43310}"/>
                  </a:ext>
                </a:extLst>
              </p:cNvPr>
              <p:cNvSpPr txBox="1"/>
              <p:nvPr/>
            </p:nvSpPr>
            <p:spPr>
              <a:xfrm>
                <a:off x="8155336" y="6314497"/>
                <a:ext cx="334322" cy="445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r>
                        <a:rPr lang="en-US" altLang="zh-TW" sz="2800" i="1">
                          <a:latin typeface="Cambria Math" panose="02040503050406030204" pitchFamily="18" charset="0"/>
                        </a:rPr>
                        <m:t>′</m:t>
                      </m:r>
                    </m:oMath>
                  </m:oMathPara>
                </a14:m>
                <a:endParaRPr lang="zh-TW" altLang="en-US" sz="2800" dirty="0"/>
              </a:p>
            </p:txBody>
          </p:sp>
        </mc:Choice>
        <mc:Fallback>
          <p:sp>
            <p:nvSpPr>
              <p:cNvPr id="308" name="文字方塊 307">
                <a:extLst>
                  <a:ext uri="{FF2B5EF4-FFF2-40B4-BE49-F238E27FC236}">
                    <a16:creationId xmlns:a16="http://schemas.microsoft.com/office/drawing/2014/main" id="{DD4A658E-556A-43EF-BC39-EC0558B43310}"/>
                  </a:ext>
                </a:extLst>
              </p:cNvPr>
              <p:cNvSpPr txBox="1">
                <a:spLocks noRot="1" noChangeAspect="1" noMove="1" noResize="1" noEditPoints="1" noAdjustHandles="1" noChangeArrowheads="1" noChangeShapeType="1" noTextEdit="1"/>
              </p:cNvSpPr>
              <p:nvPr/>
            </p:nvSpPr>
            <p:spPr>
              <a:xfrm>
                <a:off x="8155336" y="6314497"/>
                <a:ext cx="334322" cy="445443"/>
              </a:xfrm>
              <a:prstGeom prst="rect">
                <a:avLst/>
              </a:prstGeom>
              <a:blipFill>
                <a:blip r:embed="rId31"/>
                <a:stretch>
                  <a:fillRect l="-37037" t="-2778" r="-37037" b="-2778"/>
                </a:stretch>
              </a:blipFill>
            </p:spPr>
            <p:txBody>
              <a:bodyPr/>
              <a:lstStyle/>
              <a:p>
                <a:r>
                  <a:rPr lang="zh-CN" altLang="en-US">
                    <a:noFill/>
                  </a:rPr>
                  <a:t> </a:t>
                </a:r>
              </a:p>
            </p:txBody>
          </p:sp>
        </mc:Fallback>
      </mc:AlternateContent>
      <p:sp>
        <p:nvSpPr>
          <p:cNvPr id="309" name="矩形 308">
            <a:extLst>
              <a:ext uri="{FF2B5EF4-FFF2-40B4-BE49-F238E27FC236}">
                <a16:creationId xmlns:a16="http://schemas.microsoft.com/office/drawing/2014/main" id="{201DF851-2271-4BE2-B6BF-1FD09959F419}"/>
              </a:ext>
            </a:extLst>
          </p:cNvPr>
          <p:cNvSpPr/>
          <p:nvPr/>
        </p:nvSpPr>
        <p:spPr>
          <a:xfrm>
            <a:off x="5531399" y="515409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10" name="矩形 309">
            <a:extLst>
              <a:ext uri="{FF2B5EF4-FFF2-40B4-BE49-F238E27FC236}">
                <a16:creationId xmlns:a16="http://schemas.microsoft.com/office/drawing/2014/main" id="{91B5A42E-257A-4DB7-BF29-BA30E0369FB1}"/>
              </a:ext>
            </a:extLst>
          </p:cNvPr>
          <p:cNvSpPr/>
          <p:nvPr/>
        </p:nvSpPr>
        <p:spPr>
          <a:xfrm>
            <a:off x="5875221" y="515409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11" name="矩形 310">
            <a:extLst>
              <a:ext uri="{FF2B5EF4-FFF2-40B4-BE49-F238E27FC236}">
                <a16:creationId xmlns:a16="http://schemas.microsoft.com/office/drawing/2014/main" id="{8E58AAF4-F0B2-454D-9215-2815C6C79434}"/>
              </a:ext>
            </a:extLst>
          </p:cNvPr>
          <p:cNvSpPr/>
          <p:nvPr/>
        </p:nvSpPr>
        <p:spPr>
          <a:xfrm>
            <a:off x="6219043" y="5154098"/>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sp>
        <p:nvSpPr>
          <p:cNvPr id="312" name="矩形 311">
            <a:extLst>
              <a:ext uri="{FF2B5EF4-FFF2-40B4-BE49-F238E27FC236}">
                <a16:creationId xmlns:a16="http://schemas.microsoft.com/office/drawing/2014/main" id="{B10B4533-4002-4B88-A021-FD68F94AF12B}"/>
              </a:ext>
            </a:extLst>
          </p:cNvPr>
          <p:cNvSpPr/>
          <p:nvPr/>
        </p:nvSpPr>
        <p:spPr>
          <a:xfrm>
            <a:off x="6562864" y="5160970"/>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p:grpSp>
        <p:nvGrpSpPr>
          <p:cNvPr id="313" name="群組 312">
            <a:extLst>
              <a:ext uri="{FF2B5EF4-FFF2-40B4-BE49-F238E27FC236}">
                <a16:creationId xmlns:a16="http://schemas.microsoft.com/office/drawing/2014/main" id="{408B7C92-52DC-4F67-B432-2E07E44A565C}"/>
              </a:ext>
            </a:extLst>
          </p:cNvPr>
          <p:cNvGrpSpPr/>
          <p:nvPr/>
        </p:nvGrpSpPr>
        <p:grpSpPr>
          <a:xfrm>
            <a:off x="5352631" y="5179050"/>
            <a:ext cx="1732589" cy="495098"/>
            <a:chOff x="3387509" y="317020"/>
            <a:chExt cx="1732589" cy="495098"/>
          </a:xfrm>
        </p:grpSpPr>
        <mc:AlternateContent xmlns:mc="http://schemas.openxmlformats.org/markup-compatibility/2006" xmlns:a14="http://schemas.microsoft.com/office/drawing/2010/main">
          <mc:Choice Requires="a14">
            <p:sp>
              <p:nvSpPr>
                <p:cNvPr id="314" name="文字方塊 313">
                  <a:extLst>
                    <a:ext uri="{FF2B5EF4-FFF2-40B4-BE49-F238E27FC236}">
                      <a16:creationId xmlns:a16="http://schemas.microsoft.com/office/drawing/2014/main" id="{D3F9CBCF-FB78-4D49-92F0-7E48F37D4704}"/>
                    </a:ext>
                  </a:extLst>
                </p:cNvPr>
                <p:cNvSpPr txBox="1"/>
                <p:nvPr/>
              </p:nvSpPr>
              <p:spPr>
                <a:xfrm>
                  <a:off x="3387509" y="317020"/>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314" name="文字方塊 313">
                  <a:extLst>
                    <a:ext uri="{FF2B5EF4-FFF2-40B4-BE49-F238E27FC236}">
                      <a16:creationId xmlns:a16="http://schemas.microsoft.com/office/drawing/2014/main" id="{D3F9CBCF-FB78-4D49-92F0-7E48F37D4704}"/>
                    </a:ext>
                  </a:extLst>
                </p:cNvPr>
                <p:cNvSpPr txBox="1">
                  <a:spLocks noRot="1" noChangeAspect="1" noMove="1" noResize="1" noEditPoints="1" noAdjustHandles="1" noChangeArrowheads="1" noChangeShapeType="1" noTextEdit="1"/>
                </p:cNvSpPr>
                <p:nvPr/>
              </p:nvSpPr>
              <p:spPr>
                <a:xfrm>
                  <a:off x="3387509" y="317020"/>
                  <a:ext cx="715161" cy="470000"/>
                </a:xfrm>
                <a:prstGeom prst="rect">
                  <a:avLst/>
                </a:prstGeom>
                <a:blipFill>
                  <a:blip r:embed="rId3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5" name="文字方塊 314">
                  <a:extLst>
                    <a:ext uri="{FF2B5EF4-FFF2-40B4-BE49-F238E27FC236}">
                      <a16:creationId xmlns:a16="http://schemas.microsoft.com/office/drawing/2014/main" id="{D7BE0FB5-D086-47CF-A703-DD9C56870749}"/>
                    </a:ext>
                  </a:extLst>
                </p:cNvPr>
                <p:cNvSpPr txBox="1"/>
                <p:nvPr/>
              </p:nvSpPr>
              <p:spPr>
                <a:xfrm>
                  <a:off x="4061116" y="33627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𝟑</m:t>
                            </m:r>
                          </m:sup>
                        </m:sSup>
                      </m:oMath>
                    </m:oMathPara>
                  </a14:m>
                  <a:endParaRPr lang="zh-TW" altLang="en-US" sz="2400" b="1" dirty="0"/>
                </a:p>
              </p:txBody>
            </p:sp>
          </mc:Choice>
          <mc:Fallback xmlns="">
            <p:sp>
              <p:nvSpPr>
                <p:cNvPr id="315" name="文字方塊 314">
                  <a:extLst>
                    <a:ext uri="{FF2B5EF4-FFF2-40B4-BE49-F238E27FC236}">
                      <a16:creationId xmlns:a16="http://schemas.microsoft.com/office/drawing/2014/main" id="{D7BE0FB5-D086-47CF-A703-DD9C56870749}"/>
                    </a:ext>
                  </a:extLst>
                </p:cNvPr>
                <p:cNvSpPr txBox="1">
                  <a:spLocks noRot="1" noChangeAspect="1" noMove="1" noResize="1" noEditPoints="1" noAdjustHandles="1" noChangeArrowheads="1" noChangeShapeType="1" noTextEdit="1"/>
                </p:cNvSpPr>
                <p:nvPr/>
              </p:nvSpPr>
              <p:spPr>
                <a:xfrm>
                  <a:off x="4061116" y="336271"/>
                  <a:ext cx="715161" cy="470000"/>
                </a:xfrm>
                <a:prstGeom prst="rect">
                  <a:avLst/>
                </a:prstGeom>
                <a:blipFill>
                  <a:blip r:embed="rId3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6" name="文字方塊 315">
                  <a:extLst>
                    <a:ext uri="{FF2B5EF4-FFF2-40B4-BE49-F238E27FC236}">
                      <a16:creationId xmlns:a16="http://schemas.microsoft.com/office/drawing/2014/main" id="{FFC7E0AC-9155-45D3-949E-F2F2BE847597}"/>
                    </a:ext>
                  </a:extLst>
                </p:cNvPr>
                <p:cNvSpPr txBox="1"/>
                <p:nvPr/>
              </p:nvSpPr>
              <p:spPr>
                <a:xfrm>
                  <a:off x="4404937" y="34314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𝟒</m:t>
                            </m:r>
                          </m:sup>
                        </m:sSup>
                      </m:oMath>
                    </m:oMathPara>
                  </a14:m>
                  <a:endParaRPr lang="zh-TW" altLang="en-US" sz="2400" b="1" dirty="0"/>
                </a:p>
              </p:txBody>
            </p:sp>
          </mc:Choice>
          <mc:Fallback xmlns="">
            <p:sp>
              <p:nvSpPr>
                <p:cNvPr id="316" name="文字方塊 315">
                  <a:extLst>
                    <a:ext uri="{FF2B5EF4-FFF2-40B4-BE49-F238E27FC236}">
                      <a16:creationId xmlns:a16="http://schemas.microsoft.com/office/drawing/2014/main" id="{FFC7E0AC-9155-45D3-949E-F2F2BE847597}"/>
                    </a:ext>
                  </a:extLst>
                </p:cNvPr>
                <p:cNvSpPr txBox="1">
                  <a:spLocks noRot="1" noChangeAspect="1" noMove="1" noResize="1" noEditPoints="1" noAdjustHandles="1" noChangeArrowheads="1" noChangeShapeType="1" noTextEdit="1"/>
                </p:cNvSpPr>
                <p:nvPr/>
              </p:nvSpPr>
              <p:spPr>
                <a:xfrm>
                  <a:off x="4404937" y="343143"/>
                  <a:ext cx="715161" cy="468975"/>
                </a:xfrm>
                <a:prstGeom prst="rect">
                  <a:avLst/>
                </a:prstGeom>
                <a:blipFill>
                  <a:blip r:embed="rId4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7" name="文字方塊 316">
                  <a:extLst>
                    <a:ext uri="{FF2B5EF4-FFF2-40B4-BE49-F238E27FC236}">
                      <a16:creationId xmlns:a16="http://schemas.microsoft.com/office/drawing/2014/main" id="{6EB20791-FED8-4C54-B70A-463F1B94D0CF}"/>
                    </a:ext>
                  </a:extLst>
                </p:cNvPr>
                <p:cNvSpPr txBox="1"/>
                <p:nvPr/>
              </p:nvSpPr>
              <p:spPr>
                <a:xfrm>
                  <a:off x="3745089" y="325081"/>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317" name="文字方塊 316">
                  <a:extLst>
                    <a:ext uri="{FF2B5EF4-FFF2-40B4-BE49-F238E27FC236}">
                      <a16:creationId xmlns:a16="http://schemas.microsoft.com/office/drawing/2014/main" id="{6EB20791-FED8-4C54-B70A-463F1B94D0CF}"/>
                    </a:ext>
                  </a:extLst>
                </p:cNvPr>
                <p:cNvSpPr txBox="1">
                  <a:spLocks noRot="1" noChangeAspect="1" noMove="1" noResize="1" noEditPoints="1" noAdjustHandles="1" noChangeArrowheads="1" noChangeShapeType="1" noTextEdit="1"/>
                </p:cNvSpPr>
                <p:nvPr/>
              </p:nvSpPr>
              <p:spPr>
                <a:xfrm>
                  <a:off x="3745089" y="325081"/>
                  <a:ext cx="715161" cy="470000"/>
                </a:xfrm>
                <a:prstGeom prst="rect">
                  <a:avLst/>
                </a:prstGeom>
                <a:blipFill>
                  <a:blip r:embed="rId41"/>
                  <a:stretch>
                    <a:fillRect/>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318" name="文字方塊 317">
                <a:extLst>
                  <a:ext uri="{FF2B5EF4-FFF2-40B4-BE49-F238E27FC236}">
                    <a16:creationId xmlns:a16="http://schemas.microsoft.com/office/drawing/2014/main" id="{98B409DD-7AAC-48B8-96F6-4B3BDD53CE37}"/>
                  </a:ext>
                </a:extLst>
              </p:cNvPr>
              <p:cNvSpPr txBox="1"/>
              <p:nvPr/>
            </p:nvSpPr>
            <p:spPr>
              <a:xfrm>
                <a:off x="6015199" y="5666839"/>
                <a:ext cx="3175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p:sp>
            <p:nvSpPr>
              <p:cNvPr id="318" name="文字方塊 317">
                <a:extLst>
                  <a:ext uri="{FF2B5EF4-FFF2-40B4-BE49-F238E27FC236}">
                    <a16:creationId xmlns:a16="http://schemas.microsoft.com/office/drawing/2014/main" id="{98B409DD-7AAC-48B8-96F6-4B3BDD53CE37}"/>
                  </a:ext>
                </a:extLst>
              </p:cNvPr>
              <p:cNvSpPr txBox="1">
                <a:spLocks noRot="1" noChangeAspect="1" noMove="1" noResize="1" noEditPoints="1" noAdjustHandles="1" noChangeArrowheads="1" noChangeShapeType="1" noTextEdit="1"/>
              </p:cNvSpPr>
              <p:nvPr/>
            </p:nvSpPr>
            <p:spPr>
              <a:xfrm>
                <a:off x="6015199" y="5666839"/>
                <a:ext cx="317587" cy="430887"/>
              </a:xfrm>
              <a:prstGeom prst="rect">
                <a:avLst/>
              </a:prstGeom>
              <a:blipFill>
                <a:blip r:embed="rId42"/>
                <a:stretch>
                  <a:fillRect l="-23077" r="-23077" b="-2857"/>
                </a:stretch>
              </a:blipFill>
            </p:spPr>
            <p:txBody>
              <a:bodyPr/>
              <a:lstStyle/>
              <a:p>
                <a:r>
                  <a:rPr lang="zh-CN" altLang="en-US">
                    <a:noFill/>
                  </a:rPr>
                  <a:t> </a:t>
                </a:r>
              </a:p>
            </p:txBody>
          </p:sp>
        </mc:Fallback>
      </mc:AlternateContent>
      <p:sp>
        <p:nvSpPr>
          <p:cNvPr id="319" name="文字方塊 318">
            <a:extLst>
              <a:ext uri="{FF2B5EF4-FFF2-40B4-BE49-F238E27FC236}">
                <a16:creationId xmlns:a16="http://schemas.microsoft.com/office/drawing/2014/main" id="{E699788A-BB0F-4FA2-83BF-A46A8BBB4CE8}"/>
              </a:ext>
            </a:extLst>
          </p:cNvPr>
          <p:cNvSpPr txBox="1"/>
          <p:nvPr/>
        </p:nvSpPr>
        <p:spPr>
          <a:xfrm>
            <a:off x="4747578" y="5156147"/>
            <a:ext cx="348400" cy="523220"/>
          </a:xfrm>
          <a:prstGeom prst="rect">
            <a:avLst/>
          </a:prstGeom>
          <a:noFill/>
        </p:spPr>
        <p:txBody>
          <a:bodyPr wrap="square" rtlCol="0">
            <a:spAutoFit/>
          </a:bodyPr>
          <a:lstStyle/>
          <a:p>
            <a:r>
              <a:rPr lang="en-US" altLang="zh-TW" sz="2800" b="1" dirty="0"/>
              <a:t>=</a:t>
            </a:r>
            <a:endParaRPr lang="zh-TW" altLang="en-US" sz="2800" b="1" dirty="0"/>
          </a:p>
        </p:txBody>
      </p:sp>
      <p:sp>
        <p:nvSpPr>
          <p:cNvPr id="324" name="矩形 323">
            <a:extLst>
              <a:ext uri="{FF2B5EF4-FFF2-40B4-BE49-F238E27FC236}">
                <a16:creationId xmlns:a16="http://schemas.microsoft.com/office/drawing/2014/main" id="{CB52F776-400B-4394-AB5C-46DF7A47DF45}"/>
              </a:ext>
            </a:extLst>
          </p:cNvPr>
          <p:cNvSpPr/>
          <p:nvPr/>
        </p:nvSpPr>
        <p:spPr>
          <a:xfrm>
            <a:off x="3043001" y="5116489"/>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25" name="文字方塊 324">
                <a:extLst>
                  <a:ext uri="{FF2B5EF4-FFF2-40B4-BE49-F238E27FC236}">
                    <a16:creationId xmlns:a16="http://schemas.microsoft.com/office/drawing/2014/main" id="{68332117-C910-4E42-AD80-A5E43BEB9AE3}"/>
                  </a:ext>
                </a:extLst>
              </p:cNvPr>
              <p:cNvSpPr txBox="1"/>
              <p:nvPr/>
            </p:nvSpPr>
            <p:spPr>
              <a:xfrm>
                <a:off x="2875554" y="5156666"/>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25" name="文字方塊 324">
                <a:extLst>
                  <a:ext uri="{FF2B5EF4-FFF2-40B4-BE49-F238E27FC236}">
                    <a16:creationId xmlns:a16="http://schemas.microsoft.com/office/drawing/2014/main" id="{68332117-C910-4E42-AD80-A5E43BEB9AE3}"/>
                  </a:ext>
                </a:extLst>
              </p:cNvPr>
              <p:cNvSpPr txBox="1">
                <a:spLocks noRot="1" noChangeAspect="1" noMove="1" noResize="1" noEditPoints="1" noAdjustHandles="1" noChangeArrowheads="1" noChangeShapeType="1" noTextEdit="1"/>
              </p:cNvSpPr>
              <p:nvPr/>
            </p:nvSpPr>
            <p:spPr>
              <a:xfrm>
                <a:off x="2875554" y="5156666"/>
                <a:ext cx="715161" cy="470000"/>
              </a:xfrm>
              <a:prstGeom prst="rect">
                <a:avLst/>
              </a:prstGeom>
              <a:blipFill>
                <a:blip r:embed="rId43"/>
                <a:stretch>
                  <a:fillRect/>
                </a:stretch>
              </a:blipFill>
            </p:spPr>
            <p:txBody>
              <a:bodyPr/>
              <a:lstStyle/>
              <a:p>
                <a:r>
                  <a:rPr lang="zh-CN" altLang="en-US">
                    <a:noFill/>
                  </a:rPr>
                  <a:t> </a:t>
                </a:r>
              </a:p>
            </p:txBody>
          </p:sp>
        </mc:Fallback>
      </mc:AlternateContent>
      <p:sp>
        <p:nvSpPr>
          <p:cNvPr id="326" name="矩形 325">
            <a:extLst>
              <a:ext uri="{FF2B5EF4-FFF2-40B4-BE49-F238E27FC236}">
                <a16:creationId xmlns:a16="http://schemas.microsoft.com/office/drawing/2014/main" id="{69CFDCA4-157C-44A1-A247-657B82A33BF6}"/>
              </a:ext>
            </a:extLst>
          </p:cNvPr>
          <p:cNvSpPr/>
          <p:nvPr/>
        </p:nvSpPr>
        <p:spPr>
          <a:xfrm>
            <a:off x="3386823" y="5116489"/>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27" name="文字方塊 326">
                <a:extLst>
                  <a:ext uri="{FF2B5EF4-FFF2-40B4-BE49-F238E27FC236}">
                    <a16:creationId xmlns:a16="http://schemas.microsoft.com/office/drawing/2014/main" id="{15451640-4E06-4FD8-9EAC-D1FDD9225834}"/>
                  </a:ext>
                </a:extLst>
              </p:cNvPr>
              <p:cNvSpPr txBox="1"/>
              <p:nvPr/>
            </p:nvSpPr>
            <p:spPr>
              <a:xfrm>
                <a:off x="3205339" y="515666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327" name="文字方塊 326">
                <a:extLst>
                  <a:ext uri="{FF2B5EF4-FFF2-40B4-BE49-F238E27FC236}">
                    <a16:creationId xmlns:a16="http://schemas.microsoft.com/office/drawing/2014/main" id="{15451640-4E06-4FD8-9EAC-D1FDD9225834}"/>
                  </a:ext>
                </a:extLst>
              </p:cNvPr>
              <p:cNvSpPr txBox="1">
                <a:spLocks noRot="1" noChangeAspect="1" noMove="1" noResize="1" noEditPoints="1" noAdjustHandles="1" noChangeArrowheads="1" noChangeShapeType="1" noTextEdit="1"/>
              </p:cNvSpPr>
              <p:nvPr/>
            </p:nvSpPr>
            <p:spPr>
              <a:xfrm>
                <a:off x="3205339" y="5156667"/>
                <a:ext cx="715161" cy="470000"/>
              </a:xfrm>
              <a:prstGeom prst="rect">
                <a:avLst/>
              </a:prstGeom>
              <a:blipFill>
                <a:blip r:embed="rId44"/>
                <a:stretch>
                  <a:fillRect/>
                </a:stretch>
              </a:blipFill>
            </p:spPr>
            <p:txBody>
              <a:bodyPr/>
              <a:lstStyle/>
              <a:p>
                <a:r>
                  <a:rPr lang="zh-CN" altLang="en-US">
                    <a:noFill/>
                  </a:rPr>
                  <a:t> </a:t>
                </a:r>
              </a:p>
            </p:txBody>
          </p:sp>
        </mc:Fallback>
      </mc:AlternateContent>
      <p:sp>
        <p:nvSpPr>
          <p:cNvPr id="328" name="矩形 327">
            <a:extLst>
              <a:ext uri="{FF2B5EF4-FFF2-40B4-BE49-F238E27FC236}">
                <a16:creationId xmlns:a16="http://schemas.microsoft.com/office/drawing/2014/main" id="{A17FF875-22C7-4A98-BD9C-870C46F9B19B}"/>
              </a:ext>
            </a:extLst>
          </p:cNvPr>
          <p:cNvSpPr/>
          <p:nvPr/>
        </p:nvSpPr>
        <p:spPr>
          <a:xfrm>
            <a:off x="3730645" y="5116489"/>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29" name="文字方塊 328">
                <a:extLst>
                  <a:ext uri="{FF2B5EF4-FFF2-40B4-BE49-F238E27FC236}">
                    <a16:creationId xmlns:a16="http://schemas.microsoft.com/office/drawing/2014/main" id="{BB698733-6344-4A1F-AD3D-784EC015BBDE}"/>
                  </a:ext>
                </a:extLst>
              </p:cNvPr>
              <p:cNvSpPr txBox="1"/>
              <p:nvPr/>
            </p:nvSpPr>
            <p:spPr>
              <a:xfrm>
                <a:off x="3549161" y="515666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29" name="文字方塊 328">
                <a:extLst>
                  <a:ext uri="{FF2B5EF4-FFF2-40B4-BE49-F238E27FC236}">
                    <a16:creationId xmlns:a16="http://schemas.microsoft.com/office/drawing/2014/main" id="{BB698733-6344-4A1F-AD3D-784EC015BBDE}"/>
                  </a:ext>
                </a:extLst>
              </p:cNvPr>
              <p:cNvSpPr txBox="1">
                <a:spLocks noRot="1" noChangeAspect="1" noMove="1" noResize="1" noEditPoints="1" noAdjustHandles="1" noChangeArrowheads="1" noChangeShapeType="1" noTextEdit="1"/>
              </p:cNvSpPr>
              <p:nvPr/>
            </p:nvSpPr>
            <p:spPr>
              <a:xfrm>
                <a:off x="3549161" y="5156667"/>
                <a:ext cx="715161" cy="470000"/>
              </a:xfrm>
              <a:prstGeom prst="rect">
                <a:avLst/>
              </a:prstGeom>
              <a:blipFill>
                <a:blip r:embed="rId45"/>
                <a:stretch>
                  <a:fillRect/>
                </a:stretch>
              </a:blipFill>
            </p:spPr>
            <p:txBody>
              <a:bodyPr/>
              <a:lstStyle/>
              <a:p>
                <a:r>
                  <a:rPr lang="zh-CN" altLang="en-US">
                    <a:noFill/>
                  </a:rPr>
                  <a:t> </a:t>
                </a:r>
              </a:p>
            </p:txBody>
          </p:sp>
        </mc:Fallback>
      </mc:AlternateContent>
      <p:sp>
        <p:nvSpPr>
          <p:cNvPr id="330" name="矩形 329">
            <a:extLst>
              <a:ext uri="{FF2B5EF4-FFF2-40B4-BE49-F238E27FC236}">
                <a16:creationId xmlns:a16="http://schemas.microsoft.com/office/drawing/2014/main" id="{4E221C14-2465-472E-B4D6-6CAECD037D06}"/>
              </a:ext>
            </a:extLst>
          </p:cNvPr>
          <p:cNvSpPr/>
          <p:nvPr/>
        </p:nvSpPr>
        <p:spPr>
          <a:xfrm>
            <a:off x="4074466" y="5123361"/>
            <a:ext cx="288000" cy="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31" name="文字方塊 330">
                <a:extLst>
                  <a:ext uri="{FF2B5EF4-FFF2-40B4-BE49-F238E27FC236}">
                    <a16:creationId xmlns:a16="http://schemas.microsoft.com/office/drawing/2014/main" id="{649FC996-0FFE-4D6E-A980-01EC0C76260D}"/>
                  </a:ext>
                </a:extLst>
              </p:cNvPr>
              <p:cNvSpPr txBox="1"/>
              <p:nvPr/>
            </p:nvSpPr>
            <p:spPr>
              <a:xfrm>
                <a:off x="3892982" y="5163540"/>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331" name="文字方塊 330">
                <a:extLst>
                  <a:ext uri="{FF2B5EF4-FFF2-40B4-BE49-F238E27FC236}">
                    <a16:creationId xmlns:a16="http://schemas.microsoft.com/office/drawing/2014/main" id="{649FC996-0FFE-4D6E-A980-01EC0C76260D}"/>
                  </a:ext>
                </a:extLst>
              </p:cNvPr>
              <p:cNvSpPr txBox="1">
                <a:spLocks noRot="1" noChangeAspect="1" noMove="1" noResize="1" noEditPoints="1" noAdjustHandles="1" noChangeArrowheads="1" noChangeShapeType="1" noTextEdit="1"/>
              </p:cNvSpPr>
              <p:nvPr/>
            </p:nvSpPr>
            <p:spPr>
              <a:xfrm>
                <a:off x="3892982" y="5163540"/>
                <a:ext cx="715161" cy="468975"/>
              </a:xfrm>
              <a:prstGeom prst="rect">
                <a:avLst/>
              </a:prstGeom>
              <a:blipFill>
                <a:blip r:embed="rId4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2" name="文字方塊 331">
                <a:extLst>
                  <a:ext uri="{FF2B5EF4-FFF2-40B4-BE49-F238E27FC236}">
                    <a16:creationId xmlns:a16="http://schemas.microsoft.com/office/drawing/2014/main" id="{D0D6004E-4F8A-47C5-877E-8732D9C821BA}"/>
                  </a:ext>
                </a:extLst>
              </p:cNvPr>
              <p:cNvSpPr txBox="1"/>
              <p:nvPr/>
            </p:nvSpPr>
            <p:spPr>
              <a:xfrm>
                <a:off x="3540501" y="5691540"/>
                <a:ext cx="3446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𝑶</m:t>
                      </m:r>
                    </m:oMath>
                  </m:oMathPara>
                </a14:m>
                <a:endParaRPr lang="zh-TW" altLang="en-US" sz="2800" b="1" dirty="0"/>
              </a:p>
            </p:txBody>
          </p:sp>
        </mc:Choice>
        <mc:Fallback>
          <p:sp>
            <p:nvSpPr>
              <p:cNvPr id="332" name="文字方塊 331">
                <a:extLst>
                  <a:ext uri="{FF2B5EF4-FFF2-40B4-BE49-F238E27FC236}">
                    <a16:creationId xmlns:a16="http://schemas.microsoft.com/office/drawing/2014/main" id="{D0D6004E-4F8A-47C5-877E-8732D9C821BA}"/>
                  </a:ext>
                </a:extLst>
              </p:cNvPr>
              <p:cNvSpPr txBox="1">
                <a:spLocks noRot="1" noChangeAspect="1" noMove="1" noResize="1" noEditPoints="1" noAdjustHandles="1" noChangeArrowheads="1" noChangeShapeType="1" noTextEdit="1"/>
              </p:cNvSpPr>
              <p:nvPr/>
            </p:nvSpPr>
            <p:spPr>
              <a:xfrm>
                <a:off x="3540501" y="5691540"/>
                <a:ext cx="344646" cy="430887"/>
              </a:xfrm>
              <a:prstGeom prst="rect">
                <a:avLst/>
              </a:prstGeom>
              <a:blipFill>
                <a:blip r:embed="rId47"/>
                <a:stretch>
                  <a:fillRect l="-21429" r="-25000" b="-5882"/>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7FCEE31E-1B7D-4CD7-B6CB-BD43A4708D1B}"/>
              </a:ext>
            </a:extLst>
          </p:cNvPr>
          <p:cNvSpPr/>
          <p:nvPr/>
        </p:nvSpPr>
        <p:spPr>
          <a:xfrm>
            <a:off x="7128637" y="4534323"/>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3" name="矩形 332">
            <a:extLst>
              <a:ext uri="{FF2B5EF4-FFF2-40B4-BE49-F238E27FC236}">
                <a16:creationId xmlns:a16="http://schemas.microsoft.com/office/drawing/2014/main" id="{F7217479-DE2E-492E-B52A-9552D944973A}"/>
              </a:ext>
            </a:extLst>
          </p:cNvPr>
          <p:cNvSpPr/>
          <p:nvPr/>
        </p:nvSpPr>
        <p:spPr>
          <a:xfrm>
            <a:off x="7721170" y="4554166"/>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4" name="矩形 333">
            <a:extLst>
              <a:ext uri="{FF2B5EF4-FFF2-40B4-BE49-F238E27FC236}">
                <a16:creationId xmlns:a16="http://schemas.microsoft.com/office/drawing/2014/main" id="{11874C3D-C7C8-447E-BA8E-0464995438AE}"/>
              </a:ext>
            </a:extLst>
          </p:cNvPr>
          <p:cNvSpPr/>
          <p:nvPr/>
        </p:nvSpPr>
        <p:spPr>
          <a:xfrm>
            <a:off x="8260470" y="4548276"/>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5" name="矩形 334">
            <a:extLst>
              <a:ext uri="{FF2B5EF4-FFF2-40B4-BE49-F238E27FC236}">
                <a16:creationId xmlns:a16="http://schemas.microsoft.com/office/drawing/2014/main" id="{EB244086-59A7-4A7A-8A16-2845852D85CA}"/>
              </a:ext>
            </a:extLst>
          </p:cNvPr>
          <p:cNvSpPr/>
          <p:nvPr/>
        </p:nvSpPr>
        <p:spPr>
          <a:xfrm>
            <a:off x="8857459" y="4563169"/>
            <a:ext cx="517119" cy="167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84" name="直線單箭頭接點 183">
            <a:extLst>
              <a:ext uri="{FF2B5EF4-FFF2-40B4-BE49-F238E27FC236}">
                <a16:creationId xmlns:a16="http://schemas.microsoft.com/office/drawing/2014/main" id="{B85E0777-0AC9-47F0-A04A-7BC761FA0703}"/>
              </a:ext>
            </a:extLst>
          </p:cNvPr>
          <p:cNvCxnSpPr>
            <a:cxnSpLocks/>
            <a:endCxn id="188" idx="4"/>
          </p:cNvCxnSpPr>
          <p:nvPr/>
        </p:nvCxnSpPr>
        <p:spPr>
          <a:xfrm flipH="1" flipV="1">
            <a:off x="2556679" y="278769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a:extLst>
              <a:ext uri="{FF2B5EF4-FFF2-40B4-BE49-F238E27FC236}">
                <a16:creationId xmlns:a16="http://schemas.microsoft.com/office/drawing/2014/main" id="{9025A586-E0F1-4292-9ECB-ABAEB808DD6E}"/>
              </a:ext>
            </a:extLst>
          </p:cNvPr>
          <p:cNvCxnSpPr>
            <a:cxnSpLocks/>
          </p:cNvCxnSpPr>
          <p:nvPr/>
        </p:nvCxnSpPr>
        <p:spPr>
          <a:xfrm flipH="1" flipV="1">
            <a:off x="4835337" y="2766819"/>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a:extLst>
              <a:ext uri="{FF2B5EF4-FFF2-40B4-BE49-F238E27FC236}">
                <a16:creationId xmlns:a16="http://schemas.microsoft.com/office/drawing/2014/main" id="{AF1D76F7-BA9D-4FB2-B4F5-A10483762025}"/>
              </a:ext>
            </a:extLst>
          </p:cNvPr>
          <p:cNvCxnSpPr>
            <a:cxnSpLocks/>
          </p:cNvCxnSpPr>
          <p:nvPr/>
        </p:nvCxnSpPr>
        <p:spPr>
          <a:xfrm flipH="1" flipV="1">
            <a:off x="7058177" y="2765916"/>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a:extLst>
              <a:ext uri="{FF2B5EF4-FFF2-40B4-BE49-F238E27FC236}">
                <a16:creationId xmlns:a16="http://schemas.microsoft.com/office/drawing/2014/main" id="{48AC380B-8DEA-4272-8EBF-4D7F1FBD65C7}"/>
              </a:ext>
            </a:extLst>
          </p:cNvPr>
          <p:cNvCxnSpPr>
            <a:cxnSpLocks/>
          </p:cNvCxnSpPr>
          <p:nvPr/>
        </p:nvCxnSpPr>
        <p:spPr>
          <a:xfrm flipH="1" flipV="1">
            <a:off x="9318535" y="2784018"/>
            <a:ext cx="288925" cy="10559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橢圓 187">
            <a:extLst>
              <a:ext uri="{FF2B5EF4-FFF2-40B4-BE49-F238E27FC236}">
                <a16:creationId xmlns:a16="http://schemas.microsoft.com/office/drawing/2014/main" id="{2FD9EA37-7D1B-4B23-9739-4FA6380F0B40}"/>
              </a:ext>
            </a:extLst>
          </p:cNvPr>
          <p:cNvSpPr/>
          <p:nvPr/>
        </p:nvSpPr>
        <p:spPr>
          <a:xfrm>
            <a:off x="2466678" y="260769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9" name="橢圓 188">
            <a:extLst>
              <a:ext uri="{FF2B5EF4-FFF2-40B4-BE49-F238E27FC236}">
                <a16:creationId xmlns:a16="http://schemas.microsoft.com/office/drawing/2014/main" id="{531116E2-BEFE-4F79-8646-C42BA529E86C}"/>
              </a:ext>
            </a:extLst>
          </p:cNvPr>
          <p:cNvSpPr/>
          <p:nvPr/>
        </p:nvSpPr>
        <p:spPr>
          <a:xfrm>
            <a:off x="4764355" y="261616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0" name="橢圓 189">
            <a:extLst>
              <a:ext uri="{FF2B5EF4-FFF2-40B4-BE49-F238E27FC236}">
                <a16:creationId xmlns:a16="http://schemas.microsoft.com/office/drawing/2014/main" id="{40C00D57-023C-4492-860B-6694AF700C1D}"/>
              </a:ext>
            </a:extLst>
          </p:cNvPr>
          <p:cNvSpPr/>
          <p:nvPr/>
        </p:nvSpPr>
        <p:spPr>
          <a:xfrm>
            <a:off x="6969764" y="2625020"/>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1" name="橢圓 190">
            <a:extLst>
              <a:ext uri="{FF2B5EF4-FFF2-40B4-BE49-F238E27FC236}">
                <a16:creationId xmlns:a16="http://schemas.microsoft.com/office/drawing/2014/main" id="{E157ED22-1389-4540-B7E0-6E55ACB2B0D6}"/>
              </a:ext>
            </a:extLst>
          </p:cNvPr>
          <p:cNvSpPr/>
          <p:nvPr/>
        </p:nvSpPr>
        <p:spPr>
          <a:xfrm>
            <a:off x="9220724" y="265042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92" name="直線單箭頭接點 191">
            <a:extLst>
              <a:ext uri="{FF2B5EF4-FFF2-40B4-BE49-F238E27FC236}">
                <a16:creationId xmlns:a16="http://schemas.microsoft.com/office/drawing/2014/main" id="{5861507E-781C-4798-9A5D-A20408CD90B7}"/>
              </a:ext>
            </a:extLst>
          </p:cNvPr>
          <p:cNvCxnSpPr>
            <a:cxnSpLocks/>
            <a:endCxn id="191" idx="4"/>
          </p:cNvCxnSpPr>
          <p:nvPr/>
        </p:nvCxnSpPr>
        <p:spPr>
          <a:xfrm flipV="1">
            <a:off x="2251404" y="2830421"/>
            <a:ext cx="7059320" cy="9654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a:extLst>
              <a:ext uri="{FF2B5EF4-FFF2-40B4-BE49-F238E27FC236}">
                <a16:creationId xmlns:a16="http://schemas.microsoft.com/office/drawing/2014/main" id="{76A3C5C0-6460-4269-AA6F-F84206DD79B2}"/>
              </a:ext>
            </a:extLst>
          </p:cNvPr>
          <p:cNvCxnSpPr>
            <a:cxnSpLocks/>
            <a:endCxn id="190" idx="4"/>
          </p:cNvCxnSpPr>
          <p:nvPr/>
        </p:nvCxnSpPr>
        <p:spPr>
          <a:xfrm flipV="1">
            <a:off x="2251404" y="2805021"/>
            <a:ext cx="4808360" cy="9908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a:extLst>
              <a:ext uri="{FF2B5EF4-FFF2-40B4-BE49-F238E27FC236}">
                <a16:creationId xmlns:a16="http://schemas.microsoft.com/office/drawing/2014/main" id="{217B8D01-1060-4796-A3CD-05BE73F0F641}"/>
              </a:ext>
            </a:extLst>
          </p:cNvPr>
          <p:cNvCxnSpPr>
            <a:cxnSpLocks/>
            <a:endCxn id="189" idx="4"/>
          </p:cNvCxnSpPr>
          <p:nvPr/>
        </p:nvCxnSpPr>
        <p:spPr>
          <a:xfrm flipV="1">
            <a:off x="2251405" y="2796163"/>
            <a:ext cx="2602951" cy="999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a:extLst>
              <a:ext uri="{FF2B5EF4-FFF2-40B4-BE49-F238E27FC236}">
                <a16:creationId xmlns:a16="http://schemas.microsoft.com/office/drawing/2014/main" id="{C71A90A7-0A57-47B1-ABF4-5E3F4BCE4336}"/>
              </a:ext>
            </a:extLst>
          </p:cNvPr>
          <p:cNvCxnSpPr>
            <a:cxnSpLocks/>
            <a:endCxn id="188" idx="4"/>
          </p:cNvCxnSpPr>
          <p:nvPr/>
        </p:nvCxnSpPr>
        <p:spPr>
          <a:xfrm flipV="1">
            <a:off x="2251404" y="2787695"/>
            <a:ext cx="305274" cy="10081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0" name="群組 199">
            <a:extLst>
              <a:ext uri="{FF2B5EF4-FFF2-40B4-BE49-F238E27FC236}">
                <a16:creationId xmlns:a16="http://schemas.microsoft.com/office/drawing/2014/main" id="{3F52CC18-C5EF-41D1-B0EE-68336E5FF1F1}"/>
              </a:ext>
            </a:extLst>
          </p:cNvPr>
          <p:cNvGrpSpPr/>
          <p:nvPr/>
        </p:nvGrpSpPr>
        <p:grpSpPr>
          <a:xfrm>
            <a:off x="2481449" y="1265687"/>
            <a:ext cx="715161" cy="605813"/>
            <a:chOff x="635402" y="1337615"/>
            <a:chExt cx="715161" cy="605813"/>
          </a:xfrm>
        </p:grpSpPr>
        <p:sp>
          <p:nvSpPr>
            <p:cNvPr id="201" name="矩形 200">
              <a:extLst>
                <a:ext uri="{FF2B5EF4-FFF2-40B4-BE49-F238E27FC236}">
                  <a16:creationId xmlns:a16="http://schemas.microsoft.com/office/drawing/2014/main" id="{D5240FAD-0075-4B3B-9998-D7DE5B027889}"/>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54B27B47-F306-4BF9-89E2-26D416BD4769}"/>
                    </a:ext>
                  </a:extLst>
                </p:cNvPr>
                <p:cNvSpPr txBox="1"/>
                <p:nvPr/>
              </p:nvSpPr>
              <p:spPr>
                <a:xfrm>
                  <a:off x="635402" y="141713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202" name="文字方塊 201">
                  <a:extLst>
                    <a:ext uri="{FF2B5EF4-FFF2-40B4-BE49-F238E27FC236}">
                      <a16:creationId xmlns:a16="http://schemas.microsoft.com/office/drawing/2014/main" id="{54B27B47-F306-4BF9-89E2-26D416BD4769}"/>
                    </a:ext>
                  </a:extLst>
                </p:cNvPr>
                <p:cNvSpPr txBox="1">
                  <a:spLocks noRot="1" noChangeAspect="1" noMove="1" noResize="1" noEditPoints="1" noAdjustHandles="1" noChangeArrowheads="1" noChangeShapeType="1" noTextEdit="1"/>
                </p:cNvSpPr>
                <p:nvPr/>
              </p:nvSpPr>
              <p:spPr>
                <a:xfrm>
                  <a:off x="635402" y="1417137"/>
                  <a:ext cx="715161" cy="470000"/>
                </a:xfrm>
                <a:prstGeom prst="rect">
                  <a:avLst/>
                </a:prstGeom>
                <a:blipFill>
                  <a:blip r:embed="rId52"/>
                  <a:stretch>
                    <a:fillRect/>
                  </a:stretch>
                </a:blipFill>
              </p:spPr>
              <p:txBody>
                <a:bodyPr/>
                <a:lstStyle/>
                <a:p>
                  <a:r>
                    <a:rPr lang="zh-TW" altLang="en-US">
                      <a:noFill/>
                    </a:rPr>
                    <a:t> </a:t>
                  </a:r>
                </a:p>
              </p:txBody>
            </p:sp>
          </mc:Fallback>
        </mc:AlternateContent>
      </p:grpSp>
      <p:cxnSp>
        <p:nvCxnSpPr>
          <p:cNvPr id="203" name="直線單箭頭接點 202">
            <a:extLst>
              <a:ext uri="{FF2B5EF4-FFF2-40B4-BE49-F238E27FC236}">
                <a16:creationId xmlns:a16="http://schemas.microsoft.com/office/drawing/2014/main" id="{2DAB3AB0-C410-434D-A621-ED46EA7F4441}"/>
              </a:ext>
            </a:extLst>
          </p:cNvPr>
          <p:cNvCxnSpPr>
            <a:cxnSpLocks/>
            <a:endCxn id="205" idx="2"/>
          </p:cNvCxnSpPr>
          <p:nvPr/>
        </p:nvCxnSpPr>
        <p:spPr>
          <a:xfrm flipH="1" flipV="1">
            <a:off x="3384830" y="2877457"/>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4" name="群組 203">
            <a:extLst>
              <a:ext uri="{FF2B5EF4-FFF2-40B4-BE49-F238E27FC236}">
                <a16:creationId xmlns:a16="http://schemas.microsoft.com/office/drawing/2014/main" id="{19478D25-3E56-4172-AC80-4AA5B462D410}"/>
              </a:ext>
            </a:extLst>
          </p:cNvPr>
          <p:cNvGrpSpPr/>
          <p:nvPr/>
        </p:nvGrpSpPr>
        <p:grpSpPr>
          <a:xfrm>
            <a:off x="3235639" y="2567445"/>
            <a:ext cx="298383" cy="310013"/>
            <a:chOff x="-105878" y="1740168"/>
            <a:chExt cx="461666" cy="461665"/>
          </a:xfrm>
        </p:grpSpPr>
        <p:sp>
          <p:nvSpPr>
            <p:cNvPr id="205" name="矩形 204">
              <a:extLst>
                <a:ext uri="{FF2B5EF4-FFF2-40B4-BE49-F238E27FC236}">
                  <a16:creationId xmlns:a16="http://schemas.microsoft.com/office/drawing/2014/main" id="{5D0AF97D-BE01-4E26-9BAB-8E1E4B6FF01F}"/>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06" name="群組 205">
              <a:extLst>
                <a:ext uri="{FF2B5EF4-FFF2-40B4-BE49-F238E27FC236}">
                  <a16:creationId xmlns:a16="http://schemas.microsoft.com/office/drawing/2014/main" id="{06243D3B-9C41-457C-9964-2D729EC6CEED}"/>
                </a:ext>
              </a:extLst>
            </p:cNvPr>
            <p:cNvGrpSpPr/>
            <p:nvPr/>
          </p:nvGrpSpPr>
          <p:grpSpPr>
            <a:xfrm rot="21265833">
              <a:off x="-30571" y="1828628"/>
              <a:ext cx="317144" cy="302092"/>
              <a:chOff x="-43095" y="1828685"/>
              <a:chExt cx="317144" cy="302092"/>
            </a:xfrm>
          </p:grpSpPr>
          <p:cxnSp>
            <p:nvCxnSpPr>
              <p:cNvPr id="207" name="直線接點 206">
                <a:extLst>
                  <a:ext uri="{FF2B5EF4-FFF2-40B4-BE49-F238E27FC236}">
                    <a16:creationId xmlns:a16="http://schemas.microsoft.com/office/drawing/2014/main" id="{C7194AB3-E26D-46C0-AF12-4236E71251E7}"/>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線接點 207">
                <a:extLst>
                  <a:ext uri="{FF2B5EF4-FFF2-40B4-BE49-F238E27FC236}">
                    <a16:creationId xmlns:a16="http://schemas.microsoft.com/office/drawing/2014/main" id="{CE737558-3502-4D6D-B086-3AE07B26AEC7}"/>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09" name="直線單箭頭接點 208">
            <a:extLst>
              <a:ext uri="{FF2B5EF4-FFF2-40B4-BE49-F238E27FC236}">
                <a16:creationId xmlns:a16="http://schemas.microsoft.com/office/drawing/2014/main" id="{73D9E3F9-05BB-497E-8598-B48FD08E5A5F}"/>
              </a:ext>
            </a:extLst>
          </p:cNvPr>
          <p:cNvCxnSpPr>
            <a:cxnSpLocks/>
            <a:endCxn id="211" idx="2"/>
          </p:cNvCxnSpPr>
          <p:nvPr/>
        </p:nvCxnSpPr>
        <p:spPr>
          <a:xfrm flipH="1" flipV="1">
            <a:off x="5647409" y="288503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0" name="群組 209">
            <a:extLst>
              <a:ext uri="{FF2B5EF4-FFF2-40B4-BE49-F238E27FC236}">
                <a16:creationId xmlns:a16="http://schemas.microsoft.com/office/drawing/2014/main" id="{EEDA3DA8-BE53-489F-86F3-BCB938B5DAF2}"/>
              </a:ext>
            </a:extLst>
          </p:cNvPr>
          <p:cNvGrpSpPr/>
          <p:nvPr/>
        </p:nvGrpSpPr>
        <p:grpSpPr>
          <a:xfrm>
            <a:off x="5498218" y="2575023"/>
            <a:ext cx="298383" cy="310013"/>
            <a:chOff x="-105878" y="1740168"/>
            <a:chExt cx="461666" cy="461665"/>
          </a:xfrm>
        </p:grpSpPr>
        <p:sp>
          <p:nvSpPr>
            <p:cNvPr id="211" name="矩形 210">
              <a:extLst>
                <a:ext uri="{FF2B5EF4-FFF2-40B4-BE49-F238E27FC236}">
                  <a16:creationId xmlns:a16="http://schemas.microsoft.com/office/drawing/2014/main" id="{3FFA5F36-C9E4-4115-8AE0-529A39313983}"/>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12" name="群組 211">
              <a:extLst>
                <a:ext uri="{FF2B5EF4-FFF2-40B4-BE49-F238E27FC236}">
                  <a16:creationId xmlns:a16="http://schemas.microsoft.com/office/drawing/2014/main" id="{7E4124ED-7CDF-45EC-AD8B-170C6622C0E4}"/>
                </a:ext>
              </a:extLst>
            </p:cNvPr>
            <p:cNvGrpSpPr/>
            <p:nvPr/>
          </p:nvGrpSpPr>
          <p:grpSpPr>
            <a:xfrm rot="21265833">
              <a:off x="-30571" y="1828628"/>
              <a:ext cx="317144" cy="302092"/>
              <a:chOff x="-43095" y="1828685"/>
              <a:chExt cx="317144" cy="302092"/>
            </a:xfrm>
          </p:grpSpPr>
          <p:cxnSp>
            <p:nvCxnSpPr>
              <p:cNvPr id="213" name="直線接點 212">
                <a:extLst>
                  <a:ext uri="{FF2B5EF4-FFF2-40B4-BE49-F238E27FC236}">
                    <a16:creationId xmlns:a16="http://schemas.microsoft.com/office/drawing/2014/main" id="{0FB63B70-7B8D-4888-89AC-53E992965E8E}"/>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線接點 213">
                <a:extLst>
                  <a:ext uri="{FF2B5EF4-FFF2-40B4-BE49-F238E27FC236}">
                    <a16:creationId xmlns:a16="http://schemas.microsoft.com/office/drawing/2014/main" id="{D8A26729-25A1-4DEA-A579-C6B9470A5606}"/>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15" name="直線單箭頭接點 214">
            <a:extLst>
              <a:ext uri="{FF2B5EF4-FFF2-40B4-BE49-F238E27FC236}">
                <a16:creationId xmlns:a16="http://schemas.microsoft.com/office/drawing/2014/main" id="{E002954B-B86A-4255-9E34-0F6E2DE8AEA7}"/>
              </a:ext>
            </a:extLst>
          </p:cNvPr>
          <p:cNvCxnSpPr>
            <a:cxnSpLocks/>
            <a:endCxn id="217" idx="2"/>
          </p:cNvCxnSpPr>
          <p:nvPr/>
        </p:nvCxnSpPr>
        <p:spPr>
          <a:xfrm flipH="1" flipV="1">
            <a:off x="7908832" y="2901025"/>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16" name="群組 215">
            <a:extLst>
              <a:ext uri="{FF2B5EF4-FFF2-40B4-BE49-F238E27FC236}">
                <a16:creationId xmlns:a16="http://schemas.microsoft.com/office/drawing/2014/main" id="{9F5BCABC-7321-4FCB-8E51-A2CAF60D383B}"/>
              </a:ext>
            </a:extLst>
          </p:cNvPr>
          <p:cNvGrpSpPr/>
          <p:nvPr/>
        </p:nvGrpSpPr>
        <p:grpSpPr>
          <a:xfrm>
            <a:off x="7759641" y="2591013"/>
            <a:ext cx="298383" cy="310013"/>
            <a:chOff x="-105878" y="1740168"/>
            <a:chExt cx="461666" cy="461665"/>
          </a:xfrm>
        </p:grpSpPr>
        <p:sp>
          <p:nvSpPr>
            <p:cNvPr id="217" name="矩形 216">
              <a:extLst>
                <a:ext uri="{FF2B5EF4-FFF2-40B4-BE49-F238E27FC236}">
                  <a16:creationId xmlns:a16="http://schemas.microsoft.com/office/drawing/2014/main" id="{9EBB4B72-D5DA-4AEB-B30E-10A511077E3D}"/>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18" name="群組 217">
              <a:extLst>
                <a:ext uri="{FF2B5EF4-FFF2-40B4-BE49-F238E27FC236}">
                  <a16:creationId xmlns:a16="http://schemas.microsoft.com/office/drawing/2014/main" id="{A919D4F0-D92F-44C9-832C-13E71501ED9D}"/>
                </a:ext>
              </a:extLst>
            </p:cNvPr>
            <p:cNvGrpSpPr/>
            <p:nvPr/>
          </p:nvGrpSpPr>
          <p:grpSpPr>
            <a:xfrm rot="21265833">
              <a:off x="-30571" y="1828628"/>
              <a:ext cx="317144" cy="302092"/>
              <a:chOff x="-43095" y="1828685"/>
              <a:chExt cx="317144" cy="302092"/>
            </a:xfrm>
          </p:grpSpPr>
          <p:cxnSp>
            <p:nvCxnSpPr>
              <p:cNvPr id="219" name="直線接點 218">
                <a:extLst>
                  <a:ext uri="{FF2B5EF4-FFF2-40B4-BE49-F238E27FC236}">
                    <a16:creationId xmlns:a16="http://schemas.microsoft.com/office/drawing/2014/main" id="{DB49B125-FE3D-442B-A5D5-757BF8E6431F}"/>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B718654C-6292-461C-BE00-46FF51ADBC34}"/>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21" name="直線單箭頭接點 220">
            <a:extLst>
              <a:ext uri="{FF2B5EF4-FFF2-40B4-BE49-F238E27FC236}">
                <a16:creationId xmlns:a16="http://schemas.microsoft.com/office/drawing/2014/main" id="{9E80B29D-16A8-4148-B548-210A3450636D}"/>
              </a:ext>
            </a:extLst>
          </p:cNvPr>
          <p:cNvCxnSpPr>
            <a:cxnSpLocks/>
            <a:endCxn id="223" idx="2"/>
          </p:cNvCxnSpPr>
          <p:nvPr/>
        </p:nvCxnSpPr>
        <p:spPr>
          <a:xfrm flipH="1" flipV="1">
            <a:off x="10138932" y="2917708"/>
            <a:ext cx="9200" cy="8947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22" name="群組 221">
            <a:extLst>
              <a:ext uri="{FF2B5EF4-FFF2-40B4-BE49-F238E27FC236}">
                <a16:creationId xmlns:a16="http://schemas.microsoft.com/office/drawing/2014/main" id="{C831F713-A850-4619-ADE2-F2ECD0DB898E}"/>
              </a:ext>
            </a:extLst>
          </p:cNvPr>
          <p:cNvGrpSpPr/>
          <p:nvPr/>
        </p:nvGrpSpPr>
        <p:grpSpPr>
          <a:xfrm>
            <a:off x="9989741" y="2607696"/>
            <a:ext cx="298383" cy="310013"/>
            <a:chOff x="-105878" y="1740168"/>
            <a:chExt cx="461666" cy="461665"/>
          </a:xfrm>
        </p:grpSpPr>
        <p:sp>
          <p:nvSpPr>
            <p:cNvPr id="223" name="矩形 222">
              <a:extLst>
                <a:ext uri="{FF2B5EF4-FFF2-40B4-BE49-F238E27FC236}">
                  <a16:creationId xmlns:a16="http://schemas.microsoft.com/office/drawing/2014/main" id="{AE37E453-7FFD-4F01-AD11-96EE1BF94BE9}"/>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224" name="群組 223">
              <a:extLst>
                <a:ext uri="{FF2B5EF4-FFF2-40B4-BE49-F238E27FC236}">
                  <a16:creationId xmlns:a16="http://schemas.microsoft.com/office/drawing/2014/main" id="{259571F8-0AD0-4B72-8473-F8D0B13538A6}"/>
                </a:ext>
              </a:extLst>
            </p:cNvPr>
            <p:cNvGrpSpPr/>
            <p:nvPr/>
          </p:nvGrpSpPr>
          <p:grpSpPr>
            <a:xfrm rot="21265833">
              <a:off x="-30571" y="1828628"/>
              <a:ext cx="317144" cy="302092"/>
              <a:chOff x="-43095" y="1828685"/>
              <a:chExt cx="317144" cy="302092"/>
            </a:xfrm>
          </p:grpSpPr>
          <p:cxnSp>
            <p:nvCxnSpPr>
              <p:cNvPr id="225" name="直線接點 224">
                <a:extLst>
                  <a:ext uri="{FF2B5EF4-FFF2-40B4-BE49-F238E27FC236}">
                    <a16:creationId xmlns:a16="http://schemas.microsoft.com/office/drawing/2014/main" id="{67CB6C5A-A810-489D-86D6-B3C0832EC6EF}"/>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線接點 225">
                <a:extLst>
                  <a:ext uri="{FF2B5EF4-FFF2-40B4-BE49-F238E27FC236}">
                    <a16:creationId xmlns:a16="http://schemas.microsoft.com/office/drawing/2014/main" id="{D07CF1F5-DD14-4EDA-B522-453AAA4D185D}"/>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27" name="直線單箭頭接點 226">
            <a:extLst>
              <a:ext uri="{FF2B5EF4-FFF2-40B4-BE49-F238E27FC236}">
                <a16:creationId xmlns:a16="http://schemas.microsoft.com/office/drawing/2014/main" id="{72155922-D3DC-4A55-9A9F-D37542B8EE36}"/>
              </a:ext>
            </a:extLst>
          </p:cNvPr>
          <p:cNvCxnSpPr>
            <a:cxnSpLocks/>
          </p:cNvCxnSpPr>
          <p:nvPr/>
        </p:nvCxnSpPr>
        <p:spPr>
          <a:xfrm flipV="1">
            <a:off x="3393663" y="1601862"/>
            <a:ext cx="0" cy="944000"/>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直線單箭頭接點 227">
            <a:extLst>
              <a:ext uri="{FF2B5EF4-FFF2-40B4-BE49-F238E27FC236}">
                <a16:creationId xmlns:a16="http://schemas.microsoft.com/office/drawing/2014/main" id="{0244CEDF-CBE8-4B30-BF49-F302AD257E48}"/>
              </a:ext>
            </a:extLst>
          </p:cNvPr>
          <p:cNvCxnSpPr>
            <a:cxnSpLocks/>
          </p:cNvCxnSpPr>
          <p:nvPr/>
        </p:nvCxnSpPr>
        <p:spPr>
          <a:xfrm flipH="1" flipV="1">
            <a:off x="5640138" y="1576041"/>
            <a:ext cx="0" cy="987215"/>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直線單箭頭接點 228">
            <a:extLst>
              <a:ext uri="{FF2B5EF4-FFF2-40B4-BE49-F238E27FC236}">
                <a16:creationId xmlns:a16="http://schemas.microsoft.com/office/drawing/2014/main" id="{F8A85035-CA30-4729-8083-0DBC70FF3C35}"/>
              </a:ext>
            </a:extLst>
          </p:cNvPr>
          <p:cNvCxnSpPr>
            <a:cxnSpLocks/>
          </p:cNvCxnSpPr>
          <p:nvPr/>
        </p:nvCxnSpPr>
        <p:spPr>
          <a:xfrm flipH="1" flipV="1">
            <a:off x="7906507" y="1544949"/>
            <a:ext cx="0" cy="1036363"/>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直線單箭頭接點 229">
            <a:extLst>
              <a:ext uri="{FF2B5EF4-FFF2-40B4-BE49-F238E27FC236}">
                <a16:creationId xmlns:a16="http://schemas.microsoft.com/office/drawing/2014/main" id="{69B45978-819C-440D-B772-9A9B2855CB1C}"/>
              </a:ext>
            </a:extLst>
          </p:cNvPr>
          <p:cNvCxnSpPr>
            <a:cxnSpLocks/>
          </p:cNvCxnSpPr>
          <p:nvPr/>
        </p:nvCxnSpPr>
        <p:spPr>
          <a:xfrm flipH="1" flipV="1">
            <a:off x="10137577" y="1564946"/>
            <a:ext cx="0" cy="1053869"/>
          </a:xfrm>
          <a:prstGeom prst="straightConnector1">
            <a:avLst/>
          </a:prstGeom>
          <a:ln w="254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1" name="直線單箭頭接點 230">
            <a:extLst>
              <a:ext uri="{FF2B5EF4-FFF2-40B4-BE49-F238E27FC236}">
                <a16:creationId xmlns:a16="http://schemas.microsoft.com/office/drawing/2014/main" id="{2F4B6C33-8689-465F-B0CF-7EE4E3E7A271}"/>
              </a:ext>
            </a:extLst>
          </p:cNvPr>
          <p:cNvCxnSpPr>
            <a:cxnSpLocks/>
            <a:endCxn id="205" idx="1"/>
          </p:cNvCxnSpPr>
          <p:nvPr/>
        </p:nvCxnSpPr>
        <p:spPr>
          <a:xfrm>
            <a:off x="2679002" y="270968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直線單箭頭接點 231">
            <a:extLst>
              <a:ext uri="{FF2B5EF4-FFF2-40B4-BE49-F238E27FC236}">
                <a16:creationId xmlns:a16="http://schemas.microsoft.com/office/drawing/2014/main" id="{B75D97ED-EAFA-426E-A793-1F5F98B665E2}"/>
              </a:ext>
            </a:extLst>
          </p:cNvPr>
          <p:cNvCxnSpPr>
            <a:cxnSpLocks/>
          </p:cNvCxnSpPr>
          <p:nvPr/>
        </p:nvCxnSpPr>
        <p:spPr>
          <a:xfrm>
            <a:off x="4972692" y="2728030"/>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直線單箭頭接點 232">
            <a:extLst>
              <a:ext uri="{FF2B5EF4-FFF2-40B4-BE49-F238E27FC236}">
                <a16:creationId xmlns:a16="http://schemas.microsoft.com/office/drawing/2014/main" id="{A47D958F-11A7-45ED-832E-2B6456AD593F}"/>
              </a:ext>
            </a:extLst>
          </p:cNvPr>
          <p:cNvCxnSpPr>
            <a:cxnSpLocks/>
          </p:cNvCxnSpPr>
          <p:nvPr/>
        </p:nvCxnSpPr>
        <p:spPr>
          <a:xfrm>
            <a:off x="7203004" y="2746018"/>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線單箭頭接點 233">
            <a:extLst>
              <a:ext uri="{FF2B5EF4-FFF2-40B4-BE49-F238E27FC236}">
                <a16:creationId xmlns:a16="http://schemas.microsoft.com/office/drawing/2014/main" id="{B80F5D69-FF4A-47FB-A087-D76EF2D3A3DE}"/>
              </a:ext>
            </a:extLst>
          </p:cNvPr>
          <p:cNvCxnSpPr>
            <a:cxnSpLocks/>
          </p:cNvCxnSpPr>
          <p:nvPr/>
        </p:nvCxnSpPr>
        <p:spPr>
          <a:xfrm>
            <a:off x="9407673" y="2762701"/>
            <a:ext cx="55663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717CF022-74E8-44F9-AB83-1560D0A4AA94}"/>
              </a:ext>
            </a:extLst>
          </p:cNvPr>
          <p:cNvCxnSpPr>
            <a:cxnSpLocks/>
          </p:cNvCxnSpPr>
          <p:nvPr/>
        </p:nvCxnSpPr>
        <p:spPr>
          <a:xfrm flipH="1">
            <a:off x="3050126" y="1568592"/>
            <a:ext cx="7077827"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A6804B52-D9E7-4A29-B589-657BF17FD3F2}"/>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141</a:t>
            </a:fld>
            <a:endParaRPr lang="zh-TW" altLang="en-US"/>
          </a:p>
        </p:txBody>
      </p:sp>
      <mc:AlternateContent xmlns:mc="http://schemas.openxmlformats.org/markup-compatibility/2006">
        <mc:Choice xmlns:a14="http://schemas.microsoft.com/office/drawing/2010/main" Requires="a14">
          <p:sp>
            <p:nvSpPr>
              <p:cNvPr id="260" name="文字方塊 259">
                <a:extLst>
                  <a:ext uri="{FF2B5EF4-FFF2-40B4-BE49-F238E27FC236}">
                    <a16:creationId xmlns:a16="http://schemas.microsoft.com/office/drawing/2014/main" id="{73F44253-D20C-495A-9B81-AA9F88FAD861}"/>
                  </a:ext>
                </a:extLst>
              </p:cNvPr>
              <p:cNvSpPr txBox="1"/>
              <p:nvPr/>
            </p:nvSpPr>
            <p:spPr>
              <a:xfrm>
                <a:off x="2399019" y="2211649"/>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1,1</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260" name="文字方塊 259">
                <a:extLst>
                  <a:ext uri="{FF2B5EF4-FFF2-40B4-BE49-F238E27FC236}">
                    <a16:creationId xmlns:a16="http://schemas.microsoft.com/office/drawing/2014/main" id="{73F44253-D20C-495A-9B81-AA9F88FAD861}"/>
                  </a:ext>
                </a:extLst>
              </p:cNvPr>
              <p:cNvSpPr txBox="1">
                <a:spLocks noRot="1" noChangeAspect="1" noMove="1" noResize="1" noEditPoints="1" noAdjustHandles="1" noChangeArrowheads="1" noChangeShapeType="1" noTextEdit="1"/>
              </p:cNvSpPr>
              <p:nvPr/>
            </p:nvSpPr>
            <p:spPr>
              <a:xfrm>
                <a:off x="2399019" y="2211649"/>
                <a:ext cx="565091" cy="391004"/>
              </a:xfrm>
              <a:prstGeom prst="rect">
                <a:avLst/>
              </a:prstGeom>
              <a:blipFill>
                <a:blip r:embed="rId53"/>
                <a:stretch>
                  <a:fillRect l="-8889" r="-4444" b="-12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1" name="文字方塊 260">
                <a:extLst>
                  <a:ext uri="{FF2B5EF4-FFF2-40B4-BE49-F238E27FC236}">
                    <a16:creationId xmlns:a16="http://schemas.microsoft.com/office/drawing/2014/main" id="{32E9C9CE-24E4-4269-B63F-97D6955DD843}"/>
                  </a:ext>
                </a:extLst>
              </p:cNvPr>
              <p:cNvSpPr txBox="1"/>
              <p:nvPr/>
            </p:nvSpPr>
            <p:spPr>
              <a:xfrm>
                <a:off x="4671617" y="2211650"/>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261" name="文字方塊 260">
                <a:extLst>
                  <a:ext uri="{FF2B5EF4-FFF2-40B4-BE49-F238E27FC236}">
                    <a16:creationId xmlns:a16="http://schemas.microsoft.com/office/drawing/2014/main" id="{32E9C9CE-24E4-4269-B63F-97D6955DD843}"/>
                  </a:ext>
                </a:extLst>
              </p:cNvPr>
              <p:cNvSpPr txBox="1">
                <a:spLocks noRot="1" noChangeAspect="1" noMove="1" noResize="1" noEditPoints="1" noAdjustHandles="1" noChangeArrowheads="1" noChangeShapeType="1" noTextEdit="1"/>
              </p:cNvSpPr>
              <p:nvPr/>
            </p:nvSpPr>
            <p:spPr>
              <a:xfrm>
                <a:off x="4671617" y="2211650"/>
                <a:ext cx="565091" cy="391389"/>
              </a:xfrm>
              <a:prstGeom prst="rect">
                <a:avLst/>
              </a:prstGeom>
              <a:blipFill>
                <a:blip r:embed="rId54"/>
                <a:stretch>
                  <a:fillRect l="-6522" r="-4348" b="-12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2" name="文字方塊 261">
                <a:extLst>
                  <a:ext uri="{FF2B5EF4-FFF2-40B4-BE49-F238E27FC236}">
                    <a16:creationId xmlns:a16="http://schemas.microsoft.com/office/drawing/2014/main" id="{1B09D6CF-EFE9-49E0-B0C1-C038B0101E48}"/>
                  </a:ext>
                </a:extLst>
              </p:cNvPr>
              <p:cNvSpPr txBox="1"/>
              <p:nvPr/>
            </p:nvSpPr>
            <p:spPr>
              <a:xfrm>
                <a:off x="6822815" y="2211650"/>
                <a:ext cx="565091" cy="391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3</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262" name="文字方塊 261">
                <a:extLst>
                  <a:ext uri="{FF2B5EF4-FFF2-40B4-BE49-F238E27FC236}">
                    <a16:creationId xmlns:a16="http://schemas.microsoft.com/office/drawing/2014/main" id="{1B09D6CF-EFE9-49E0-B0C1-C038B0101E48}"/>
                  </a:ext>
                </a:extLst>
              </p:cNvPr>
              <p:cNvSpPr txBox="1">
                <a:spLocks noRot="1" noChangeAspect="1" noMove="1" noResize="1" noEditPoints="1" noAdjustHandles="1" noChangeArrowheads="1" noChangeShapeType="1" noTextEdit="1"/>
              </p:cNvSpPr>
              <p:nvPr/>
            </p:nvSpPr>
            <p:spPr>
              <a:xfrm>
                <a:off x="6822815" y="2211650"/>
                <a:ext cx="565091" cy="391389"/>
              </a:xfrm>
              <a:prstGeom prst="rect">
                <a:avLst/>
              </a:prstGeom>
              <a:blipFill>
                <a:blip r:embed="rId55"/>
                <a:stretch>
                  <a:fillRect l="-6667" r="-4444" b="-12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3" name="文字方塊 262">
                <a:extLst>
                  <a:ext uri="{FF2B5EF4-FFF2-40B4-BE49-F238E27FC236}">
                    <a16:creationId xmlns:a16="http://schemas.microsoft.com/office/drawing/2014/main" id="{D8077317-36EC-4461-AE6D-F182F603B7DC}"/>
                  </a:ext>
                </a:extLst>
              </p:cNvPr>
              <p:cNvSpPr txBox="1"/>
              <p:nvPr/>
            </p:nvSpPr>
            <p:spPr>
              <a:xfrm>
                <a:off x="9178680" y="2227872"/>
                <a:ext cx="565091" cy="391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r>
                            <a:rPr lang="en-US" altLang="zh-TW" sz="2400" i="1">
                              <a:latin typeface="Cambria Math" panose="02040503050406030204" pitchFamily="18" charset="0"/>
                            </a:rPr>
                            <m:t>4</m:t>
                          </m:r>
                        </m:sub>
                        <m:sup>
                          <m:r>
                            <a:rPr lang="en-US" altLang="zh-TW" sz="2400" i="1">
                              <a:latin typeface="Cambria Math" panose="02040503050406030204" pitchFamily="18" charset="0"/>
                            </a:rPr>
                            <m:t>′</m:t>
                          </m:r>
                        </m:sup>
                      </m:sSubSup>
                    </m:oMath>
                  </m:oMathPara>
                </a14:m>
                <a:endParaRPr lang="zh-TW" altLang="en-US" sz="2400" dirty="0"/>
              </a:p>
            </p:txBody>
          </p:sp>
        </mc:Choice>
        <mc:Fallback>
          <p:sp>
            <p:nvSpPr>
              <p:cNvPr id="263" name="文字方塊 262">
                <a:extLst>
                  <a:ext uri="{FF2B5EF4-FFF2-40B4-BE49-F238E27FC236}">
                    <a16:creationId xmlns:a16="http://schemas.microsoft.com/office/drawing/2014/main" id="{D8077317-36EC-4461-AE6D-F182F603B7DC}"/>
                  </a:ext>
                </a:extLst>
              </p:cNvPr>
              <p:cNvSpPr txBox="1">
                <a:spLocks noRot="1" noChangeAspect="1" noMove="1" noResize="1" noEditPoints="1" noAdjustHandles="1" noChangeArrowheads="1" noChangeShapeType="1" noTextEdit="1"/>
              </p:cNvSpPr>
              <p:nvPr/>
            </p:nvSpPr>
            <p:spPr>
              <a:xfrm>
                <a:off x="9178680" y="2227872"/>
                <a:ext cx="565091" cy="391004"/>
              </a:xfrm>
              <a:prstGeom prst="rect">
                <a:avLst/>
              </a:prstGeom>
              <a:blipFill>
                <a:blip r:embed="rId56"/>
                <a:stretch>
                  <a:fillRect l="-4348" r="-2174" b="-9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49640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4"/>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33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35"/>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33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2"/>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3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10" grpId="0" animBg="1"/>
      <p:bldP spid="311" grpId="0" animBg="1"/>
      <p:bldP spid="312" grpId="0" animBg="1"/>
      <p:bldP spid="318" grpId="0"/>
      <p:bldP spid="324" grpId="0" animBg="1"/>
      <p:bldP spid="325" grpId="0"/>
      <p:bldP spid="326" grpId="0" animBg="1"/>
      <p:bldP spid="327" grpId="0"/>
      <p:bldP spid="328" grpId="0" animBg="1"/>
      <p:bldP spid="329" grpId="0"/>
      <p:bldP spid="330" grpId="0" animBg="1"/>
      <p:bldP spid="331" grpId="0"/>
      <p:bldP spid="332" grpId="0"/>
      <p:bldP spid="3" grpId="0" animBg="1"/>
      <p:bldP spid="3" grpId="1" animBg="1"/>
      <p:bldP spid="333" grpId="0" animBg="1"/>
      <p:bldP spid="333" grpId="1" animBg="1"/>
      <p:bldP spid="334" grpId="0" animBg="1"/>
      <p:bldP spid="334" grpId="1" animBg="1"/>
      <p:bldP spid="335" grpId="0" animBg="1"/>
      <p:bldP spid="335" grpId="1"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文字方塊 277">
            <a:extLst>
              <a:ext uri="{FF2B5EF4-FFF2-40B4-BE49-F238E27FC236}">
                <a16:creationId xmlns:a16="http://schemas.microsoft.com/office/drawing/2014/main" id="{A454DEC8-EA81-4EC4-A964-FBFA81E1DC69}"/>
              </a:ext>
            </a:extLst>
          </p:cNvPr>
          <p:cNvSpPr txBox="1"/>
          <p:nvPr/>
        </p:nvSpPr>
        <p:spPr>
          <a:xfrm>
            <a:off x="6705609" y="1000661"/>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279" name="群組 278">
            <a:extLst>
              <a:ext uri="{FF2B5EF4-FFF2-40B4-BE49-F238E27FC236}">
                <a16:creationId xmlns:a16="http://schemas.microsoft.com/office/drawing/2014/main" id="{A0AF9435-5DEC-47E3-9726-899FDBCA1B04}"/>
              </a:ext>
            </a:extLst>
          </p:cNvPr>
          <p:cNvGrpSpPr/>
          <p:nvPr/>
        </p:nvGrpSpPr>
        <p:grpSpPr>
          <a:xfrm>
            <a:off x="7145995" y="963184"/>
            <a:ext cx="639241" cy="510076"/>
            <a:chOff x="5091792" y="1543557"/>
            <a:chExt cx="639241" cy="510076"/>
          </a:xfrm>
        </p:grpSpPr>
        <p:sp>
          <p:nvSpPr>
            <p:cNvPr id="280" name="文字方塊 279">
              <a:extLst>
                <a:ext uri="{FF2B5EF4-FFF2-40B4-BE49-F238E27FC236}">
                  <a16:creationId xmlns:a16="http://schemas.microsoft.com/office/drawing/2014/main" id="{3B6CD58D-DC66-4A54-9D4E-5C0B35BF64EB}"/>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mc:Choice xmlns:a14="http://schemas.microsoft.com/office/drawing/2010/main" Requires="a14">
            <p:sp>
              <p:nvSpPr>
                <p:cNvPr id="281" name="文字方塊 280">
                  <a:extLst>
                    <a:ext uri="{FF2B5EF4-FFF2-40B4-BE49-F238E27FC236}">
                      <a16:creationId xmlns:a16="http://schemas.microsoft.com/office/drawing/2014/main" id="{538881E1-231E-459B-96D5-677D94E6EE51}"/>
                    </a:ext>
                  </a:extLst>
                </p:cNvPr>
                <p:cNvSpPr txBox="1"/>
                <p:nvPr/>
              </p:nvSpPr>
              <p:spPr>
                <a:xfrm>
                  <a:off x="5182638" y="1684301"/>
                  <a:ext cx="5341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oMath>
                    </m:oMathPara>
                  </a14:m>
                  <a:endParaRPr lang="zh-TW" altLang="en-US" sz="2400" dirty="0"/>
                </a:p>
              </p:txBody>
            </p:sp>
          </mc:Choice>
          <mc:Fallback>
            <p:sp>
              <p:nvSpPr>
                <p:cNvPr id="281" name="文字方塊 280">
                  <a:extLst>
                    <a:ext uri="{FF2B5EF4-FFF2-40B4-BE49-F238E27FC236}">
                      <a16:creationId xmlns:a16="http://schemas.microsoft.com/office/drawing/2014/main" id="{538881E1-231E-459B-96D5-677D94E6EE51}"/>
                    </a:ext>
                  </a:extLst>
                </p:cNvPr>
                <p:cNvSpPr txBox="1">
                  <a:spLocks noRot="1" noChangeAspect="1" noMove="1" noResize="1" noEditPoints="1" noAdjustHandles="1" noChangeArrowheads="1" noChangeShapeType="1" noTextEdit="1"/>
                </p:cNvSpPr>
                <p:nvPr/>
              </p:nvSpPr>
              <p:spPr>
                <a:xfrm>
                  <a:off x="5182638" y="1684301"/>
                  <a:ext cx="534184" cy="369332"/>
                </a:xfrm>
                <a:prstGeom prst="rect">
                  <a:avLst/>
                </a:prstGeom>
                <a:blipFill>
                  <a:blip r:embed="rId3"/>
                  <a:stretch>
                    <a:fillRect l="-11628" r="-4651" b="-6452"/>
                  </a:stretch>
                </a:blipFill>
              </p:spPr>
              <p:txBody>
                <a:bodyPr/>
                <a:lstStyle/>
                <a:p>
                  <a:r>
                    <a:rPr lang="zh-CN" altLang="en-US">
                      <a:noFill/>
                    </a:rPr>
                    <a:t> </a:t>
                  </a:r>
                </a:p>
              </p:txBody>
            </p:sp>
          </mc:Fallback>
        </mc:AlternateContent>
      </p:grpSp>
      <p:sp>
        <p:nvSpPr>
          <p:cNvPr id="282" name="文字方塊 281">
            <a:extLst>
              <a:ext uri="{FF2B5EF4-FFF2-40B4-BE49-F238E27FC236}">
                <a16:creationId xmlns:a16="http://schemas.microsoft.com/office/drawing/2014/main" id="{40D43FF9-E35D-4563-B72D-28266682011E}"/>
              </a:ext>
            </a:extLst>
          </p:cNvPr>
          <p:cNvSpPr txBox="1"/>
          <p:nvPr/>
        </p:nvSpPr>
        <p:spPr>
          <a:xfrm>
            <a:off x="6705609" y="1709506"/>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283" name="群組 282">
            <a:extLst>
              <a:ext uri="{FF2B5EF4-FFF2-40B4-BE49-F238E27FC236}">
                <a16:creationId xmlns:a16="http://schemas.microsoft.com/office/drawing/2014/main" id="{8C8561E2-AA8C-4BAC-B7D0-143D309D882C}"/>
              </a:ext>
            </a:extLst>
          </p:cNvPr>
          <p:cNvGrpSpPr/>
          <p:nvPr/>
        </p:nvGrpSpPr>
        <p:grpSpPr>
          <a:xfrm>
            <a:off x="7145995" y="1686550"/>
            <a:ext cx="639241" cy="516616"/>
            <a:chOff x="5091792" y="1543557"/>
            <a:chExt cx="639241" cy="516616"/>
          </a:xfrm>
        </p:grpSpPr>
        <p:sp>
          <p:nvSpPr>
            <p:cNvPr id="284" name="文字方塊 283">
              <a:extLst>
                <a:ext uri="{FF2B5EF4-FFF2-40B4-BE49-F238E27FC236}">
                  <a16:creationId xmlns:a16="http://schemas.microsoft.com/office/drawing/2014/main" id="{2CE22EAD-D2F6-4FCE-A3A9-1F4690BBCD2D}"/>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mc:Choice xmlns:a14="http://schemas.microsoft.com/office/drawing/2010/main" Requires="a14">
            <p:sp>
              <p:nvSpPr>
                <p:cNvPr id="285" name="文字方塊 284">
                  <a:extLst>
                    <a:ext uri="{FF2B5EF4-FFF2-40B4-BE49-F238E27FC236}">
                      <a16:creationId xmlns:a16="http://schemas.microsoft.com/office/drawing/2014/main" id="{ABE2B4CC-BD24-4C77-BAB5-AF6002331810}"/>
                    </a:ext>
                  </a:extLst>
                </p:cNvPr>
                <p:cNvSpPr txBox="1"/>
                <p:nvPr/>
              </p:nvSpPr>
              <p:spPr>
                <a:xfrm>
                  <a:off x="5182638" y="1684301"/>
                  <a:ext cx="53559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𝑘</m:t>
                            </m:r>
                          </m:sup>
                        </m:sSup>
                      </m:oMath>
                    </m:oMathPara>
                  </a14:m>
                  <a:endParaRPr lang="zh-TW" altLang="en-US" sz="2400" dirty="0"/>
                </a:p>
              </p:txBody>
            </p:sp>
          </mc:Choice>
          <mc:Fallback>
            <p:sp>
              <p:nvSpPr>
                <p:cNvPr id="285" name="文字方塊 284">
                  <a:extLst>
                    <a:ext uri="{FF2B5EF4-FFF2-40B4-BE49-F238E27FC236}">
                      <a16:creationId xmlns:a16="http://schemas.microsoft.com/office/drawing/2014/main" id="{ABE2B4CC-BD24-4C77-BAB5-AF6002331810}"/>
                    </a:ext>
                  </a:extLst>
                </p:cNvPr>
                <p:cNvSpPr txBox="1">
                  <a:spLocks noRot="1" noChangeAspect="1" noMove="1" noResize="1" noEditPoints="1" noAdjustHandles="1" noChangeArrowheads="1" noChangeShapeType="1" noTextEdit="1"/>
                </p:cNvSpPr>
                <p:nvPr/>
              </p:nvSpPr>
              <p:spPr>
                <a:xfrm>
                  <a:off x="5182638" y="1684301"/>
                  <a:ext cx="535595" cy="375872"/>
                </a:xfrm>
                <a:prstGeom prst="rect">
                  <a:avLst/>
                </a:prstGeom>
                <a:blipFill>
                  <a:blip r:embed="rId4"/>
                  <a:stretch>
                    <a:fillRect l="-11628" t="-3333" r="-4651" b="-6667"/>
                  </a:stretch>
                </a:blipFill>
              </p:spPr>
              <p:txBody>
                <a:bodyPr/>
                <a:lstStyle/>
                <a:p>
                  <a:r>
                    <a:rPr lang="zh-CN" altLang="en-US">
                      <a:noFill/>
                    </a:rPr>
                    <a:t> </a:t>
                  </a:r>
                </a:p>
              </p:txBody>
            </p:sp>
          </mc:Fallback>
        </mc:AlternateContent>
      </p:grpSp>
      <p:sp>
        <p:nvSpPr>
          <p:cNvPr id="286" name="文字方塊 285">
            <a:extLst>
              <a:ext uri="{FF2B5EF4-FFF2-40B4-BE49-F238E27FC236}">
                <a16:creationId xmlns:a16="http://schemas.microsoft.com/office/drawing/2014/main" id="{71CDB789-2466-4EB8-8F51-21EFA14D3EC9}"/>
              </a:ext>
            </a:extLst>
          </p:cNvPr>
          <p:cNvSpPr txBox="1"/>
          <p:nvPr/>
        </p:nvSpPr>
        <p:spPr>
          <a:xfrm>
            <a:off x="6683517" y="2401927"/>
            <a:ext cx="348400" cy="523220"/>
          </a:xfrm>
          <a:prstGeom prst="rect">
            <a:avLst/>
          </a:prstGeom>
          <a:noFill/>
        </p:spPr>
        <p:txBody>
          <a:bodyPr wrap="square" rtlCol="0">
            <a:spAutoFit/>
          </a:bodyPr>
          <a:lstStyle/>
          <a:p>
            <a:r>
              <a:rPr lang="en-US" altLang="zh-TW" sz="2800" b="1" dirty="0"/>
              <a:t>=</a:t>
            </a:r>
            <a:endParaRPr lang="zh-TW" altLang="en-US" sz="2800" b="1" dirty="0"/>
          </a:p>
        </p:txBody>
      </p:sp>
      <p:grpSp>
        <p:nvGrpSpPr>
          <p:cNvPr id="287" name="群組 286">
            <a:extLst>
              <a:ext uri="{FF2B5EF4-FFF2-40B4-BE49-F238E27FC236}">
                <a16:creationId xmlns:a16="http://schemas.microsoft.com/office/drawing/2014/main" id="{61FF8CBC-0429-4624-A856-400D4D147613}"/>
              </a:ext>
            </a:extLst>
          </p:cNvPr>
          <p:cNvGrpSpPr/>
          <p:nvPr/>
        </p:nvGrpSpPr>
        <p:grpSpPr>
          <a:xfrm>
            <a:off x="7146474" y="2346309"/>
            <a:ext cx="639241" cy="510076"/>
            <a:chOff x="5091792" y="1543557"/>
            <a:chExt cx="639241" cy="510076"/>
          </a:xfrm>
        </p:grpSpPr>
        <p:sp>
          <p:nvSpPr>
            <p:cNvPr id="288" name="文字方塊 287">
              <a:extLst>
                <a:ext uri="{FF2B5EF4-FFF2-40B4-BE49-F238E27FC236}">
                  <a16:creationId xmlns:a16="http://schemas.microsoft.com/office/drawing/2014/main" id="{286F0C4D-086B-4FC5-B679-5C67C258CC94}"/>
                </a:ext>
              </a:extLst>
            </p:cNvPr>
            <p:cNvSpPr txBox="1"/>
            <p:nvPr/>
          </p:nvSpPr>
          <p:spPr>
            <a:xfrm>
              <a:off x="5091792" y="1543557"/>
              <a:ext cx="6392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endParaRPr lang="zh-TW" altLang="en-US" dirty="0"/>
            </a:p>
          </p:txBody>
        </p:sp>
        <mc:AlternateContent xmlns:mc="http://schemas.openxmlformats.org/markup-compatibility/2006">
          <mc:Choice xmlns:a14="http://schemas.microsoft.com/office/drawing/2010/main" Requires="a14">
            <p:sp>
              <p:nvSpPr>
                <p:cNvPr id="289" name="文字方塊 288">
                  <a:extLst>
                    <a:ext uri="{FF2B5EF4-FFF2-40B4-BE49-F238E27FC236}">
                      <a16:creationId xmlns:a16="http://schemas.microsoft.com/office/drawing/2014/main" id="{9371408D-78C5-454C-AD4F-72F77D9328F1}"/>
                    </a:ext>
                  </a:extLst>
                </p:cNvPr>
                <p:cNvSpPr txBox="1"/>
                <p:nvPr/>
              </p:nvSpPr>
              <p:spPr>
                <a:xfrm>
                  <a:off x="5182638" y="1684301"/>
                  <a:ext cx="525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𝑣</m:t>
                            </m:r>
                          </m:sup>
                        </m:sSup>
                      </m:oMath>
                    </m:oMathPara>
                  </a14:m>
                  <a:endParaRPr lang="zh-TW" altLang="en-US" sz="2400" dirty="0"/>
                </a:p>
              </p:txBody>
            </p:sp>
          </mc:Choice>
          <mc:Fallback>
            <p:sp>
              <p:nvSpPr>
                <p:cNvPr id="289" name="文字方塊 288">
                  <a:extLst>
                    <a:ext uri="{FF2B5EF4-FFF2-40B4-BE49-F238E27FC236}">
                      <a16:creationId xmlns:a16="http://schemas.microsoft.com/office/drawing/2014/main" id="{9371408D-78C5-454C-AD4F-72F77D9328F1}"/>
                    </a:ext>
                  </a:extLst>
                </p:cNvPr>
                <p:cNvSpPr txBox="1">
                  <a:spLocks noRot="1" noChangeAspect="1" noMove="1" noResize="1" noEditPoints="1" noAdjustHandles="1" noChangeArrowheads="1" noChangeShapeType="1" noTextEdit="1"/>
                </p:cNvSpPr>
                <p:nvPr/>
              </p:nvSpPr>
              <p:spPr>
                <a:xfrm>
                  <a:off x="5182638" y="1684301"/>
                  <a:ext cx="525079" cy="369332"/>
                </a:xfrm>
                <a:prstGeom prst="rect">
                  <a:avLst/>
                </a:prstGeom>
                <a:blipFill>
                  <a:blip r:embed="rId5"/>
                  <a:stretch>
                    <a:fillRect l="-11628" b="-6452"/>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B0B1CFA2-6B9D-42F6-B349-69F050B746C3}"/>
                  </a:ext>
                </a:extLst>
              </p:cNvPr>
              <p:cNvSpPr/>
              <p:nvPr/>
            </p:nvSpPr>
            <p:spPr>
              <a:xfrm>
                <a:off x="4899540" y="920229"/>
                <a:ext cx="1713297" cy="61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p:sp>
            <p:nvSpPr>
              <p:cNvPr id="3" name="矩形 2">
                <a:extLst>
                  <a:ext uri="{FF2B5EF4-FFF2-40B4-BE49-F238E27FC236}">
                    <a16:creationId xmlns:a16="http://schemas.microsoft.com/office/drawing/2014/main" id="{B0B1CFA2-6B9D-42F6-B349-69F050B746C3}"/>
                  </a:ext>
                </a:extLst>
              </p:cNvPr>
              <p:cNvSpPr>
                <a:spLocks noRot="1" noChangeAspect="1" noMove="1" noResize="1" noEditPoints="1" noAdjustHandles="1" noChangeArrowheads="1" noChangeShapeType="1" noTextEdit="1"/>
              </p:cNvSpPr>
              <p:nvPr/>
            </p:nvSpPr>
            <p:spPr>
              <a:xfrm>
                <a:off x="4899540" y="920229"/>
                <a:ext cx="1713297" cy="6120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0" name="矩形 289">
                <a:extLst>
                  <a:ext uri="{FF2B5EF4-FFF2-40B4-BE49-F238E27FC236}">
                    <a16:creationId xmlns:a16="http://schemas.microsoft.com/office/drawing/2014/main" id="{CE1B0C67-F351-4FE5-B0A8-69BF91E6121A}"/>
                  </a:ext>
                </a:extLst>
              </p:cNvPr>
              <p:cNvSpPr/>
              <p:nvPr/>
            </p:nvSpPr>
            <p:spPr>
              <a:xfrm>
                <a:off x="4899539" y="1633709"/>
                <a:ext cx="1713297" cy="612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𝑲</m:t>
                      </m:r>
                    </m:oMath>
                  </m:oMathPara>
                </a14:m>
                <a:endParaRPr lang="zh-TW" altLang="en-US" sz="2800" b="1" dirty="0"/>
              </a:p>
            </p:txBody>
          </p:sp>
        </mc:Choice>
        <mc:Fallback>
          <p:sp>
            <p:nvSpPr>
              <p:cNvPr id="290" name="矩形 289">
                <a:extLst>
                  <a:ext uri="{FF2B5EF4-FFF2-40B4-BE49-F238E27FC236}">
                    <a16:creationId xmlns:a16="http://schemas.microsoft.com/office/drawing/2014/main" id="{CE1B0C67-F351-4FE5-B0A8-69BF91E6121A}"/>
                  </a:ext>
                </a:extLst>
              </p:cNvPr>
              <p:cNvSpPr>
                <a:spLocks noRot="1" noChangeAspect="1" noMove="1" noResize="1" noEditPoints="1" noAdjustHandles="1" noChangeArrowheads="1" noChangeShapeType="1" noTextEdit="1"/>
              </p:cNvSpPr>
              <p:nvPr/>
            </p:nvSpPr>
            <p:spPr>
              <a:xfrm>
                <a:off x="4899539" y="1633709"/>
                <a:ext cx="1713297" cy="6120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1" name="矩形 290">
                <a:extLst>
                  <a:ext uri="{FF2B5EF4-FFF2-40B4-BE49-F238E27FC236}">
                    <a16:creationId xmlns:a16="http://schemas.microsoft.com/office/drawing/2014/main" id="{7EDEDEB6-4E63-484E-96B9-8CB0FD6DE4ED}"/>
                  </a:ext>
                </a:extLst>
              </p:cNvPr>
              <p:cNvSpPr/>
              <p:nvPr/>
            </p:nvSpPr>
            <p:spPr>
              <a:xfrm>
                <a:off x="4900201" y="2346309"/>
                <a:ext cx="1713297" cy="61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p:sp>
            <p:nvSpPr>
              <p:cNvPr id="291" name="矩形 290">
                <a:extLst>
                  <a:ext uri="{FF2B5EF4-FFF2-40B4-BE49-F238E27FC236}">
                    <a16:creationId xmlns:a16="http://schemas.microsoft.com/office/drawing/2014/main" id="{7EDEDEB6-4E63-484E-96B9-8CB0FD6DE4ED}"/>
                  </a:ext>
                </a:extLst>
              </p:cNvPr>
              <p:cNvSpPr>
                <a:spLocks noRot="1" noChangeAspect="1" noMove="1" noResize="1" noEditPoints="1" noAdjustHandles="1" noChangeArrowheads="1" noChangeShapeType="1" noTextEdit="1"/>
              </p:cNvSpPr>
              <p:nvPr/>
            </p:nvSpPr>
            <p:spPr>
              <a:xfrm>
                <a:off x="4900201" y="2346309"/>
                <a:ext cx="1713297" cy="612000"/>
              </a:xfrm>
              <a:prstGeom prst="rect">
                <a:avLst/>
              </a:prstGeom>
              <a:blipFill>
                <a:blip r:embed="rId8"/>
                <a:stretch>
                  <a:fillRect/>
                </a:stretch>
              </a:blipFill>
            </p:spPr>
            <p:txBody>
              <a:bodyPr/>
              <a:lstStyle/>
              <a:p>
                <a:r>
                  <a:rPr lang="zh-CN" altLang="en-US">
                    <a:noFill/>
                  </a:rPr>
                  <a:t> </a:t>
                </a:r>
              </a:p>
            </p:txBody>
          </p:sp>
        </mc:Fallback>
      </mc:AlternateContent>
      <p:grpSp>
        <p:nvGrpSpPr>
          <p:cNvPr id="308" name="群組 307">
            <a:extLst>
              <a:ext uri="{FF2B5EF4-FFF2-40B4-BE49-F238E27FC236}">
                <a16:creationId xmlns:a16="http://schemas.microsoft.com/office/drawing/2014/main" id="{409AA4C6-627F-47FE-8391-66AD93069DB5}"/>
              </a:ext>
            </a:extLst>
          </p:cNvPr>
          <p:cNvGrpSpPr/>
          <p:nvPr/>
        </p:nvGrpSpPr>
        <p:grpSpPr>
          <a:xfrm>
            <a:off x="7038463" y="3406479"/>
            <a:ext cx="679984" cy="1713297"/>
            <a:chOff x="6592432" y="2322887"/>
            <a:chExt cx="679984" cy="1713297"/>
          </a:xfrm>
        </p:grpSpPr>
        <p:sp>
          <p:nvSpPr>
            <p:cNvPr id="292" name="矩形 291">
              <a:extLst>
                <a:ext uri="{FF2B5EF4-FFF2-40B4-BE49-F238E27FC236}">
                  <a16:creationId xmlns:a16="http://schemas.microsoft.com/office/drawing/2014/main" id="{ECB4BF57-1779-477E-BADF-F1BA2469CB23}"/>
                </a:ext>
              </a:extLst>
            </p:cNvPr>
            <p:cNvSpPr/>
            <p:nvPr/>
          </p:nvSpPr>
          <p:spPr>
            <a:xfrm rot="5400000">
              <a:off x="6075775" y="2839544"/>
              <a:ext cx="1713297" cy="6799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mc:AlternateContent xmlns:mc="http://schemas.openxmlformats.org/markup-compatibility/2006">
          <mc:Choice xmlns:a14="http://schemas.microsoft.com/office/drawing/2010/main" Requires="a14">
            <p:sp>
              <p:nvSpPr>
                <p:cNvPr id="293" name="文字方塊 292">
                  <a:extLst>
                    <a:ext uri="{FF2B5EF4-FFF2-40B4-BE49-F238E27FC236}">
                      <a16:creationId xmlns:a16="http://schemas.microsoft.com/office/drawing/2014/main" id="{1264B58B-1C40-4DBB-9164-0C2FAC7E247B}"/>
                    </a:ext>
                  </a:extLst>
                </p:cNvPr>
                <p:cNvSpPr txBox="1"/>
                <p:nvPr/>
              </p:nvSpPr>
              <p:spPr>
                <a:xfrm>
                  <a:off x="6765262" y="2976096"/>
                  <a:ext cx="33432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b="1" i="1">
                                <a:latin typeface="Cambria Math" panose="02040503050406030204" pitchFamily="18" charset="0"/>
                              </a:rPr>
                              <m:t>𝑲</m:t>
                            </m:r>
                          </m:e>
                          <m:sup>
                            <m:r>
                              <a:rPr lang="en-US" altLang="zh-TW" sz="2800" i="1">
                                <a:latin typeface="Cambria Math" panose="02040503050406030204" pitchFamily="18" charset="0"/>
                              </a:rPr>
                              <m:t>𝑇</m:t>
                            </m:r>
                          </m:sup>
                        </m:sSup>
                      </m:oMath>
                    </m:oMathPara>
                  </a14:m>
                  <a:endParaRPr lang="zh-TW" altLang="en-US" sz="2800" dirty="0"/>
                </a:p>
              </p:txBody>
            </p:sp>
          </mc:Choice>
          <mc:Fallback>
            <p:sp>
              <p:nvSpPr>
                <p:cNvPr id="293" name="文字方塊 292">
                  <a:extLst>
                    <a:ext uri="{FF2B5EF4-FFF2-40B4-BE49-F238E27FC236}">
                      <a16:creationId xmlns:a16="http://schemas.microsoft.com/office/drawing/2014/main" id="{1264B58B-1C40-4DBB-9164-0C2FAC7E247B}"/>
                    </a:ext>
                  </a:extLst>
                </p:cNvPr>
                <p:cNvSpPr txBox="1">
                  <a:spLocks noRot="1" noChangeAspect="1" noMove="1" noResize="1" noEditPoints="1" noAdjustHandles="1" noChangeArrowheads="1" noChangeShapeType="1" noTextEdit="1"/>
                </p:cNvSpPr>
                <p:nvPr/>
              </p:nvSpPr>
              <p:spPr>
                <a:xfrm>
                  <a:off x="6765262" y="2976096"/>
                  <a:ext cx="334322" cy="430887"/>
                </a:xfrm>
                <a:prstGeom prst="rect">
                  <a:avLst/>
                </a:prstGeom>
                <a:blipFill>
                  <a:blip r:embed="rId9"/>
                  <a:stretch>
                    <a:fillRect l="-32143" t="-2857" r="-50000" b="-5714"/>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94" name="矩形 293">
                <a:extLst>
                  <a:ext uri="{FF2B5EF4-FFF2-40B4-BE49-F238E27FC236}">
                    <a16:creationId xmlns:a16="http://schemas.microsoft.com/office/drawing/2014/main" id="{8FE0ECA8-37F1-4A76-8A4B-FD0998846088}"/>
                  </a:ext>
                </a:extLst>
              </p:cNvPr>
              <p:cNvSpPr/>
              <p:nvPr/>
            </p:nvSpPr>
            <p:spPr>
              <a:xfrm>
                <a:off x="7815793" y="3910747"/>
                <a:ext cx="1713297" cy="6799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𝑸</m:t>
                      </m:r>
                    </m:oMath>
                  </m:oMathPara>
                </a14:m>
                <a:endParaRPr lang="zh-TW" altLang="en-US" sz="2800" b="1" dirty="0"/>
              </a:p>
            </p:txBody>
          </p:sp>
        </mc:Choice>
        <mc:Fallback>
          <p:sp>
            <p:nvSpPr>
              <p:cNvPr id="294" name="矩形 293">
                <a:extLst>
                  <a:ext uri="{FF2B5EF4-FFF2-40B4-BE49-F238E27FC236}">
                    <a16:creationId xmlns:a16="http://schemas.microsoft.com/office/drawing/2014/main" id="{8FE0ECA8-37F1-4A76-8A4B-FD0998846088}"/>
                  </a:ext>
                </a:extLst>
              </p:cNvPr>
              <p:cNvSpPr>
                <a:spLocks noRot="1" noChangeAspect="1" noMove="1" noResize="1" noEditPoints="1" noAdjustHandles="1" noChangeArrowheads="1" noChangeShapeType="1" noTextEdit="1"/>
              </p:cNvSpPr>
              <p:nvPr/>
            </p:nvSpPr>
            <p:spPr>
              <a:xfrm>
                <a:off x="7815793" y="3910747"/>
                <a:ext cx="1713297" cy="67998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5" name="矩形 294">
                <a:extLst>
                  <a:ext uri="{FF2B5EF4-FFF2-40B4-BE49-F238E27FC236}">
                    <a16:creationId xmlns:a16="http://schemas.microsoft.com/office/drawing/2014/main" id="{9525A9B5-E3F4-4A66-AF5D-727D5B3FA9F0}"/>
                  </a:ext>
                </a:extLst>
              </p:cNvPr>
              <p:cNvSpPr/>
              <p:nvPr/>
            </p:nvSpPr>
            <p:spPr>
              <a:xfrm>
                <a:off x="4897440" y="3517267"/>
                <a:ext cx="1569546" cy="14889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oMath>
                  </m:oMathPara>
                </a14:m>
                <a:endParaRPr lang="zh-TW" altLang="en-US" sz="2800" b="1" dirty="0"/>
              </a:p>
            </p:txBody>
          </p:sp>
        </mc:Choice>
        <mc:Fallback>
          <p:sp>
            <p:nvSpPr>
              <p:cNvPr id="295" name="矩形 294">
                <a:extLst>
                  <a:ext uri="{FF2B5EF4-FFF2-40B4-BE49-F238E27FC236}">
                    <a16:creationId xmlns:a16="http://schemas.microsoft.com/office/drawing/2014/main" id="{9525A9B5-E3F4-4A66-AF5D-727D5B3FA9F0}"/>
                  </a:ext>
                </a:extLst>
              </p:cNvPr>
              <p:cNvSpPr>
                <a:spLocks noRot="1" noChangeAspect="1" noMove="1" noResize="1" noEditPoints="1" noAdjustHandles="1" noChangeArrowheads="1" noChangeShapeType="1" noTextEdit="1"/>
              </p:cNvSpPr>
              <p:nvPr/>
            </p:nvSpPr>
            <p:spPr>
              <a:xfrm>
                <a:off x="4897440" y="3517267"/>
                <a:ext cx="1569546" cy="1488905"/>
              </a:xfrm>
              <a:prstGeom prst="rect">
                <a:avLst/>
              </a:prstGeom>
              <a:blipFill>
                <a:blip r:embed="rId11"/>
                <a:stretch>
                  <a:fillRect/>
                </a:stretch>
              </a:blipFill>
            </p:spPr>
            <p:txBody>
              <a:bodyPr/>
              <a:lstStyle/>
              <a:p>
                <a:r>
                  <a:rPr lang="zh-CN" altLang="en-US">
                    <a:noFill/>
                  </a:rPr>
                  <a:t> </a:t>
                </a:r>
              </a:p>
            </p:txBody>
          </p:sp>
        </mc:Fallback>
      </mc:AlternateContent>
      <p:sp>
        <p:nvSpPr>
          <p:cNvPr id="296" name="箭號: 向右 295">
            <a:extLst>
              <a:ext uri="{FF2B5EF4-FFF2-40B4-BE49-F238E27FC236}">
                <a16:creationId xmlns:a16="http://schemas.microsoft.com/office/drawing/2014/main" id="{33285C0E-B95B-4E92-9FD9-CCF27D3867C4}"/>
              </a:ext>
            </a:extLst>
          </p:cNvPr>
          <p:cNvSpPr/>
          <p:nvPr/>
        </p:nvSpPr>
        <p:spPr>
          <a:xfrm flipH="1">
            <a:off x="4017280" y="4059687"/>
            <a:ext cx="515279" cy="3544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97" name="矩形 296">
                <a:extLst>
                  <a:ext uri="{FF2B5EF4-FFF2-40B4-BE49-F238E27FC236}">
                    <a16:creationId xmlns:a16="http://schemas.microsoft.com/office/drawing/2014/main" id="{21EA8291-B094-42C4-8E23-BAF7281554EE}"/>
                  </a:ext>
                </a:extLst>
              </p:cNvPr>
              <p:cNvSpPr/>
              <p:nvPr/>
            </p:nvSpPr>
            <p:spPr>
              <a:xfrm>
                <a:off x="2082852" y="3506287"/>
                <a:ext cx="1569546" cy="14889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𝐀</m:t>
                      </m:r>
                      <m:r>
                        <a:rPr lang="en-US" altLang="zh-TW" sz="2800">
                          <a:latin typeface="Cambria Math" panose="02040503050406030204" pitchFamily="18" charset="0"/>
                        </a:rPr>
                        <m:t>′</m:t>
                      </m:r>
                    </m:oMath>
                  </m:oMathPara>
                </a14:m>
                <a:endParaRPr lang="zh-TW" altLang="en-US" sz="2800" dirty="0"/>
              </a:p>
            </p:txBody>
          </p:sp>
        </mc:Choice>
        <mc:Fallback>
          <p:sp>
            <p:nvSpPr>
              <p:cNvPr id="297" name="矩形 296">
                <a:extLst>
                  <a:ext uri="{FF2B5EF4-FFF2-40B4-BE49-F238E27FC236}">
                    <a16:creationId xmlns:a16="http://schemas.microsoft.com/office/drawing/2014/main" id="{21EA8291-B094-42C4-8E23-BAF7281554EE}"/>
                  </a:ext>
                </a:extLst>
              </p:cNvPr>
              <p:cNvSpPr>
                <a:spLocks noRot="1" noChangeAspect="1" noMove="1" noResize="1" noEditPoints="1" noAdjustHandles="1" noChangeArrowheads="1" noChangeShapeType="1" noTextEdit="1"/>
              </p:cNvSpPr>
              <p:nvPr/>
            </p:nvSpPr>
            <p:spPr>
              <a:xfrm>
                <a:off x="2082852" y="3506287"/>
                <a:ext cx="1569546" cy="148890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8" name="矩形 297">
                <a:extLst>
                  <a:ext uri="{FF2B5EF4-FFF2-40B4-BE49-F238E27FC236}">
                    <a16:creationId xmlns:a16="http://schemas.microsoft.com/office/drawing/2014/main" id="{41C2811D-C291-412E-97EE-162BD9C53980}"/>
                  </a:ext>
                </a:extLst>
              </p:cNvPr>
              <p:cNvSpPr/>
              <p:nvPr/>
            </p:nvSpPr>
            <p:spPr>
              <a:xfrm>
                <a:off x="7887255" y="5342309"/>
                <a:ext cx="1569546" cy="14889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𝐀</m:t>
                      </m:r>
                      <m:r>
                        <a:rPr lang="en-US" altLang="zh-TW" sz="2800">
                          <a:latin typeface="Cambria Math" panose="02040503050406030204" pitchFamily="18" charset="0"/>
                        </a:rPr>
                        <m:t>′</m:t>
                      </m:r>
                    </m:oMath>
                  </m:oMathPara>
                </a14:m>
                <a:endParaRPr lang="zh-TW" altLang="en-US" sz="2800" dirty="0"/>
              </a:p>
            </p:txBody>
          </p:sp>
        </mc:Choice>
        <mc:Fallback>
          <p:sp>
            <p:nvSpPr>
              <p:cNvPr id="298" name="矩形 297">
                <a:extLst>
                  <a:ext uri="{FF2B5EF4-FFF2-40B4-BE49-F238E27FC236}">
                    <a16:creationId xmlns:a16="http://schemas.microsoft.com/office/drawing/2014/main" id="{41C2811D-C291-412E-97EE-162BD9C53980}"/>
                  </a:ext>
                </a:extLst>
              </p:cNvPr>
              <p:cNvSpPr>
                <a:spLocks noRot="1" noChangeAspect="1" noMove="1" noResize="1" noEditPoints="1" noAdjustHandles="1" noChangeArrowheads="1" noChangeShapeType="1" noTextEdit="1"/>
              </p:cNvSpPr>
              <p:nvPr/>
            </p:nvSpPr>
            <p:spPr>
              <a:xfrm>
                <a:off x="7887255" y="5342309"/>
                <a:ext cx="1569546" cy="148890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9" name="矩形 298">
                <a:extLst>
                  <a:ext uri="{FF2B5EF4-FFF2-40B4-BE49-F238E27FC236}">
                    <a16:creationId xmlns:a16="http://schemas.microsoft.com/office/drawing/2014/main" id="{EE7819C5-7497-47FA-849C-B1CED0ECDD85}"/>
                  </a:ext>
                </a:extLst>
              </p:cNvPr>
              <p:cNvSpPr/>
              <p:nvPr/>
            </p:nvSpPr>
            <p:spPr>
              <a:xfrm>
                <a:off x="6102496" y="5761295"/>
                <a:ext cx="1713297" cy="6799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𝑽</m:t>
                      </m:r>
                    </m:oMath>
                  </m:oMathPara>
                </a14:m>
                <a:endParaRPr lang="zh-TW" altLang="en-US" sz="2800" b="1" dirty="0"/>
              </a:p>
            </p:txBody>
          </p:sp>
        </mc:Choice>
        <mc:Fallback>
          <p:sp>
            <p:nvSpPr>
              <p:cNvPr id="299" name="矩形 298">
                <a:extLst>
                  <a:ext uri="{FF2B5EF4-FFF2-40B4-BE49-F238E27FC236}">
                    <a16:creationId xmlns:a16="http://schemas.microsoft.com/office/drawing/2014/main" id="{EE7819C5-7497-47FA-849C-B1CED0ECDD85}"/>
                  </a:ext>
                </a:extLst>
              </p:cNvPr>
              <p:cNvSpPr>
                <a:spLocks noRot="1" noChangeAspect="1" noMove="1" noResize="1" noEditPoints="1" noAdjustHandles="1" noChangeArrowheads="1" noChangeShapeType="1" noTextEdit="1"/>
              </p:cNvSpPr>
              <p:nvPr/>
            </p:nvSpPr>
            <p:spPr>
              <a:xfrm>
                <a:off x="6102496" y="5761295"/>
                <a:ext cx="1713297" cy="679984"/>
              </a:xfrm>
              <a:prstGeom prst="rect">
                <a:avLst/>
              </a:prstGeom>
              <a:blipFill>
                <a:blip r:embed="rId14"/>
                <a:stretch>
                  <a:fillRect/>
                </a:stretch>
              </a:blipFill>
            </p:spPr>
            <p:txBody>
              <a:bodyPr/>
              <a:lstStyle/>
              <a:p>
                <a:r>
                  <a:rPr lang="zh-CN" altLang="en-US">
                    <a:noFill/>
                  </a:rPr>
                  <a:t> </a:t>
                </a:r>
              </a:p>
            </p:txBody>
          </p:sp>
        </mc:Fallback>
      </mc:AlternateContent>
      <p:sp>
        <p:nvSpPr>
          <p:cNvPr id="300" name="文字方塊 299">
            <a:extLst>
              <a:ext uri="{FF2B5EF4-FFF2-40B4-BE49-F238E27FC236}">
                <a16:creationId xmlns:a16="http://schemas.microsoft.com/office/drawing/2014/main" id="{E6F49C20-BA58-40B3-8CD8-23F5CB9BBB50}"/>
              </a:ext>
            </a:extLst>
          </p:cNvPr>
          <p:cNvSpPr txBox="1"/>
          <p:nvPr/>
        </p:nvSpPr>
        <p:spPr>
          <a:xfrm>
            <a:off x="5683413" y="5825150"/>
            <a:ext cx="348400"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303" name="矩形 302">
                <a:extLst>
                  <a:ext uri="{FF2B5EF4-FFF2-40B4-BE49-F238E27FC236}">
                    <a16:creationId xmlns:a16="http://schemas.microsoft.com/office/drawing/2014/main" id="{BEA730FD-C40C-4A32-A7E7-5E7A57B34D97}"/>
                  </a:ext>
                </a:extLst>
              </p:cNvPr>
              <p:cNvSpPr/>
              <p:nvPr/>
            </p:nvSpPr>
            <p:spPr>
              <a:xfrm>
                <a:off x="7871496" y="963937"/>
                <a:ext cx="1713297" cy="61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p:sp>
            <p:nvSpPr>
              <p:cNvPr id="303" name="矩形 302">
                <a:extLst>
                  <a:ext uri="{FF2B5EF4-FFF2-40B4-BE49-F238E27FC236}">
                    <a16:creationId xmlns:a16="http://schemas.microsoft.com/office/drawing/2014/main" id="{BEA730FD-C40C-4A32-A7E7-5E7A57B34D97}"/>
                  </a:ext>
                </a:extLst>
              </p:cNvPr>
              <p:cNvSpPr>
                <a:spLocks noRot="1" noChangeAspect="1" noMove="1" noResize="1" noEditPoints="1" noAdjustHandles="1" noChangeArrowheads="1" noChangeShapeType="1" noTextEdit="1"/>
              </p:cNvSpPr>
              <p:nvPr/>
            </p:nvSpPr>
            <p:spPr>
              <a:xfrm>
                <a:off x="7871496" y="963937"/>
                <a:ext cx="1713297" cy="61200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4" name="矩形 303">
                <a:extLst>
                  <a:ext uri="{FF2B5EF4-FFF2-40B4-BE49-F238E27FC236}">
                    <a16:creationId xmlns:a16="http://schemas.microsoft.com/office/drawing/2014/main" id="{9C29D341-0392-496B-9833-FA3E86A77D44}"/>
                  </a:ext>
                </a:extLst>
              </p:cNvPr>
              <p:cNvSpPr/>
              <p:nvPr/>
            </p:nvSpPr>
            <p:spPr>
              <a:xfrm>
                <a:off x="3967701" y="5746768"/>
                <a:ext cx="1713297" cy="67998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𝑶</m:t>
                      </m:r>
                    </m:oMath>
                  </m:oMathPara>
                </a14:m>
                <a:endParaRPr lang="zh-TW" altLang="en-US" sz="2800" b="1" dirty="0"/>
              </a:p>
            </p:txBody>
          </p:sp>
        </mc:Choice>
        <mc:Fallback>
          <p:sp>
            <p:nvSpPr>
              <p:cNvPr id="304" name="矩形 303">
                <a:extLst>
                  <a:ext uri="{FF2B5EF4-FFF2-40B4-BE49-F238E27FC236}">
                    <a16:creationId xmlns:a16="http://schemas.microsoft.com/office/drawing/2014/main" id="{9C29D341-0392-496B-9833-FA3E86A77D44}"/>
                  </a:ext>
                </a:extLst>
              </p:cNvPr>
              <p:cNvSpPr>
                <a:spLocks noRot="1" noChangeAspect="1" noMove="1" noResize="1" noEditPoints="1" noAdjustHandles="1" noChangeArrowheads="1" noChangeShapeType="1" noTextEdit="1"/>
              </p:cNvSpPr>
              <p:nvPr/>
            </p:nvSpPr>
            <p:spPr>
              <a:xfrm>
                <a:off x="3967701" y="5746768"/>
                <a:ext cx="1713297" cy="679984"/>
              </a:xfrm>
              <a:prstGeom prst="rect">
                <a:avLst/>
              </a:prstGeom>
              <a:blipFill>
                <a:blip r:embed="rId16"/>
                <a:stretch>
                  <a:fillRect/>
                </a:stretch>
              </a:blipFill>
            </p:spPr>
            <p:txBody>
              <a:bodyPr/>
              <a:lstStyle/>
              <a:p>
                <a:r>
                  <a:rPr lang="zh-CN" altLang="en-US">
                    <a:noFill/>
                  </a:rPr>
                  <a:t> </a:t>
                </a:r>
              </a:p>
            </p:txBody>
          </p:sp>
        </mc:Fallback>
      </mc:AlternateContent>
      <p:sp>
        <p:nvSpPr>
          <p:cNvPr id="305" name="文字方塊 304">
            <a:extLst>
              <a:ext uri="{FF2B5EF4-FFF2-40B4-BE49-F238E27FC236}">
                <a16:creationId xmlns:a16="http://schemas.microsoft.com/office/drawing/2014/main" id="{BA2A8539-10E0-499D-9501-C43418E61EA5}"/>
              </a:ext>
            </a:extLst>
          </p:cNvPr>
          <p:cNvSpPr txBox="1"/>
          <p:nvPr/>
        </p:nvSpPr>
        <p:spPr>
          <a:xfrm>
            <a:off x="6592717" y="4020262"/>
            <a:ext cx="348400"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306" name="矩形 305">
                <a:extLst>
                  <a:ext uri="{FF2B5EF4-FFF2-40B4-BE49-F238E27FC236}">
                    <a16:creationId xmlns:a16="http://schemas.microsoft.com/office/drawing/2014/main" id="{BFD49EF1-74B6-403E-9CF2-DC12CFC7E7C8}"/>
                  </a:ext>
                </a:extLst>
              </p:cNvPr>
              <p:cNvSpPr/>
              <p:nvPr/>
            </p:nvSpPr>
            <p:spPr>
              <a:xfrm>
                <a:off x="7871495" y="1665152"/>
                <a:ext cx="1713297" cy="61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p:sp>
            <p:nvSpPr>
              <p:cNvPr id="306" name="矩形 305">
                <a:extLst>
                  <a:ext uri="{FF2B5EF4-FFF2-40B4-BE49-F238E27FC236}">
                    <a16:creationId xmlns:a16="http://schemas.microsoft.com/office/drawing/2014/main" id="{BFD49EF1-74B6-403E-9CF2-DC12CFC7E7C8}"/>
                  </a:ext>
                </a:extLst>
              </p:cNvPr>
              <p:cNvSpPr>
                <a:spLocks noRot="1" noChangeAspect="1" noMove="1" noResize="1" noEditPoints="1" noAdjustHandles="1" noChangeArrowheads="1" noChangeShapeType="1" noTextEdit="1"/>
              </p:cNvSpPr>
              <p:nvPr/>
            </p:nvSpPr>
            <p:spPr>
              <a:xfrm>
                <a:off x="7871495" y="1665152"/>
                <a:ext cx="1713297" cy="61200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7" name="矩形 306">
                <a:extLst>
                  <a:ext uri="{FF2B5EF4-FFF2-40B4-BE49-F238E27FC236}">
                    <a16:creationId xmlns:a16="http://schemas.microsoft.com/office/drawing/2014/main" id="{DBE0E105-2C44-41A5-AC64-EC0968DB42FA}"/>
                  </a:ext>
                </a:extLst>
              </p:cNvPr>
              <p:cNvSpPr/>
              <p:nvPr/>
            </p:nvSpPr>
            <p:spPr>
              <a:xfrm>
                <a:off x="7865768" y="2357311"/>
                <a:ext cx="1713297" cy="61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𝑰</m:t>
                      </m:r>
                    </m:oMath>
                  </m:oMathPara>
                </a14:m>
                <a:endParaRPr lang="zh-TW" altLang="en-US" sz="2800" b="1" dirty="0"/>
              </a:p>
            </p:txBody>
          </p:sp>
        </mc:Choice>
        <mc:Fallback>
          <p:sp>
            <p:nvSpPr>
              <p:cNvPr id="307" name="矩形 306">
                <a:extLst>
                  <a:ext uri="{FF2B5EF4-FFF2-40B4-BE49-F238E27FC236}">
                    <a16:creationId xmlns:a16="http://schemas.microsoft.com/office/drawing/2014/main" id="{DBE0E105-2C44-41A5-AC64-EC0968DB42FA}"/>
                  </a:ext>
                </a:extLst>
              </p:cNvPr>
              <p:cNvSpPr>
                <a:spLocks noRot="1" noChangeAspect="1" noMove="1" noResize="1" noEditPoints="1" noAdjustHandles="1" noChangeArrowheads="1" noChangeShapeType="1" noTextEdit="1"/>
              </p:cNvSpPr>
              <p:nvPr/>
            </p:nvSpPr>
            <p:spPr>
              <a:xfrm>
                <a:off x="7865768" y="2357311"/>
                <a:ext cx="1713297" cy="612000"/>
              </a:xfrm>
              <a:prstGeom prst="rect">
                <a:avLst/>
              </a:prstGeom>
              <a:blipFill>
                <a:blip r:embed="rId18"/>
                <a:stretch>
                  <a:fillRect/>
                </a:stretch>
              </a:blipFill>
            </p:spPr>
            <p:txBody>
              <a:bodyPr/>
              <a:lstStyle/>
              <a:p>
                <a:r>
                  <a:rPr lang="zh-CN" altLang="en-US">
                    <a:noFill/>
                  </a:rPr>
                  <a:t> </a:t>
                </a:r>
              </a:p>
            </p:txBody>
          </p:sp>
        </mc:Fallback>
      </mc:AlternateContent>
      <p:sp>
        <p:nvSpPr>
          <p:cNvPr id="5" name="文字方塊 4">
            <a:extLst>
              <a:ext uri="{FF2B5EF4-FFF2-40B4-BE49-F238E27FC236}">
                <a16:creationId xmlns:a16="http://schemas.microsoft.com/office/drawing/2014/main" id="{4108A474-303F-4574-B8E0-AC291ED41125}"/>
              </a:ext>
            </a:extLst>
          </p:cNvPr>
          <p:cNvSpPr txBox="1"/>
          <p:nvPr/>
        </p:nvSpPr>
        <p:spPr>
          <a:xfrm>
            <a:off x="1401229" y="5032002"/>
            <a:ext cx="2932792" cy="461665"/>
          </a:xfrm>
          <a:prstGeom prst="rect">
            <a:avLst/>
          </a:prstGeom>
          <a:noFill/>
        </p:spPr>
        <p:txBody>
          <a:bodyPr wrap="square" rtlCol="0">
            <a:spAutoFit/>
          </a:bodyPr>
          <a:lstStyle/>
          <a:p>
            <a:pPr algn="ctr"/>
            <a:r>
              <a:rPr lang="zh-TW" altLang="en-US" sz="2400" dirty="0">
                <a:latin typeface="Microsoft YaHei" panose="020B0503020204020204" pitchFamily="34" charset="-122"/>
                <a:ea typeface="Microsoft YaHei" panose="020B0503020204020204" pitchFamily="34" charset="-122"/>
              </a:rPr>
              <a:t>注意力矩阵</a:t>
            </a:r>
          </a:p>
        </p:txBody>
      </p:sp>
      <p:grpSp>
        <p:nvGrpSpPr>
          <p:cNvPr id="8" name="群組 7">
            <a:extLst>
              <a:ext uri="{FF2B5EF4-FFF2-40B4-BE49-F238E27FC236}">
                <a16:creationId xmlns:a16="http://schemas.microsoft.com/office/drawing/2014/main" id="{43E33158-58A2-42C2-815C-AB8A7B347104}"/>
              </a:ext>
            </a:extLst>
          </p:cNvPr>
          <p:cNvGrpSpPr/>
          <p:nvPr/>
        </p:nvGrpSpPr>
        <p:grpSpPr>
          <a:xfrm>
            <a:off x="7038462" y="861238"/>
            <a:ext cx="3516336" cy="2607880"/>
            <a:chOff x="5464487" y="215595"/>
            <a:chExt cx="3516336" cy="2607880"/>
          </a:xfrm>
        </p:grpSpPr>
        <p:sp>
          <p:nvSpPr>
            <p:cNvPr id="2" name="文字方塊 1">
              <a:extLst>
                <a:ext uri="{FF2B5EF4-FFF2-40B4-BE49-F238E27FC236}">
                  <a16:creationId xmlns:a16="http://schemas.microsoft.com/office/drawing/2014/main" id="{2BBEFF48-64D8-4912-BFEA-F0EFC45967A4}"/>
                </a:ext>
              </a:extLst>
            </p:cNvPr>
            <p:cNvSpPr txBox="1"/>
            <p:nvPr/>
          </p:nvSpPr>
          <p:spPr>
            <a:xfrm>
              <a:off x="6620135" y="2300255"/>
              <a:ext cx="2360688" cy="523220"/>
            </a:xfrm>
            <a:prstGeom prst="rect">
              <a:avLst/>
            </a:prstGeom>
            <a:noFill/>
          </p:spPr>
          <p:txBody>
            <a:bodyPr wrap="square" rtlCol="0">
              <a:spAutoFit/>
            </a:bodyPr>
            <a:lstStyle/>
            <a:p>
              <a:r>
                <a:rPr lang="zh-TW" altLang="en-US" sz="2800" dirty="0">
                  <a:solidFill>
                    <a:srgbClr val="C00000"/>
                  </a:solidFill>
                  <a:latin typeface="Microsoft YaHei" panose="020B0503020204020204" pitchFamily="34" charset="-122"/>
                  <a:ea typeface="Microsoft YaHei" panose="020B0503020204020204" pitchFamily="34" charset="-122"/>
                </a:rPr>
                <a:t>待学习的参数</a:t>
              </a:r>
            </a:p>
          </p:txBody>
        </p:sp>
        <p:sp>
          <p:nvSpPr>
            <p:cNvPr id="35" name="矩形: 圓角 34">
              <a:extLst>
                <a:ext uri="{FF2B5EF4-FFF2-40B4-BE49-F238E27FC236}">
                  <a16:creationId xmlns:a16="http://schemas.microsoft.com/office/drawing/2014/main" id="{5172624D-9566-4CE6-895C-8F76D18736DE}"/>
                </a:ext>
              </a:extLst>
            </p:cNvPr>
            <p:cNvSpPr/>
            <p:nvPr/>
          </p:nvSpPr>
          <p:spPr>
            <a:xfrm>
              <a:off x="5464487" y="215595"/>
              <a:ext cx="811895" cy="220430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a:extLst>
                <a:ext uri="{FF2B5EF4-FFF2-40B4-BE49-F238E27FC236}">
                  <a16:creationId xmlns:a16="http://schemas.microsoft.com/office/drawing/2014/main" id="{85E075CE-13CA-43DC-B87F-023F4283F574}"/>
                </a:ext>
              </a:extLst>
            </p:cNvPr>
            <p:cNvCxnSpPr>
              <a:cxnSpLocks/>
              <a:endCxn id="2" idx="1"/>
            </p:cNvCxnSpPr>
            <p:nvPr/>
          </p:nvCxnSpPr>
          <p:spPr>
            <a:xfrm>
              <a:off x="6188423" y="2441404"/>
              <a:ext cx="431712" cy="1204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投影片編號版面配置區 5">
            <a:extLst>
              <a:ext uri="{FF2B5EF4-FFF2-40B4-BE49-F238E27FC236}">
                <a16:creationId xmlns:a16="http://schemas.microsoft.com/office/drawing/2014/main" id="{AB949CEF-D37B-4B92-AA00-D2320DCEA4E4}"/>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142</a:t>
            </a:fld>
            <a:endParaRPr lang="zh-TW" altLang="en-US"/>
          </a:p>
        </p:txBody>
      </p:sp>
    </p:spTree>
    <p:extLst>
      <p:ext uri="{BB962C8B-B14F-4D97-AF65-F5344CB8AC3E}">
        <p14:creationId xmlns:p14="http://schemas.microsoft.com/office/powerpoint/2010/main" val="38313459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82" grpId="0"/>
      <p:bldP spid="286" grpId="0"/>
      <p:bldP spid="3" grpId="0" animBg="1"/>
      <p:bldP spid="290" grpId="0" animBg="1"/>
      <p:bldP spid="291" grpId="0" animBg="1"/>
      <p:bldP spid="294" grpId="0" animBg="1"/>
      <p:bldP spid="295" grpId="0" animBg="1"/>
      <p:bldP spid="296" grpId="0" animBg="1"/>
      <p:bldP spid="297" grpId="0" animBg="1"/>
      <p:bldP spid="298" grpId="0" animBg="1"/>
      <p:bldP spid="299" grpId="0" animBg="1"/>
      <p:bldP spid="300" grpId="0"/>
      <p:bldP spid="303" grpId="0" animBg="1"/>
      <p:bldP spid="304" grpId="0" animBg="1"/>
      <p:bldP spid="305" grpId="0"/>
      <p:bldP spid="306" grpId="0" animBg="1"/>
      <p:bldP spid="307" grpId="0" animBg="1"/>
      <p:bldP spid="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線單箭頭接點 80">
            <a:extLst>
              <a:ext uri="{FF2B5EF4-FFF2-40B4-BE49-F238E27FC236}">
                <a16:creationId xmlns:a16="http://schemas.microsoft.com/office/drawing/2014/main" id="{FEBAF7FA-9A52-43FE-A44E-924758A67A0E}"/>
              </a:ext>
            </a:extLst>
          </p:cNvPr>
          <p:cNvCxnSpPr>
            <a:cxnSpLocks/>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BC1ADA4C-3EDE-4EF5-9E58-BE8A9FEEB2B5}"/>
              </a:ext>
            </a:extLst>
          </p:cNvPr>
          <p:cNvCxnSpPr>
            <a:cxnSpLocks/>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D62AE9B-0F12-48B0-98F3-131EC32264A4}"/>
              </a:ext>
            </a:extLst>
          </p:cNvPr>
          <p:cNvCxnSpPr>
            <a:cxnSpLocks/>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2F49220C-299E-486B-9728-F63BD0E8FDF9}"/>
              </a:ext>
            </a:extLst>
          </p:cNvPr>
          <p:cNvCxnSpPr>
            <a:cxnSpLocks/>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CDF0E9D5-BFB6-430B-B7A6-CC1ED6A3BED7}"/>
              </a:ext>
            </a:extLst>
          </p:cNvPr>
          <p:cNvCxnSpPr>
            <a:cxnSpLocks/>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64B57A16-7180-4774-8BF8-E837319C8538}"/>
              </a:ext>
            </a:extLst>
          </p:cNvPr>
          <p:cNvCxnSpPr>
            <a:cxnSpLocks/>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5ACEA257-6C41-43FC-BE26-00A9F07663A6}"/>
              </a:ext>
            </a:extLst>
          </p:cNvPr>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3" name="矩形 12">
            <a:extLst>
              <a:ext uri="{FF2B5EF4-FFF2-40B4-BE49-F238E27FC236}">
                <a16:creationId xmlns:a16="http://schemas.microsoft.com/office/drawing/2014/main" id="{6E285AF8-2060-448A-8624-6BBF6F1FF398}"/>
              </a:ext>
            </a:extLst>
          </p:cNvPr>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4" name="文字方塊 13">
                <a:extLst>
                  <a:ext uri="{FF2B5EF4-FFF2-40B4-BE49-F238E27FC236}">
                    <a16:creationId xmlns:a16="http://schemas.microsoft.com/office/drawing/2014/main" id="{EF611EDB-4EE7-4247-AF5E-DF99E98128FF}"/>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4" name="文字方塊 13">
                <a:extLst>
                  <a:ext uri="{FF2B5EF4-FFF2-40B4-BE49-F238E27FC236}">
                    <a16:creationId xmlns:a16="http://schemas.microsoft.com/office/drawing/2014/main" id="{EF611EDB-4EE7-4247-AF5E-DF99E98128FF}"/>
                  </a:ext>
                </a:extLst>
              </p:cNvPr>
              <p:cNvSpPr txBox="1">
                <a:spLocks noRot="1" noChangeAspect="1" noMove="1" noResize="1" noEditPoints="1" noAdjustHandles="1" noChangeArrowheads="1" noChangeShapeType="1" noTextEdit="1"/>
              </p:cNvSpPr>
              <p:nvPr/>
            </p:nvSpPr>
            <p:spPr>
              <a:xfrm>
                <a:off x="3778639" y="5054059"/>
                <a:ext cx="715161" cy="473591"/>
              </a:xfrm>
              <a:prstGeom prst="rect">
                <a:avLst/>
              </a:prstGeom>
              <a:blipFill>
                <a:blip r:embed="rId2"/>
                <a:stretch>
                  <a:fillRect/>
                </a:stretch>
              </a:blipFill>
            </p:spPr>
            <p:txBody>
              <a:bodyPr/>
              <a:lstStyle/>
              <a:p>
                <a:r>
                  <a:rPr lang="zh-CN" altLang="en-US">
                    <a:noFill/>
                  </a:rPr>
                  <a:t> </a:t>
                </a:r>
              </a:p>
            </p:txBody>
          </p:sp>
        </mc:Fallback>
      </mc:AlternateContent>
      <p:cxnSp>
        <p:nvCxnSpPr>
          <p:cNvPr id="17" name="直線單箭頭接點 16">
            <a:extLst>
              <a:ext uri="{FF2B5EF4-FFF2-40B4-BE49-F238E27FC236}">
                <a16:creationId xmlns:a16="http://schemas.microsoft.com/office/drawing/2014/main" id="{82452422-F25D-41BF-8A03-773978232C2A}"/>
              </a:ext>
            </a:extLst>
          </p:cNvPr>
          <p:cNvCxnSpPr>
            <a:cxnSpLocks/>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0DCA3CC-418B-482F-970B-9A0F14D677FF}"/>
              </a:ext>
            </a:extLst>
          </p:cNvPr>
          <p:cNvCxnSpPr>
            <a:cxnSpLocks/>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06DF0724-10C6-492F-8CEB-3C5C2EB8199C}"/>
              </a:ext>
            </a:extLst>
          </p:cNvPr>
          <p:cNvGrpSpPr/>
          <p:nvPr/>
        </p:nvGrpSpPr>
        <p:grpSpPr>
          <a:xfrm>
            <a:off x="5077437" y="5006242"/>
            <a:ext cx="715161" cy="813431"/>
            <a:chOff x="3154887" y="3748362"/>
            <a:chExt cx="715161" cy="813431"/>
          </a:xfrm>
        </p:grpSpPr>
        <p:sp>
          <p:nvSpPr>
            <p:cNvPr id="11" name="矩形 10">
              <a:extLst>
                <a:ext uri="{FF2B5EF4-FFF2-40B4-BE49-F238E27FC236}">
                  <a16:creationId xmlns:a16="http://schemas.microsoft.com/office/drawing/2014/main" id="{684D2D8C-7825-4094-B321-8D1F46277830}"/>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CAE55535-1353-49C5-B3CD-693B9838336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2" name="文字方塊 11">
                  <a:extLst>
                    <a:ext uri="{FF2B5EF4-FFF2-40B4-BE49-F238E27FC236}">
                      <a16:creationId xmlns:a16="http://schemas.microsoft.com/office/drawing/2014/main" id="{CAE55535-1353-49C5-B3CD-693B9838336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3"/>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8D0FAA61-11F8-4343-9FAC-AA292A7C762F}"/>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8081FC01-0DAE-4DE3-929C-91D6FBDF2D71}"/>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21" name="文字方塊 20">
                <a:extLst>
                  <a:ext uri="{FF2B5EF4-FFF2-40B4-BE49-F238E27FC236}">
                    <a16:creationId xmlns:a16="http://schemas.microsoft.com/office/drawing/2014/main" id="{8081FC01-0DAE-4DE3-929C-91D6FBDF2D71}"/>
                  </a:ext>
                </a:extLst>
              </p:cNvPr>
              <p:cNvSpPr txBox="1">
                <a:spLocks noRot="1" noChangeAspect="1" noMove="1" noResize="1" noEditPoints="1" noAdjustHandles="1" noChangeArrowheads="1" noChangeShapeType="1" noTextEdit="1"/>
              </p:cNvSpPr>
              <p:nvPr/>
            </p:nvSpPr>
            <p:spPr>
              <a:xfrm>
                <a:off x="3788420" y="6152810"/>
                <a:ext cx="715161" cy="473591"/>
              </a:xfrm>
              <a:prstGeom prst="rect">
                <a:avLst/>
              </a:prstGeom>
              <a:blipFill>
                <a:blip r:embed="rId4"/>
                <a:stretch>
                  <a:fillRect/>
                </a:stretch>
              </a:blipFill>
            </p:spPr>
            <p:txBody>
              <a:bodyPr/>
              <a:lstStyle/>
              <a:p>
                <a:r>
                  <a:rPr lang="zh-CN" altLang="en-US">
                    <a:noFill/>
                  </a:rPr>
                  <a:t> </a:t>
                </a:r>
              </a:p>
            </p:txBody>
          </p:sp>
        </mc:Fallback>
      </mc:AlternateContent>
      <p:grpSp>
        <p:nvGrpSpPr>
          <p:cNvPr id="42" name="群組 41">
            <a:extLst>
              <a:ext uri="{FF2B5EF4-FFF2-40B4-BE49-F238E27FC236}">
                <a16:creationId xmlns:a16="http://schemas.microsoft.com/office/drawing/2014/main" id="{D7E1C23A-1289-43B5-8C12-9C14808752E0}"/>
              </a:ext>
            </a:extLst>
          </p:cNvPr>
          <p:cNvGrpSpPr/>
          <p:nvPr/>
        </p:nvGrpSpPr>
        <p:grpSpPr>
          <a:xfrm>
            <a:off x="2355203" y="5006242"/>
            <a:ext cx="715161" cy="813431"/>
            <a:chOff x="1299972" y="3748362"/>
            <a:chExt cx="715161" cy="813431"/>
          </a:xfrm>
        </p:grpSpPr>
        <p:grpSp>
          <p:nvGrpSpPr>
            <p:cNvPr id="39" name="群組 38">
              <a:extLst>
                <a:ext uri="{FF2B5EF4-FFF2-40B4-BE49-F238E27FC236}">
                  <a16:creationId xmlns:a16="http://schemas.microsoft.com/office/drawing/2014/main" id="{3B9ACEB8-D3E3-4435-A9DC-290C63A78BFB}"/>
                </a:ext>
              </a:extLst>
            </p:cNvPr>
            <p:cNvGrpSpPr/>
            <p:nvPr/>
          </p:nvGrpSpPr>
          <p:grpSpPr>
            <a:xfrm>
              <a:off x="1488062" y="3748362"/>
              <a:ext cx="288000" cy="813431"/>
              <a:chOff x="2212165" y="3748362"/>
              <a:chExt cx="288000" cy="813431"/>
            </a:xfrm>
          </p:grpSpPr>
          <p:sp>
            <p:nvSpPr>
              <p:cNvPr id="15" name="矩形 14">
                <a:extLst>
                  <a:ext uri="{FF2B5EF4-FFF2-40B4-BE49-F238E27FC236}">
                    <a16:creationId xmlns:a16="http://schemas.microsoft.com/office/drawing/2014/main" id="{51E5C2E0-E1A6-4A3D-82A8-5ADA26D6A31B}"/>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9" name="直線單箭頭接點 18">
                <a:extLst>
                  <a:ext uri="{FF2B5EF4-FFF2-40B4-BE49-F238E27FC236}">
                    <a16:creationId xmlns:a16="http://schemas.microsoft.com/office/drawing/2014/main" id="{4CFB0120-F33F-48CB-A22B-16B52C4209D9}"/>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B327653C-8387-4F7D-9B60-A89815B2D95C}"/>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6" name="文字方塊 15">
                  <a:extLst>
                    <a:ext uri="{FF2B5EF4-FFF2-40B4-BE49-F238E27FC236}">
                      <a16:creationId xmlns:a16="http://schemas.microsoft.com/office/drawing/2014/main" id="{B327653C-8387-4F7D-9B60-A89815B2D95C}"/>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5"/>
                  <a:stretch>
                    <a:fillRect b="-10256"/>
                  </a:stretch>
                </a:blipFill>
              </p:spPr>
              <p:txBody>
                <a:bodyPr/>
                <a:lstStyle/>
                <a:p>
                  <a:r>
                    <a:rPr lang="zh-TW" altLang="en-US">
                      <a:noFill/>
                    </a:rPr>
                    <a:t> </a:t>
                  </a:r>
                </a:p>
              </p:txBody>
            </p:sp>
          </mc:Fallback>
        </mc:AlternateContent>
      </p:grpSp>
      <p:sp>
        <p:nvSpPr>
          <p:cNvPr id="40" name="文字方塊 39">
            <a:extLst>
              <a:ext uri="{FF2B5EF4-FFF2-40B4-BE49-F238E27FC236}">
                <a16:creationId xmlns:a16="http://schemas.microsoft.com/office/drawing/2014/main" id="{48047BE0-D0E9-4803-A070-A7783EA9F01F}"/>
              </a:ext>
            </a:extLst>
          </p:cNvPr>
          <p:cNvSpPr txBox="1"/>
          <p:nvPr/>
        </p:nvSpPr>
        <p:spPr>
          <a:xfrm>
            <a:off x="4560859" y="6173541"/>
            <a:ext cx="3503221" cy="461665"/>
          </a:xfrm>
          <a:prstGeom prst="rect">
            <a:avLst/>
          </a:prstGeom>
          <a:noFill/>
        </p:spPr>
        <p:txBody>
          <a:bodyPr wrap="square" rtlCol="0">
            <a:spAutoFit/>
          </a:bodyPr>
          <a:lstStyle/>
          <a:p>
            <a:pPr algn="ctr"/>
            <a:r>
              <a:rPr lang="en-US" altLang="zh-TW" sz="2400" dirty="0">
                <a:latin typeface="Microsoft YaHei" panose="020B0503020204020204" pitchFamily="34" charset="-122"/>
                <a:ea typeface="Microsoft YaHei" panose="020B0503020204020204" pitchFamily="34" charset="-122"/>
              </a:rPr>
              <a:t>(</a:t>
            </a:r>
            <a:r>
              <a:rPr lang="zh-TW" altLang="en-US" sz="2400" dirty="0">
                <a:latin typeface="Microsoft YaHei" panose="020B0503020204020204" pitchFamily="34" charset="-122"/>
                <a:ea typeface="Microsoft YaHei" panose="020B0503020204020204" pitchFamily="34" charset="-122"/>
              </a:rPr>
              <a:t>以</a:t>
            </a:r>
            <a:r>
              <a:rPr lang="en-US" altLang="zh-TW" sz="2400" dirty="0">
                <a:latin typeface="Microsoft YaHei" panose="020B0503020204020204" pitchFamily="34" charset="-122"/>
                <a:ea typeface="Microsoft YaHei" panose="020B0503020204020204" pitchFamily="34" charset="-122"/>
              </a:rPr>
              <a:t>2</a:t>
            </a:r>
            <a:r>
              <a:rPr lang="zh-TW" altLang="en-US" sz="2400" dirty="0">
                <a:latin typeface="Microsoft YaHei" panose="020B0503020204020204" pitchFamily="34" charset="-122"/>
                <a:ea typeface="Microsoft YaHei" panose="020B0503020204020204" pitchFamily="34" charset="-122"/>
              </a:rPr>
              <a:t>头为例</a:t>
            </a:r>
            <a:r>
              <a:rPr lang="en-US" altLang="zh-TW" sz="2400" dirty="0">
                <a:latin typeface="Microsoft YaHei" panose="020B0503020204020204" pitchFamily="34" charset="-122"/>
                <a:ea typeface="Microsoft YaHei" panose="020B0503020204020204" pitchFamily="34" charset="-122"/>
              </a:rPr>
              <a:t>)</a:t>
            </a:r>
            <a:endParaRPr lang="zh-TW" altLang="en-US" sz="2400" dirty="0">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E221CF90-0A7D-4C0E-A2CC-15ED7B86ED19}"/>
              </a:ext>
            </a:extLst>
          </p:cNvPr>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3" name="文字方塊 62">
                <a:extLst>
                  <a:ext uri="{FF2B5EF4-FFF2-40B4-BE49-F238E27FC236}">
                    <a16:creationId xmlns:a16="http://schemas.microsoft.com/office/drawing/2014/main" id="{8BC01294-7889-4FBA-B708-F74A49C81C8C}"/>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63" name="文字方塊 62">
                <a:extLst>
                  <a:ext uri="{FF2B5EF4-FFF2-40B4-BE49-F238E27FC236}">
                    <a16:creationId xmlns:a16="http://schemas.microsoft.com/office/drawing/2014/main" id="{8BC01294-7889-4FBA-B708-F74A49C81C8C}"/>
                  </a:ext>
                </a:extLst>
              </p:cNvPr>
              <p:cNvSpPr txBox="1">
                <a:spLocks noRot="1" noChangeAspect="1" noMove="1" noResize="1" noEditPoints="1" noAdjustHandles="1" noChangeArrowheads="1" noChangeShapeType="1" noTextEdit="1"/>
              </p:cNvSpPr>
              <p:nvPr/>
            </p:nvSpPr>
            <p:spPr>
              <a:xfrm>
                <a:off x="2817352" y="3444907"/>
                <a:ext cx="715161" cy="473591"/>
              </a:xfrm>
              <a:prstGeom prst="rect">
                <a:avLst/>
              </a:prstGeom>
              <a:blipFill>
                <a:blip r:embed="rId6"/>
                <a:stretch>
                  <a:fillRect b="-7895"/>
                </a:stretch>
              </a:blipFill>
            </p:spPr>
            <p:txBody>
              <a:bodyPr/>
              <a:lstStyle/>
              <a:p>
                <a:r>
                  <a:rPr lang="zh-CN" altLang="en-US">
                    <a:noFill/>
                  </a:rPr>
                  <a:t> </a:t>
                </a:r>
              </a:p>
            </p:txBody>
          </p:sp>
        </mc:Fallback>
      </mc:AlternateContent>
      <p:sp>
        <p:nvSpPr>
          <p:cNvPr id="64" name="矩形 63">
            <a:extLst>
              <a:ext uri="{FF2B5EF4-FFF2-40B4-BE49-F238E27FC236}">
                <a16:creationId xmlns:a16="http://schemas.microsoft.com/office/drawing/2014/main" id="{55E8DCFD-87AC-4F39-838D-EAF48E1AA2C6}"/>
              </a:ext>
            </a:extLst>
          </p:cNvPr>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65" name="文字方塊 64">
                <a:extLst>
                  <a:ext uri="{FF2B5EF4-FFF2-40B4-BE49-F238E27FC236}">
                    <a16:creationId xmlns:a16="http://schemas.microsoft.com/office/drawing/2014/main" id="{04340317-C68A-4B3D-9D7E-4687FBD9262D}"/>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65" name="文字方塊 64">
                <a:extLst>
                  <a:ext uri="{FF2B5EF4-FFF2-40B4-BE49-F238E27FC236}">
                    <a16:creationId xmlns:a16="http://schemas.microsoft.com/office/drawing/2014/main" id="{04340317-C68A-4B3D-9D7E-4687FBD9262D}"/>
                  </a:ext>
                </a:extLst>
              </p:cNvPr>
              <p:cNvSpPr txBox="1">
                <a:spLocks noRot="1" noChangeAspect="1" noMove="1" noResize="1" noEditPoints="1" noAdjustHandles="1" noChangeArrowheads="1" noChangeShapeType="1" noTextEdit="1"/>
              </p:cNvSpPr>
              <p:nvPr/>
            </p:nvSpPr>
            <p:spPr>
              <a:xfrm>
                <a:off x="2078294" y="3434926"/>
                <a:ext cx="715161" cy="473591"/>
              </a:xfrm>
              <a:prstGeom prst="rect">
                <a:avLst/>
              </a:prstGeom>
              <a:blipFill>
                <a:blip r:embed="rId7"/>
                <a:stretch>
                  <a:fillRect b="-10526"/>
                </a:stretch>
              </a:blipFill>
            </p:spPr>
            <p:txBody>
              <a:bodyPr/>
              <a:lstStyle/>
              <a:p>
                <a:r>
                  <a:rPr lang="zh-CN" altLang="en-US">
                    <a:noFill/>
                  </a:rPr>
                  <a:t> </a:t>
                </a:r>
              </a:p>
            </p:txBody>
          </p:sp>
        </mc:Fallback>
      </mc:AlternateContent>
      <p:cxnSp>
        <p:nvCxnSpPr>
          <p:cNvPr id="80" name="直線單箭頭接點 79">
            <a:extLst>
              <a:ext uri="{FF2B5EF4-FFF2-40B4-BE49-F238E27FC236}">
                <a16:creationId xmlns:a16="http://schemas.microsoft.com/office/drawing/2014/main" id="{370B5727-0DE9-417A-808A-F9623AEECD30}"/>
              </a:ext>
            </a:extLst>
          </p:cNvPr>
          <p:cNvCxnSpPr>
            <a:cxnSpLocks/>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237FA8A2-F1D5-42CD-B9AF-4A324B1D141B}"/>
              </a:ext>
            </a:extLst>
          </p:cNvPr>
          <p:cNvCxnSpPr>
            <a:cxnSpLocks/>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554DB6FE-A524-4174-B121-6791CCB6A187}"/>
              </a:ext>
            </a:extLst>
          </p:cNvPr>
          <p:cNvCxnSpPr>
            <a:cxnSpLocks/>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E8AC16EE-707D-4413-85C3-7E75144290EF}"/>
              </a:ext>
            </a:extLst>
          </p:cNvPr>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5" name="文字方塊 84">
                <a:extLst>
                  <a:ext uri="{FF2B5EF4-FFF2-40B4-BE49-F238E27FC236}">
                    <a16:creationId xmlns:a16="http://schemas.microsoft.com/office/drawing/2014/main" id="{EDF4CA8B-ACE4-4BAC-ADA9-8F1A37D8CCD6}"/>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85" name="文字方塊 84">
                <a:extLst>
                  <a:ext uri="{FF2B5EF4-FFF2-40B4-BE49-F238E27FC236}">
                    <a16:creationId xmlns:a16="http://schemas.microsoft.com/office/drawing/2014/main" id="{EDF4CA8B-ACE4-4BAC-ADA9-8F1A37D8CCD6}"/>
                  </a:ext>
                </a:extLst>
              </p:cNvPr>
              <p:cNvSpPr txBox="1">
                <a:spLocks noRot="1" noChangeAspect="1" noMove="1" noResize="1" noEditPoints="1" noAdjustHandles="1" noChangeArrowheads="1" noChangeShapeType="1" noTextEdit="1"/>
              </p:cNvSpPr>
              <p:nvPr/>
            </p:nvSpPr>
            <p:spPr>
              <a:xfrm>
                <a:off x="4250743" y="3442795"/>
                <a:ext cx="715161" cy="473591"/>
              </a:xfrm>
              <a:prstGeom prst="rect">
                <a:avLst/>
              </a:prstGeom>
              <a:blipFill>
                <a:blip r:embed="rId8"/>
                <a:stretch>
                  <a:fillRect/>
                </a:stretch>
              </a:blipFill>
            </p:spPr>
            <p:txBody>
              <a:bodyPr/>
              <a:lstStyle/>
              <a:p>
                <a:r>
                  <a:rPr lang="zh-CN" altLang="en-US">
                    <a:noFill/>
                  </a:rPr>
                  <a:t> </a:t>
                </a:r>
              </a:p>
            </p:txBody>
          </p:sp>
        </mc:Fallback>
      </mc:AlternateContent>
      <p:sp>
        <p:nvSpPr>
          <p:cNvPr id="86" name="矩形 85">
            <a:extLst>
              <a:ext uri="{FF2B5EF4-FFF2-40B4-BE49-F238E27FC236}">
                <a16:creationId xmlns:a16="http://schemas.microsoft.com/office/drawing/2014/main" id="{A283BE6A-E96F-404C-B925-4A5CF53515E9}"/>
              </a:ext>
            </a:extLst>
          </p:cNvPr>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87" name="文字方塊 86">
                <a:extLst>
                  <a:ext uri="{FF2B5EF4-FFF2-40B4-BE49-F238E27FC236}">
                    <a16:creationId xmlns:a16="http://schemas.microsoft.com/office/drawing/2014/main" id="{8B39BD47-3F92-40C9-AEB1-ECC528E5B0A9}"/>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87" name="文字方塊 86">
                <a:extLst>
                  <a:ext uri="{FF2B5EF4-FFF2-40B4-BE49-F238E27FC236}">
                    <a16:creationId xmlns:a16="http://schemas.microsoft.com/office/drawing/2014/main" id="{8B39BD47-3F92-40C9-AEB1-ECC528E5B0A9}"/>
                  </a:ext>
                </a:extLst>
              </p:cNvPr>
              <p:cNvSpPr txBox="1">
                <a:spLocks noRot="1" noChangeAspect="1" noMove="1" noResize="1" noEditPoints="1" noAdjustHandles="1" noChangeArrowheads="1" noChangeShapeType="1" noTextEdit="1"/>
              </p:cNvSpPr>
              <p:nvPr/>
            </p:nvSpPr>
            <p:spPr>
              <a:xfrm>
                <a:off x="3532963" y="3434109"/>
                <a:ext cx="715161" cy="473591"/>
              </a:xfrm>
              <a:prstGeom prst="rect">
                <a:avLst/>
              </a:prstGeom>
              <a:blipFill>
                <a:blip r:embed="rId9"/>
                <a:stretch>
                  <a:fillRect/>
                </a:stretch>
              </a:blipFill>
            </p:spPr>
            <p:txBody>
              <a:bodyPr/>
              <a:lstStyle/>
              <a:p>
                <a:r>
                  <a:rPr lang="zh-CN" altLang="en-US">
                    <a:noFill/>
                  </a:rPr>
                  <a:t> </a:t>
                </a:r>
              </a:p>
            </p:txBody>
          </p:sp>
        </mc:Fallback>
      </mc:AlternateContent>
      <p:cxnSp>
        <p:nvCxnSpPr>
          <p:cNvPr id="88" name="直線單箭頭接點 87">
            <a:extLst>
              <a:ext uri="{FF2B5EF4-FFF2-40B4-BE49-F238E27FC236}">
                <a16:creationId xmlns:a16="http://schemas.microsoft.com/office/drawing/2014/main" id="{99FA4966-947C-4D89-8863-E3158BD623B4}"/>
              </a:ext>
            </a:extLst>
          </p:cNvPr>
          <p:cNvCxnSpPr>
            <a:cxnSpLocks/>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0D8C94F5-7013-4A18-A148-966A3554B83D}"/>
              </a:ext>
            </a:extLst>
          </p:cNvPr>
          <p:cNvCxnSpPr>
            <a:cxnSpLocks/>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B8EBC7C4-AE97-4A58-9D77-A5533426A057}"/>
              </a:ext>
            </a:extLst>
          </p:cNvPr>
          <p:cNvCxnSpPr>
            <a:cxnSpLocks/>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99928ECE-5F92-4944-8DEC-961DAF7A6383}"/>
              </a:ext>
            </a:extLst>
          </p:cNvPr>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3" name="文字方塊 92">
                <a:extLst>
                  <a:ext uri="{FF2B5EF4-FFF2-40B4-BE49-F238E27FC236}">
                    <a16:creationId xmlns:a16="http://schemas.microsoft.com/office/drawing/2014/main" id="{FB089001-CD01-40FC-BFE7-FCDB2C2C2255}"/>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93" name="文字方塊 92">
                <a:extLst>
                  <a:ext uri="{FF2B5EF4-FFF2-40B4-BE49-F238E27FC236}">
                    <a16:creationId xmlns:a16="http://schemas.microsoft.com/office/drawing/2014/main" id="{FB089001-CD01-40FC-BFE7-FCDB2C2C2255}"/>
                  </a:ext>
                </a:extLst>
              </p:cNvPr>
              <p:cNvSpPr txBox="1">
                <a:spLocks noRot="1" noChangeAspect="1" noMove="1" noResize="1" noEditPoints="1" noAdjustHandles="1" noChangeArrowheads="1" noChangeShapeType="1" noTextEdit="1"/>
              </p:cNvSpPr>
              <p:nvPr/>
            </p:nvSpPr>
            <p:spPr>
              <a:xfrm>
                <a:off x="5544905" y="3439864"/>
                <a:ext cx="715161" cy="473591"/>
              </a:xfrm>
              <a:prstGeom prst="rect">
                <a:avLst/>
              </a:prstGeom>
              <a:blipFill>
                <a:blip r:embed="rId10"/>
                <a:stretch>
                  <a:fillRect/>
                </a:stretch>
              </a:blipFill>
            </p:spPr>
            <p:txBody>
              <a:bodyPr/>
              <a:lstStyle/>
              <a:p>
                <a:r>
                  <a:rPr lang="zh-CN" altLang="en-US">
                    <a:noFill/>
                  </a:rPr>
                  <a:t> </a:t>
                </a:r>
              </a:p>
            </p:txBody>
          </p:sp>
        </mc:Fallback>
      </mc:AlternateContent>
      <p:sp>
        <p:nvSpPr>
          <p:cNvPr id="94" name="矩形 93">
            <a:extLst>
              <a:ext uri="{FF2B5EF4-FFF2-40B4-BE49-F238E27FC236}">
                <a16:creationId xmlns:a16="http://schemas.microsoft.com/office/drawing/2014/main" id="{707C68F1-12A8-468A-9EE4-D4AACADC6FA7}"/>
              </a:ext>
            </a:extLst>
          </p:cNvPr>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95" name="文字方塊 94">
                <a:extLst>
                  <a:ext uri="{FF2B5EF4-FFF2-40B4-BE49-F238E27FC236}">
                    <a16:creationId xmlns:a16="http://schemas.microsoft.com/office/drawing/2014/main" id="{A6D8155C-3A19-4A2C-B8CE-80721882E0AA}"/>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95" name="文字方塊 94">
                <a:extLst>
                  <a:ext uri="{FF2B5EF4-FFF2-40B4-BE49-F238E27FC236}">
                    <a16:creationId xmlns:a16="http://schemas.microsoft.com/office/drawing/2014/main" id="{A6D8155C-3A19-4A2C-B8CE-80721882E0AA}"/>
                  </a:ext>
                </a:extLst>
              </p:cNvPr>
              <p:cNvSpPr txBox="1">
                <a:spLocks noRot="1" noChangeAspect="1" noMove="1" noResize="1" noEditPoints="1" noAdjustHandles="1" noChangeArrowheads="1" noChangeShapeType="1" noTextEdit="1"/>
              </p:cNvSpPr>
              <p:nvPr/>
            </p:nvSpPr>
            <p:spPr>
              <a:xfrm>
                <a:off x="4881590" y="3428915"/>
                <a:ext cx="715161" cy="473591"/>
              </a:xfrm>
              <a:prstGeom prst="rect">
                <a:avLst/>
              </a:prstGeom>
              <a:blipFill>
                <a:blip r:embed="rId11"/>
                <a:stretch>
                  <a:fillRect/>
                </a:stretch>
              </a:blipFill>
            </p:spPr>
            <p:txBody>
              <a:bodyPr/>
              <a:lstStyle/>
              <a:p>
                <a:r>
                  <a:rPr lang="zh-CN" altLang="en-US">
                    <a:noFill/>
                  </a:rPr>
                  <a:t> </a:t>
                </a:r>
              </a:p>
            </p:txBody>
          </p:sp>
        </mc:Fallback>
      </mc:AlternateContent>
      <p:cxnSp>
        <p:nvCxnSpPr>
          <p:cNvPr id="136" name="直線單箭頭接點 135">
            <a:extLst>
              <a:ext uri="{FF2B5EF4-FFF2-40B4-BE49-F238E27FC236}">
                <a16:creationId xmlns:a16="http://schemas.microsoft.com/office/drawing/2014/main" id="{BCD0C340-0787-45EC-9B0A-AE706691A384}"/>
              </a:ext>
            </a:extLst>
          </p:cNvPr>
          <p:cNvCxnSpPr>
            <a:cxnSpLocks/>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F24611BE-7DBD-424E-933F-D5B988827534}"/>
              </a:ext>
            </a:extLst>
          </p:cNvPr>
          <p:cNvCxnSpPr>
            <a:cxnSpLocks/>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6B849B5-65EB-4729-9BA0-9E8295B706E2}"/>
              </a:ext>
            </a:extLst>
          </p:cNvPr>
          <p:cNvCxnSpPr>
            <a:cxnSpLocks/>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線單箭頭接點 138">
            <a:extLst>
              <a:ext uri="{FF2B5EF4-FFF2-40B4-BE49-F238E27FC236}">
                <a16:creationId xmlns:a16="http://schemas.microsoft.com/office/drawing/2014/main" id="{A32D30F5-9C59-406C-AE2F-DE24A3834CEA}"/>
              </a:ext>
            </a:extLst>
          </p:cNvPr>
          <p:cNvCxnSpPr>
            <a:cxnSpLocks/>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8636021D-BDCD-49E8-B26B-01EDEC5BE58C}"/>
              </a:ext>
            </a:extLst>
          </p:cNvPr>
          <p:cNvCxnSpPr>
            <a:cxnSpLocks/>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58BC020D-9550-4987-8E6C-B6C9A14C0DCA}"/>
              </a:ext>
            </a:extLst>
          </p:cNvPr>
          <p:cNvCxnSpPr>
            <a:cxnSpLocks/>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624EE3C0-1EE9-49DD-AB30-B6C84B10A870}"/>
              </a:ext>
            </a:extLst>
          </p:cNvPr>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EBFD409F-0FB1-4969-B1DD-C786A43EF7EC}"/>
              </a:ext>
            </a:extLst>
          </p:cNvPr>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44" name="文字方塊 143">
                <a:extLst>
                  <a:ext uri="{FF2B5EF4-FFF2-40B4-BE49-F238E27FC236}">
                    <a16:creationId xmlns:a16="http://schemas.microsoft.com/office/drawing/2014/main" id="{CDB5045F-D656-4550-8F42-320E4DFF8539}"/>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144" name="文字方塊 143">
                <a:extLst>
                  <a:ext uri="{FF2B5EF4-FFF2-40B4-BE49-F238E27FC236}">
                    <a16:creationId xmlns:a16="http://schemas.microsoft.com/office/drawing/2014/main" id="{CDB5045F-D656-4550-8F42-320E4DFF8539}"/>
                  </a:ext>
                </a:extLst>
              </p:cNvPr>
              <p:cNvSpPr txBox="1">
                <a:spLocks noRot="1" noChangeAspect="1" noMove="1" noResize="1" noEditPoints="1" noAdjustHandles="1" noChangeArrowheads="1" noChangeShapeType="1" noTextEdit="1"/>
              </p:cNvSpPr>
              <p:nvPr/>
            </p:nvSpPr>
            <p:spPr>
              <a:xfrm>
                <a:off x="8097993" y="5022840"/>
                <a:ext cx="715161" cy="473591"/>
              </a:xfrm>
              <a:prstGeom prst="rect">
                <a:avLst/>
              </a:prstGeom>
              <a:blipFill>
                <a:blip r:embed="rId12"/>
                <a:stretch>
                  <a:fillRect/>
                </a:stretch>
              </a:blipFill>
            </p:spPr>
            <p:txBody>
              <a:bodyPr/>
              <a:lstStyle/>
              <a:p>
                <a:r>
                  <a:rPr lang="zh-CN" altLang="en-US">
                    <a:noFill/>
                  </a:rPr>
                  <a:t> </a:t>
                </a:r>
              </a:p>
            </p:txBody>
          </p:sp>
        </mc:Fallback>
      </mc:AlternateContent>
      <p:cxnSp>
        <p:nvCxnSpPr>
          <p:cNvPr id="145" name="直線單箭頭接點 144">
            <a:extLst>
              <a:ext uri="{FF2B5EF4-FFF2-40B4-BE49-F238E27FC236}">
                <a16:creationId xmlns:a16="http://schemas.microsoft.com/office/drawing/2014/main" id="{A8AFCAAF-10B3-4B78-9D58-560632F4C7E1}"/>
              </a:ext>
            </a:extLst>
          </p:cNvPr>
          <p:cNvCxnSpPr>
            <a:cxnSpLocks/>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AFC4CAD1-3CC4-4B14-BB30-F9DDD953646F}"/>
              </a:ext>
            </a:extLst>
          </p:cNvPr>
          <p:cNvCxnSpPr>
            <a:cxnSpLocks/>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群組 146">
            <a:extLst>
              <a:ext uri="{FF2B5EF4-FFF2-40B4-BE49-F238E27FC236}">
                <a16:creationId xmlns:a16="http://schemas.microsoft.com/office/drawing/2014/main" id="{8323770B-696E-42E2-ACD3-663DBB3F91C6}"/>
              </a:ext>
            </a:extLst>
          </p:cNvPr>
          <p:cNvGrpSpPr/>
          <p:nvPr/>
        </p:nvGrpSpPr>
        <p:grpSpPr>
          <a:xfrm>
            <a:off x="9396791" y="4975023"/>
            <a:ext cx="715161" cy="813431"/>
            <a:chOff x="3154887" y="3748362"/>
            <a:chExt cx="715161" cy="813431"/>
          </a:xfrm>
        </p:grpSpPr>
        <p:sp>
          <p:nvSpPr>
            <p:cNvPr id="148" name="矩形 147">
              <a:extLst>
                <a:ext uri="{FF2B5EF4-FFF2-40B4-BE49-F238E27FC236}">
                  <a16:creationId xmlns:a16="http://schemas.microsoft.com/office/drawing/2014/main" id="{9B36872D-A4A6-45F8-8A67-C6C52DF3A85E}"/>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AAB99A89-8376-43D3-AE0C-D0ABD7C02F0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149" name="文字方塊 148">
                  <a:extLst>
                    <a:ext uri="{FF2B5EF4-FFF2-40B4-BE49-F238E27FC236}">
                      <a16:creationId xmlns:a16="http://schemas.microsoft.com/office/drawing/2014/main" id="{AAB99A89-8376-43D3-AE0C-D0ABD7C02F0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3"/>
                  <a:stretch>
                    <a:fillRect/>
                  </a:stretch>
                </a:blipFill>
              </p:spPr>
              <p:txBody>
                <a:bodyPr/>
                <a:lstStyle/>
                <a:p>
                  <a:r>
                    <a:rPr lang="zh-TW" altLang="en-US">
                      <a:noFill/>
                    </a:rPr>
                    <a:t> </a:t>
                  </a:r>
                </a:p>
              </p:txBody>
            </p:sp>
          </mc:Fallback>
        </mc:AlternateContent>
        <p:cxnSp>
          <p:nvCxnSpPr>
            <p:cNvPr id="150" name="直線單箭頭接點 149">
              <a:extLst>
                <a:ext uri="{FF2B5EF4-FFF2-40B4-BE49-F238E27FC236}">
                  <a16:creationId xmlns:a16="http://schemas.microsoft.com/office/drawing/2014/main" id="{22B55BC7-1769-4A89-97BC-FF8D23C60FE0}"/>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51" name="文字方塊 150">
                <a:extLst>
                  <a:ext uri="{FF2B5EF4-FFF2-40B4-BE49-F238E27FC236}">
                    <a16:creationId xmlns:a16="http://schemas.microsoft.com/office/drawing/2014/main" id="{1823B9F6-342A-4423-AD7F-AA9C79DCB9D4}"/>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151" name="文字方塊 150">
                <a:extLst>
                  <a:ext uri="{FF2B5EF4-FFF2-40B4-BE49-F238E27FC236}">
                    <a16:creationId xmlns:a16="http://schemas.microsoft.com/office/drawing/2014/main" id="{1823B9F6-342A-4423-AD7F-AA9C79DCB9D4}"/>
                  </a:ext>
                </a:extLst>
              </p:cNvPr>
              <p:cNvSpPr txBox="1">
                <a:spLocks noRot="1" noChangeAspect="1" noMove="1" noResize="1" noEditPoints="1" noAdjustHandles="1" noChangeArrowheads="1" noChangeShapeType="1" noTextEdit="1"/>
              </p:cNvSpPr>
              <p:nvPr/>
            </p:nvSpPr>
            <p:spPr>
              <a:xfrm>
                <a:off x="8107774" y="6121591"/>
                <a:ext cx="715161" cy="473591"/>
              </a:xfrm>
              <a:prstGeom prst="rect">
                <a:avLst/>
              </a:prstGeom>
              <a:blipFill>
                <a:blip r:embed="rId14"/>
                <a:stretch>
                  <a:fillRect/>
                </a:stretch>
              </a:blipFill>
            </p:spPr>
            <p:txBody>
              <a:bodyPr/>
              <a:lstStyle/>
              <a:p>
                <a:r>
                  <a:rPr lang="zh-CN" altLang="en-US">
                    <a:noFill/>
                  </a:rPr>
                  <a:t> </a:t>
                </a:r>
              </a:p>
            </p:txBody>
          </p:sp>
        </mc:Fallback>
      </mc:AlternateContent>
      <p:grpSp>
        <p:nvGrpSpPr>
          <p:cNvPr id="152" name="群組 151">
            <a:extLst>
              <a:ext uri="{FF2B5EF4-FFF2-40B4-BE49-F238E27FC236}">
                <a16:creationId xmlns:a16="http://schemas.microsoft.com/office/drawing/2014/main" id="{1F5C46DB-D09F-4D1A-B9CA-3BF24D986FA3}"/>
              </a:ext>
            </a:extLst>
          </p:cNvPr>
          <p:cNvGrpSpPr/>
          <p:nvPr/>
        </p:nvGrpSpPr>
        <p:grpSpPr>
          <a:xfrm>
            <a:off x="6674557" y="4975023"/>
            <a:ext cx="715161" cy="813431"/>
            <a:chOff x="1299972" y="3748362"/>
            <a:chExt cx="715161" cy="813431"/>
          </a:xfrm>
        </p:grpSpPr>
        <p:grpSp>
          <p:nvGrpSpPr>
            <p:cNvPr id="153" name="群組 152">
              <a:extLst>
                <a:ext uri="{FF2B5EF4-FFF2-40B4-BE49-F238E27FC236}">
                  <a16:creationId xmlns:a16="http://schemas.microsoft.com/office/drawing/2014/main" id="{AE8154E4-D37E-4827-BE33-1ADFCE55FA94}"/>
                </a:ext>
              </a:extLst>
            </p:cNvPr>
            <p:cNvGrpSpPr/>
            <p:nvPr/>
          </p:nvGrpSpPr>
          <p:grpSpPr>
            <a:xfrm>
              <a:off x="1488062" y="3748362"/>
              <a:ext cx="288000" cy="813431"/>
              <a:chOff x="2212165" y="3748362"/>
              <a:chExt cx="288000" cy="813431"/>
            </a:xfrm>
          </p:grpSpPr>
          <p:sp>
            <p:nvSpPr>
              <p:cNvPr id="155" name="矩形 154">
                <a:extLst>
                  <a:ext uri="{FF2B5EF4-FFF2-40B4-BE49-F238E27FC236}">
                    <a16:creationId xmlns:a16="http://schemas.microsoft.com/office/drawing/2014/main" id="{A7FC94DC-4C30-4E55-B3BB-38B4D7421A06}"/>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56" name="直線單箭頭接點 155">
                <a:extLst>
                  <a:ext uri="{FF2B5EF4-FFF2-40B4-BE49-F238E27FC236}">
                    <a16:creationId xmlns:a16="http://schemas.microsoft.com/office/drawing/2014/main" id="{CFD41D93-EBE4-44E2-9AD0-D7EB7A6A957B}"/>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4" name="文字方塊 153">
                  <a:extLst>
                    <a:ext uri="{FF2B5EF4-FFF2-40B4-BE49-F238E27FC236}">
                      <a16:creationId xmlns:a16="http://schemas.microsoft.com/office/drawing/2014/main" id="{42B091D5-5DFD-4BCB-8E6D-ABD6C8609303}"/>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154" name="文字方塊 153">
                  <a:extLst>
                    <a:ext uri="{FF2B5EF4-FFF2-40B4-BE49-F238E27FC236}">
                      <a16:creationId xmlns:a16="http://schemas.microsoft.com/office/drawing/2014/main" id="{42B091D5-5DFD-4BCB-8E6D-ABD6C8609303}"/>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5"/>
                  <a:stretch>
                    <a:fillRect b="-10256"/>
                  </a:stretch>
                </a:blipFill>
              </p:spPr>
              <p:txBody>
                <a:bodyPr/>
                <a:lstStyle/>
                <a:p>
                  <a:r>
                    <a:rPr lang="zh-TW" altLang="en-US">
                      <a:noFill/>
                    </a:rPr>
                    <a:t> </a:t>
                  </a:r>
                </a:p>
              </p:txBody>
            </p:sp>
          </mc:Fallback>
        </mc:AlternateContent>
      </p:grpSp>
      <p:sp>
        <p:nvSpPr>
          <p:cNvPr id="157" name="矩形 156">
            <a:extLst>
              <a:ext uri="{FF2B5EF4-FFF2-40B4-BE49-F238E27FC236}">
                <a16:creationId xmlns:a16="http://schemas.microsoft.com/office/drawing/2014/main" id="{1BC277D8-1DB5-41E0-AADD-C26534F108A3}"/>
              </a:ext>
            </a:extLst>
          </p:cNvPr>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58" name="文字方塊 157">
                <a:extLst>
                  <a:ext uri="{FF2B5EF4-FFF2-40B4-BE49-F238E27FC236}">
                    <a16:creationId xmlns:a16="http://schemas.microsoft.com/office/drawing/2014/main" id="{DFD6171F-8E7D-4038-BC94-2C90BE25AE41}"/>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158" name="文字方塊 157">
                <a:extLst>
                  <a:ext uri="{FF2B5EF4-FFF2-40B4-BE49-F238E27FC236}">
                    <a16:creationId xmlns:a16="http://schemas.microsoft.com/office/drawing/2014/main" id="{DFD6171F-8E7D-4038-BC94-2C90BE25AE41}"/>
                  </a:ext>
                </a:extLst>
              </p:cNvPr>
              <p:cNvSpPr txBox="1">
                <a:spLocks noRot="1" noChangeAspect="1" noMove="1" noResize="1" noEditPoints="1" noAdjustHandles="1" noChangeArrowheads="1" noChangeShapeType="1" noTextEdit="1"/>
              </p:cNvSpPr>
              <p:nvPr/>
            </p:nvSpPr>
            <p:spPr>
              <a:xfrm>
                <a:off x="7136706" y="3413688"/>
                <a:ext cx="715161" cy="473591"/>
              </a:xfrm>
              <a:prstGeom prst="rect">
                <a:avLst/>
              </a:prstGeom>
              <a:blipFill>
                <a:blip r:embed="rId16"/>
                <a:stretch>
                  <a:fillRect b="-7692"/>
                </a:stretch>
              </a:blipFill>
            </p:spPr>
            <p:txBody>
              <a:bodyPr/>
              <a:lstStyle/>
              <a:p>
                <a:r>
                  <a:rPr lang="zh-CN" altLang="en-US">
                    <a:noFill/>
                  </a:rPr>
                  <a:t> </a:t>
                </a:r>
              </a:p>
            </p:txBody>
          </p:sp>
        </mc:Fallback>
      </mc:AlternateContent>
      <p:sp>
        <p:nvSpPr>
          <p:cNvPr id="159" name="矩形 158">
            <a:extLst>
              <a:ext uri="{FF2B5EF4-FFF2-40B4-BE49-F238E27FC236}">
                <a16:creationId xmlns:a16="http://schemas.microsoft.com/office/drawing/2014/main" id="{D894C578-DF7D-407A-9534-3E9D345E3EAC}"/>
              </a:ext>
            </a:extLst>
          </p:cNvPr>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0" name="文字方塊 159">
                <a:extLst>
                  <a:ext uri="{FF2B5EF4-FFF2-40B4-BE49-F238E27FC236}">
                    <a16:creationId xmlns:a16="http://schemas.microsoft.com/office/drawing/2014/main" id="{D4E6863D-4EC1-45B6-AE20-803112A8F46D}"/>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160" name="文字方塊 159">
                <a:extLst>
                  <a:ext uri="{FF2B5EF4-FFF2-40B4-BE49-F238E27FC236}">
                    <a16:creationId xmlns:a16="http://schemas.microsoft.com/office/drawing/2014/main" id="{D4E6863D-4EC1-45B6-AE20-803112A8F46D}"/>
                  </a:ext>
                </a:extLst>
              </p:cNvPr>
              <p:cNvSpPr txBox="1">
                <a:spLocks noRot="1" noChangeAspect="1" noMove="1" noResize="1" noEditPoints="1" noAdjustHandles="1" noChangeArrowheads="1" noChangeShapeType="1" noTextEdit="1"/>
              </p:cNvSpPr>
              <p:nvPr/>
            </p:nvSpPr>
            <p:spPr>
              <a:xfrm>
                <a:off x="6397648" y="3403707"/>
                <a:ext cx="715161" cy="473591"/>
              </a:xfrm>
              <a:prstGeom prst="rect">
                <a:avLst/>
              </a:prstGeom>
              <a:blipFill>
                <a:blip r:embed="rId17"/>
                <a:stretch>
                  <a:fillRect b="-7692"/>
                </a:stretch>
              </a:blipFill>
            </p:spPr>
            <p:txBody>
              <a:bodyPr/>
              <a:lstStyle/>
              <a:p>
                <a:r>
                  <a:rPr lang="zh-CN" altLang="en-US">
                    <a:noFill/>
                  </a:rPr>
                  <a:t> </a:t>
                </a:r>
              </a:p>
            </p:txBody>
          </p:sp>
        </mc:Fallback>
      </mc:AlternateContent>
      <p:cxnSp>
        <p:nvCxnSpPr>
          <p:cNvPr id="162" name="直線單箭頭接點 161">
            <a:extLst>
              <a:ext uri="{FF2B5EF4-FFF2-40B4-BE49-F238E27FC236}">
                <a16:creationId xmlns:a16="http://schemas.microsoft.com/office/drawing/2014/main" id="{E39BDB91-DBF6-4144-86B6-4D1801C28215}"/>
              </a:ext>
            </a:extLst>
          </p:cNvPr>
          <p:cNvCxnSpPr>
            <a:cxnSpLocks/>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單箭頭接點 162">
            <a:extLst>
              <a:ext uri="{FF2B5EF4-FFF2-40B4-BE49-F238E27FC236}">
                <a16:creationId xmlns:a16="http://schemas.microsoft.com/office/drawing/2014/main" id="{5247A413-CB58-4A93-BF6C-C8077A5E86C4}"/>
              </a:ext>
            </a:extLst>
          </p:cNvPr>
          <p:cNvCxnSpPr>
            <a:cxnSpLocks/>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A5A08BF7-F061-4887-8ABA-D5BE774D695B}"/>
              </a:ext>
            </a:extLst>
          </p:cNvPr>
          <p:cNvCxnSpPr>
            <a:cxnSpLocks/>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D0427B6D-3431-4783-B2E1-72D686D626F9}"/>
              </a:ext>
            </a:extLst>
          </p:cNvPr>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6" name="文字方塊 165">
                <a:extLst>
                  <a:ext uri="{FF2B5EF4-FFF2-40B4-BE49-F238E27FC236}">
                    <a16:creationId xmlns:a16="http://schemas.microsoft.com/office/drawing/2014/main" id="{049B8D0A-1FBF-421E-BEFD-1197C26F1F48}"/>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166" name="文字方塊 165">
                <a:extLst>
                  <a:ext uri="{FF2B5EF4-FFF2-40B4-BE49-F238E27FC236}">
                    <a16:creationId xmlns:a16="http://schemas.microsoft.com/office/drawing/2014/main" id="{049B8D0A-1FBF-421E-BEFD-1197C26F1F48}"/>
                  </a:ext>
                </a:extLst>
              </p:cNvPr>
              <p:cNvSpPr txBox="1">
                <a:spLocks noRot="1" noChangeAspect="1" noMove="1" noResize="1" noEditPoints="1" noAdjustHandles="1" noChangeArrowheads="1" noChangeShapeType="1" noTextEdit="1"/>
              </p:cNvSpPr>
              <p:nvPr/>
            </p:nvSpPr>
            <p:spPr>
              <a:xfrm>
                <a:off x="8570097" y="3411576"/>
                <a:ext cx="715161" cy="473591"/>
              </a:xfrm>
              <a:prstGeom prst="rect">
                <a:avLst/>
              </a:prstGeom>
              <a:blipFill>
                <a:blip r:embed="rId18"/>
                <a:stretch>
                  <a:fillRect/>
                </a:stretch>
              </a:blipFill>
            </p:spPr>
            <p:txBody>
              <a:bodyPr/>
              <a:lstStyle/>
              <a:p>
                <a:r>
                  <a:rPr lang="zh-CN" altLang="en-US">
                    <a:noFill/>
                  </a:rPr>
                  <a:t> </a:t>
                </a:r>
              </a:p>
            </p:txBody>
          </p:sp>
        </mc:Fallback>
      </mc:AlternateContent>
      <p:sp>
        <p:nvSpPr>
          <p:cNvPr id="167" name="矩形 166">
            <a:extLst>
              <a:ext uri="{FF2B5EF4-FFF2-40B4-BE49-F238E27FC236}">
                <a16:creationId xmlns:a16="http://schemas.microsoft.com/office/drawing/2014/main" id="{BCF914FA-1ED9-4BA6-90A3-519A5E75006E}"/>
              </a:ext>
            </a:extLst>
          </p:cNvPr>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68" name="文字方塊 167">
                <a:extLst>
                  <a:ext uri="{FF2B5EF4-FFF2-40B4-BE49-F238E27FC236}">
                    <a16:creationId xmlns:a16="http://schemas.microsoft.com/office/drawing/2014/main" id="{C3084C0B-494B-4A76-A8B4-A485FA58B444}"/>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168" name="文字方塊 167">
                <a:extLst>
                  <a:ext uri="{FF2B5EF4-FFF2-40B4-BE49-F238E27FC236}">
                    <a16:creationId xmlns:a16="http://schemas.microsoft.com/office/drawing/2014/main" id="{C3084C0B-494B-4A76-A8B4-A485FA58B444}"/>
                  </a:ext>
                </a:extLst>
              </p:cNvPr>
              <p:cNvSpPr txBox="1">
                <a:spLocks noRot="1" noChangeAspect="1" noMove="1" noResize="1" noEditPoints="1" noAdjustHandles="1" noChangeArrowheads="1" noChangeShapeType="1" noTextEdit="1"/>
              </p:cNvSpPr>
              <p:nvPr/>
            </p:nvSpPr>
            <p:spPr>
              <a:xfrm>
                <a:off x="7852317" y="3402890"/>
                <a:ext cx="715161" cy="473591"/>
              </a:xfrm>
              <a:prstGeom prst="rect">
                <a:avLst/>
              </a:prstGeom>
              <a:blipFill>
                <a:blip r:embed="rId19"/>
                <a:stretch>
                  <a:fillRect/>
                </a:stretch>
              </a:blipFill>
            </p:spPr>
            <p:txBody>
              <a:bodyPr/>
              <a:lstStyle/>
              <a:p>
                <a:r>
                  <a:rPr lang="zh-CN" altLang="en-US">
                    <a:noFill/>
                  </a:rPr>
                  <a:t> </a:t>
                </a:r>
              </a:p>
            </p:txBody>
          </p:sp>
        </mc:Fallback>
      </mc:AlternateContent>
      <p:cxnSp>
        <p:nvCxnSpPr>
          <p:cNvPr id="169" name="直線單箭頭接點 168">
            <a:extLst>
              <a:ext uri="{FF2B5EF4-FFF2-40B4-BE49-F238E27FC236}">
                <a16:creationId xmlns:a16="http://schemas.microsoft.com/office/drawing/2014/main" id="{18125834-BB27-4104-8BE8-742A89940A8B}"/>
              </a:ext>
            </a:extLst>
          </p:cNvPr>
          <p:cNvCxnSpPr>
            <a:cxnSpLocks/>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直線單箭頭接點 169">
            <a:extLst>
              <a:ext uri="{FF2B5EF4-FFF2-40B4-BE49-F238E27FC236}">
                <a16:creationId xmlns:a16="http://schemas.microsoft.com/office/drawing/2014/main" id="{D73B6641-4B45-4FFA-AFEF-9B63389BEF6E}"/>
              </a:ext>
            </a:extLst>
          </p:cNvPr>
          <p:cNvCxnSpPr>
            <a:cxnSpLocks/>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a:extLst>
              <a:ext uri="{FF2B5EF4-FFF2-40B4-BE49-F238E27FC236}">
                <a16:creationId xmlns:a16="http://schemas.microsoft.com/office/drawing/2014/main" id="{EC4A417B-89C4-4BB8-9006-F7BE8FB29823}"/>
              </a:ext>
            </a:extLst>
          </p:cNvPr>
          <p:cNvCxnSpPr>
            <a:cxnSpLocks/>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AA0D07F5-F17A-4A33-8A87-6F438F59BAB2}"/>
              </a:ext>
            </a:extLst>
          </p:cNvPr>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73" name="文字方塊 172">
                <a:extLst>
                  <a:ext uri="{FF2B5EF4-FFF2-40B4-BE49-F238E27FC236}">
                    <a16:creationId xmlns:a16="http://schemas.microsoft.com/office/drawing/2014/main" id="{D50407BE-769C-4470-9EC6-A20901DDC8CA}"/>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173" name="文字方塊 172">
                <a:extLst>
                  <a:ext uri="{FF2B5EF4-FFF2-40B4-BE49-F238E27FC236}">
                    <a16:creationId xmlns:a16="http://schemas.microsoft.com/office/drawing/2014/main" id="{D50407BE-769C-4470-9EC6-A20901DDC8CA}"/>
                  </a:ext>
                </a:extLst>
              </p:cNvPr>
              <p:cNvSpPr txBox="1">
                <a:spLocks noRot="1" noChangeAspect="1" noMove="1" noResize="1" noEditPoints="1" noAdjustHandles="1" noChangeArrowheads="1" noChangeShapeType="1" noTextEdit="1"/>
              </p:cNvSpPr>
              <p:nvPr/>
            </p:nvSpPr>
            <p:spPr>
              <a:xfrm>
                <a:off x="9864259" y="3408645"/>
                <a:ext cx="715161" cy="473591"/>
              </a:xfrm>
              <a:prstGeom prst="rect">
                <a:avLst/>
              </a:prstGeom>
              <a:blipFill>
                <a:blip r:embed="rId20"/>
                <a:stretch>
                  <a:fillRect/>
                </a:stretch>
              </a:blipFill>
            </p:spPr>
            <p:txBody>
              <a:bodyPr/>
              <a:lstStyle/>
              <a:p>
                <a:r>
                  <a:rPr lang="zh-CN" altLang="en-US">
                    <a:noFill/>
                  </a:rPr>
                  <a:t> </a:t>
                </a:r>
              </a:p>
            </p:txBody>
          </p:sp>
        </mc:Fallback>
      </mc:AlternateContent>
      <p:sp>
        <p:nvSpPr>
          <p:cNvPr id="174" name="矩形 173">
            <a:extLst>
              <a:ext uri="{FF2B5EF4-FFF2-40B4-BE49-F238E27FC236}">
                <a16:creationId xmlns:a16="http://schemas.microsoft.com/office/drawing/2014/main" id="{66E2A0A3-9E7B-4E0C-B05F-DCFFCD7CBA43}"/>
              </a:ext>
            </a:extLst>
          </p:cNvPr>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75" name="文字方塊 174">
                <a:extLst>
                  <a:ext uri="{FF2B5EF4-FFF2-40B4-BE49-F238E27FC236}">
                    <a16:creationId xmlns:a16="http://schemas.microsoft.com/office/drawing/2014/main" id="{06B0F45E-DF7E-4906-A2A2-1DA5071307CE}"/>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175" name="文字方塊 174">
                <a:extLst>
                  <a:ext uri="{FF2B5EF4-FFF2-40B4-BE49-F238E27FC236}">
                    <a16:creationId xmlns:a16="http://schemas.microsoft.com/office/drawing/2014/main" id="{06B0F45E-DF7E-4906-A2A2-1DA5071307CE}"/>
                  </a:ext>
                </a:extLst>
              </p:cNvPr>
              <p:cNvSpPr txBox="1">
                <a:spLocks noRot="1" noChangeAspect="1" noMove="1" noResize="1" noEditPoints="1" noAdjustHandles="1" noChangeArrowheads="1" noChangeShapeType="1" noTextEdit="1"/>
              </p:cNvSpPr>
              <p:nvPr/>
            </p:nvSpPr>
            <p:spPr>
              <a:xfrm>
                <a:off x="9200944" y="3397696"/>
                <a:ext cx="715161" cy="473591"/>
              </a:xfrm>
              <a:prstGeom prst="rect">
                <a:avLst/>
              </a:prstGeom>
              <a:blipFill>
                <a:blip r:embed="rId21"/>
                <a:stretch>
                  <a:fillRect/>
                </a:stretch>
              </a:blipFill>
            </p:spPr>
            <p:txBody>
              <a:bodyPr/>
              <a:lstStyle/>
              <a:p>
                <a:r>
                  <a:rPr lang="zh-CN" altLang="en-US">
                    <a:noFill/>
                  </a:rPr>
                  <a:t> </a:t>
                </a:r>
              </a:p>
            </p:txBody>
          </p:sp>
        </mc:Fallback>
      </mc:AlternateContent>
      <p:grpSp>
        <p:nvGrpSpPr>
          <p:cNvPr id="176" name="群組 175">
            <a:extLst>
              <a:ext uri="{FF2B5EF4-FFF2-40B4-BE49-F238E27FC236}">
                <a16:creationId xmlns:a16="http://schemas.microsoft.com/office/drawing/2014/main" id="{C80A486D-33A7-447C-BDDE-5A21BDDFECB6}"/>
              </a:ext>
            </a:extLst>
          </p:cNvPr>
          <p:cNvGrpSpPr/>
          <p:nvPr/>
        </p:nvGrpSpPr>
        <p:grpSpPr>
          <a:xfrm>
            <a:off x="5873959" y="756045"/>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2"/>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639E50D1-C367-4D25-AB72-A5FD215B68F2}"/>
              </a:ext>
            </a:extLst>
          </p:cNvPr>
          <p:cNvCxnSpPr>
            <a:cxnSpLocks/>
            <a:stCxn id="65" idx="0"/>
            <a:endCxn id="120" idx="2"/>
          </p:cNvCxnSpPr>
          <p:nvPr/>
        </p:nvCxnSpPr>
        <p:spPr>
          <a:xfrm flipV="1">
            <a:off x="2435874" y="2518497"/>
            <a:ext cx="5590474" cy="9164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C9EDB4F9-2812-467B-9C59-E6DCD6F16C5B}"/>
              </a:ext>
            </a:extLst>
          </p:cNvPr>
          <p:cNvCxnSpPr>
            <a:cxnSpLocks/>
          </p:cNvCxnSpPr>
          <p:nvPr/>
        </p:nvCxnSpPr>
        <p:spPr>
          <a:xfrm>
            <a:off x="8200249" y="2497623"/>
            <a:ext cx="10641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橢圓 119">
            <a:extLst>
              <a:ext uri="{FF2B5EF4-FFF2-40B4-BE49-F238E27FC236}">
                <a16:creationId xmlns:a16="http://schemas.microsoft.com/office/drawing/2014/main" id="{422D58AD-34BF-4383-9B94-2090FAF603AE}"/>
              </a:ext>
            </a:extLst>
          </p:cNvPr>
          <p:cNvSpPr/>
          <p:nvPr/>
        </p:nvSpPr>
        <p:spPr>
          <a:xfrm>
            <a:off x="8026348" y="242849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21" name="直線單箭頭接點 120">
            <a:extLst>
              <a:ext uri="{FF2B5EF4-FFF2-40B4-BE49-F238E27FC236}">
                <a16:creationId xmlns:a16="http://schemas.microsoft.com/office/drawing/2014/main" id="{E155D855-11B8-483B-9CA2-9D925F9944F4}"/>
              </a:ext>
            </a:extLst>
          </p:cNvPr>
          <p:cNvCxnSpPr>
            <a:cxnSpLocks/>
          </p:cNvCxnSpPr>
          <p:nvPr/>
        </p:nvCxnSpPr>
        <p:spPr>
          <a:xfrm flipV="1">
            <a:off x="8119822" y="2608497"/>
            <a:ext cx="0"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2" name="群組 121">
            <a:extLst>
              <a:ext uri="{FF2B5EF4-FFF2-40B4-BE49-F238E27FC236}">
                <a16:creationId xmlns:a16="http://schemas.microsoft.com/office/drawing/2014/main" id="{892A7AE2-6FB4-41FA-92AC-23090057351A}"/>
              </a:ext>
            </a:extLst>
          </p:cNvPr>
          <p:cNvGrpSpPr/>
          <p:nvPr/>
        </p:nvGrpSpPr>
        <p:grpSpPr>
          <a:xfrm>
            <a:off x="9270375" y="2337058"/>
            <a:ext cx="298383" cy="310013"/>
            <a:chOff x="-105878" y="1740168"/>
            <a:chExt cx="461666" cy="461665"/>
          </a:xfrm>
        </p:grpSpPr>
        <p:sp>
          <p:nvSpPr>
            <p:cNvPr id="123" name="矩形 122">
              <a:extLst>
                <a:ext uri="{FF2B5EF4-FFF2-40B4-BE49-F238E27FC236}">
                  <a16:creationId xmlns:a16="http://schemas.microsoft.com/office/drawing/2014/main" id="{DF6F9045-93FE-4EE0-960A-2EBFB8FE6B14}"/>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4" name="群組 123">
              <a:extLst>
                <a:ext uri="{FF2B5EF4-FFF2-40B4-BE49-F238E27FC236}">
                  <a16:creationId xmlns:a16="http://schemas.microsoft.com/office/drawing/2014/main" id="{49C802D6-6C4B-4086-A6D3-59B0E7DCB845}"/>
                </a:ext>
              </a:extLst>
            </p:cNvPr>
            <p:cNvGrpSpPr/>
            <p:nvPr/>
          </p:nvGrpSpPr>
          <p:grpSpPr>
            <a:xfrm rot="21265833">
              <a:off x="-30571" y="1828628"/>
              <a:ext cx="317144" cy="302092"/>
              <a:chOff x="-43095" y="1828685"/>
              <a:chExt cx="317144" cy="302092"/>
            </a:xfrm>
          </p:grpSpPr>
          <p:cxnSp>
            <p:nvCxnSpPr>
              <p:cNvPr id="125" name="直線接點 124">
                <a:extLst>
                  <a:ext uri="{FF2B5EF4-FFF2-40B4-BE49-F238E27FC236}">
                    <a16:creationId xmlns:a16="http://schemas.microsoft.com/office/drawing/2014/main" id="{356E42B5-91DC-4514-8679-11D887065DE4}"/>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95FD0C5A-771D-4937-AEB5-F81026C46384}"/>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7" name="直線單箭頭接點 126">
            <a:extLst>
              <a:ext uri="{FF2B5EF4-FFF2-40B4-BE49-F238E27FC236}">
                <a16:creationId xmlns:a16="http://schemas.microsoft.com/office/drawing/2014/main" id="{270141EF-E27D-4089-B320-1EE194C9963E}"/>
              </a:ext>
            </a:extLst>
          </p:cNvPr>
          <p:cNvCxnSpPr>
            <a:cxnSpLocks/>
          </p:cNvCxnSpPr>
          <p:nvPr/>
        </p:nvCxnSpPr>
        <p:spPr>
          <a:xfrm flipV="1">
            <a:off x="9430293" y="2647070"/>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778EA6E3-7FFC-41B5-89E6-D3DF97D875B2}"/>
              </a:ext>
            </a:extLst>
          </p:cNvPr>
          <p:cNvCxnSpPr>
            <a:cxnSpLocks/>
          </p:cNvCxnSpPr>
          <p:nvPr/>
        </p:nvCxnSpPr>
        <p:spPr>
          <a:xfrm flipH="1" flipV="1">
            <a:off x="9415906" y="1072362"/>
            <a:ext cx="0" cy="1264697"/>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94B0D476-B88C-41B2-B88A-0C41B9A678CA}"/>
              </a:ext>
            </a:extLst>
          </p:cNvPr>
          <p:cNvCxnSpPr>
            <a:cxnSpLocks/>
          </p:cNvCxnSpPr>
          <p:nvPr/>
        </p:nvCxnSpPr>
        <p:spPr>
          <a:xfrm flipH="1">
            <a:off x="6461264" y="1056160"/>
            <a:ext cx="29527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群組 129">
            <a:extLst>
              <a:ext uri="{FF2B5EF4-FFF2-40B4-BE49-F238E27FC236}">
                <a16:creationId xmlns:a16="http://schemas.microsoft.com/office/drawing/2014/main" id="{18A1249D-5B6D-43BF-B80E-6EA40DF6BD7B}"/>
              </a:ext>
            </a:extLst>
          </p:cNvPr>
          <p:cNvGrpSpPr/>
          <p:nvPr/>
        </p:nvGrpSpPr>
        <p:grpSpPr>
          <a:xfrm>
            <a:off x="4934158" y="2346901"/>
            <a:ext cx="298383" cy="310013"/>
            <a:chOff x="-105878" y="1740168"/>
            <a:chExt cx="461666" cy="461665"/>
          </a:xfrm>
        </p:grpSpPr>
        <p:sp>
          <p:nvSpPr>
            <p:cNvPr id="131" name="矩形 130">
              <a:extLst>
                <a:ext uri="{FF2B5EF4-FFF2-40B4-BE49-F238E27FC236}">
                  <a16:creationId xmlns:a16="http://schemas.microsoft.com/office/drawing/2014/main" id="{1893E83D-35DD-4BF2-948F-196C72891672}"/>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32" name="群組 131">
              <a:extLst>
                <a:ext uri="{FF2B5EF4-FFF2-40B4-BE49-F238E27FC236}">
                  <a16:creationId xmlns:a16="http://schemas.microsoft.com/office/drawing/2014/main" id="{5256D93F-8ABA-410E-82A8-5956F6A3F159}"/>
                </a:ext>
              </a:extLst>
            </p:cNvPr>
            <p:cNvGrpSpPr/>
            <p:nvPr/>
          </p:nvGrpSpPr>
          <p:grpSpPr>
            <a:xfrm rot="21265833">
              <a:off x="-30571" y="1828628"/>
              <a:ext cx="317144" cy="302092"/>
              <a:chOff x="-43095" y="1828685"/>
              <a:chExt cx="317144" cy="302092"/>
            </a:xfrm>
          </p:grpSpPr>
          <p:cxnSp>
            <p:nvCxnSpPr>
              <p:cNvPr id="133" name="直線接點 132">
                <a:extLst>
                  <a:ext uri="{FF2B5EF4-FFF2-40B4-BE49-F238E27FC236}">
                    <a16:creationId xmlns:a16="http://schemas.microsoft.com/office/drawing/2014/main" id="{FBE09387-6E5C-44B8-A3B8-DCAE490519DD}"/>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4063C960-8AD5-433C-8E80-85A500164DA3}"/>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5" name="橢圓 134">
            <a:extLst>
              <a:ext uri="{FF2B5EF4-FFF2-40B4-BE49-F238E27FC236}">
                <a16:creationId xmlns:a16="http://schemas.microsoft.com/office/drawing/2014/main" id="{A8AFD71D-4AB3-4288-9848-1AD56C58F527}"/>
              </a:ext>
            </a:extLst>
          </p:cNvPr>
          <p:cNvSpPr/>
          <p:nvPr/>
        </p:nvSpPr>
        <p:spPr>
          <a:xfrm>
            <a:off x="3686544" y="240240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61" name="直線單箭頭接點 160">
            <a:extLst>
              <a:ext uri="{FF2B5EF4-FFF2-40B4-BE49-F238E27FC236}">
                <a16:creationId xmlns:a16="http://schemas.microsoft.com/office/drawing/2014/main" id="{17BD5EA0-67CC-4BDC-9CF7-8BBA0F349714}"/>
              </a:ext>
            </a:extLst>
          </p:cNvPr>
          <p:cNvCxnSpPr>
            <a:cxnSpLocks/>
            <a:endCxn id="135" idx="3"/>
          </p:cNvCxnSpPr>
          <p:nvPr/>
        </p:nvCxnSpPr>
        <p:spPr>
          <a:xfrm flipV="1">
            <a:off x="2336626" y="2556042"/>
            <a:ext cx="1376279" cy="86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a:extLst>
              <a:ext uri="{FF2B5EF4-FFF2-40B4-BE49-F238E27FC236}">
                <a16:creationId xmlns:a16="http://schemas.microsoft.com/office/drawing/2014/main" id="{0CDDEB72-D5F1-4890-A600-F6965E86F643}"/>
              </a:ext>
            </a:extLst>
          </p:cNvPr>
          <p:cNvCxnSpPr>
            <a:cxnSpLocks/>
          </p:cNvCxnSpPr>
          <p:nvPr/>
        </p:nvCxnSpPr>
        <p:spPr>
          <a:xfrm flipH="1" flipV="1">
            <a:off x="3788419" y="2599096"/>
            <a:ext cx="0" cy="8710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a:extLst>
              <a:ext uri="{FF2B5EF4-FFF2-40B4-BE49-F238E27FC236}">
                <a16:creationId xmlns:a16="http://schemas.microsoft.com/office/drawing/2014/main" id="{C78794A8-E1CF-4ED2-B6A6-130D0649E5DC}"/>
              </a:ext>
            </a:extLst>
          </p:cNvPr>
          <p:cNvCxnSpPr>
            <a:cxnSpLocks/>
          </p:cNvCxnSpPr>
          <p:nvPr/>
        </p:nvCxnSpPr>
        <p:spPr>
          <a:xfrm flipV="1">
            <a:off x="3927995" y="2487893"/>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a:extLst>
              <a:ext uri="{FF2B5EF4-FFF2-40B4-BE49-F238E27FC236}">
                <a16:creationId xmlns:a16="http://schemas.microsoft.com/office/drawing/2014/main" id="{15D0B98A-F7FA-41F7-A931-815C005CD6D5}"/>
              </a:ext>
            </a:extLst>
          </p:cNvPr>
          <p:cNvCxnSpPr>
            <a:cxnSpLocks/>
          </p:cNvCxnSpPr>
          <p:nvPr/>
        </p:nvCxnSpPr>
        <p:spPr>
          <a:xfrm flipV="1">
            <a:off x="5088996" y="2633577"/>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a:extLst>
              <a:ext uri="{FF2B5EF4-FFF2-40B4-BE49-F238E27FC236}">
                <a16:creationId xmlns:a16="http://schemas.microsoft.com/office/drawing/2014/main" id="{D6C7C918-3F32-4408-9257-BFD2D0ED0922}"/>
              </a:ext>
            </a:extLst>
          </p:cNvPr>
          <p:cNvCxnSpPr>
            <a:cxnSpLocks/>
            <a:stCxn id="131" idx="0"/>
          </p:cNvCxnSpPr>
          <p:nvPr/>
        </p:nvCxnSpPr>
        <p:spPr>
          <a:xfrm flipH="1" flipV="1">
            <a:off x="5072803" y="1056160"/>
            <a:ext cx="0" cy="129074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直線單箭頭接點 186">
            <a:extLst>
              <a:ext uri="{FF2B5EF4-FFF2-40B4-BE49-F238E27FC236}">
                <a16:creationId xmlns:a16="http://schemas.microsoft.com/office/drawing/2014/main" id="{79E644FD-4767-4F94-B97E-F2DFBB6DC76A}"/>
              </a:ext>
            </a:extLst>
          </p:cNvPr>
          <p:cNvCxnSpPr>
            <a:cxnSpLocks/>
          </p:cNvCxnSpPr>
          <p:nvPr/>
        </p:nvCxnSpPr>
        <p:spPr>
          <a:xfrm>
            <a:off x="5049387" y="1032658"/>
            <a:ext cx="89124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8" name="文字方塊 187">
                <a:extLst>
                  <a:ext uri="{FF2B5EF4-FFF2-40B4-BE49-F238E27FC236}">
                    <a16:creationId xmlns:a16="http://schemas.microsoft.com/office/drawing/2014/main" id="{FBFA01C2-8FDB-4266-98B7-459F1F12FC17}"/>
                  </a:ext>
                </a:extLst>
              </p:cNvPr>
              <p:cNvSpPr txBox="1"/>
              <p:nvPr/>
            </p:nvSpPr>
            <p:spPr>
              <a:xfrm>
                <a:off x="1922521" y="6084405"/>
                <a:ext cx="150329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88" name="文字方塊 187">
                <a:extLst>
                  <a:ext uri="{FF2B5EF4-FFF2-40B4-BE49-F238E27FC236}">
                    <a16:creationId xmlns:a16="http://schemas.microsoft.com/office/drawing/2014/main" id="{FBFA01C2-8FDB-4266-98B7-459F1F12FC17}"/>
                  </a:ext>
                </a:extLst>
              </p:cNvPr>
              <p:cNvSpPr txBox="1">
                <a:spLocks noRot="1" noChangeAspect="1" noMove="1" noResize="1" noEditPoints="1" noAdjustHandles="1" noChangeArrowheads="1" noChangeShapeType="1" noTextEdit="1"/>
              </p:cNvSpPr>
              <p:nvPr/>
            </p:nvSpPr>
            <p:spPr>
              <a:xfrm>
                <a:off x="1922521" y="6084405"/>
                <a:ext cx="1503297" cy="378758"/>
              </a:xfrm>
              <a:prstGeom prst="rect">
                <a:avLst/>
              </a:prstGeom>
              <a:blipFill>
                <a:blip r:embed="rId23"/>
                <a:stretch>
                  <a:fillRect l="-5042" t="-3333" r="-1681" b="-2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9" name="文字方塊 188">
                <a:extLst>
                  <a:ext uri="{FF2B5EF4-FFF2-40B4-BE49-F238E27FC236}">
                    <a16:creationId xmlns:a16="http://schemas.microsoft.com/office/drawing/2014/main" id="{7B86C1F2-E043-4760-8970-BDCBAC6F6109}"/>
                  </a:ext>
                </a:extLst>
              </p:cNvPr>
              <p:cNvSpPr txBox="1"/>
              <p:nvPr/>
            </p:nvSpPr>
            <p:spPr>
              <a:xfrm>
                <a:off x="1932232" y="901981"/>
                <a:ext cx="185595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r>
                            <a:rPr lang="en-US" altLang="zh-TW" sz="2400" i="1">
                              <a:latin typeface="Cambria Math" panose="02040503050406030204" pitchFamily="18" charset="0"/>
                            </a:rPr>
                            <m:t>,1</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89" name="文字方塊 188">
                <a:extLst>
                  <a:ext uri="{FF2B5EF4-FFF2-40B4-BE49-F238E27FC236}">
                    <a16:creationId xmlns:a16="http://schemas.microsoft.com/office/drawing/2014/main" id="{7B86C1F2-E043-4760-8970-BDCBAC6F6109}"/>
                  </a:ext>
                </a:extLst>
              </p:cNvPr>
              <p:cNvSpPr txBox="1">
                <a:spLocks noRot="1" noChangeAspect="1" noMove="1" noResize="1" noEditPoints="1" noAdjustHandles="1" noChangeArrowheads="1" noChangeShapeType="1" noTextEdit="1"/>
              </p:cNvSpPr>
              <p:nvPr/>
            </p:nvSpPr>
            <p:spPr>
              <a:xfrm>
                <a:off x="1932232" y="901981"/>
                <a:ext cx="1855957" cy="378758"/>
              </a:xfrm>
              <a:prstGeom prst="rect">
                <a:avLst/>
              </a:prstGeom>
              <a:blipFill>
                <a:blip r:embed="rId24"/>
                <a:stretch>
                  <a:fillRect l="-4082" t="-3333" r="-680"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0" name="文字方塊 189">
                <a:extLst>
                  <a:ext uri="{FF2B5EF4-FFF2-40B4-BE49-F238E27FC236}">
                    <a16:creationId xmlns:a16="http://schemas.microsoft.com/office/drawing/2014/main" id="{A44D8D39-FF37-4AC9-B0F7-2E3562CBA6EF}"/>
                  </a:ext>
                </a:extLst>
              </p:cNvPr>
              <p:cNvSpPr txBox="1"/>
              <p:nvPr/>
            </p:nvSpPr>
            <p:spPr>
              <a:xfrm>
                <a:off x="1922521" y="1390066"/>
                <a:ext cx="185595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r>
                            <a:rPr lang="en-US" altLang="zh-TW" sz="2400" i="1">
                              <a:latin typeface="Cambria Math" panose="02040503050406030204" pitchFamily="18" charset="0"/>
                            </a:rPr>
                            <m:t>,2</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90" name="文字方塊 189">
                <a:extLst>
                  <a:ext uri="{FF2B5EF4-FFF2-40B4-BE49-F238E27FC236}">
                    <a16:creationId xmlns:a16="http://schemas.microsoft.com/office/drawing/2014/main" id="{A44D8D39-FF37-4AC9-B0F7-2E3562CBA6EF}"/>
                  </a:ext>
                </a:extLst>
              </p:cNvPr>
              <p:cNvSpPr txBox="1">
                <a:spLocks noRot="1" noChangeAspect="1" noMove="1" noResize="1" noEditPoints="1" noAdjustHandles="1" noChangeArrowheads="1" noChangeShapeType="1" noTextEdit="1"/>
              </p:cNvSpPr>
              <p:nvPr/>
            </p:nvSpPr>
            <p:spPr>
              <a:xfrm>
                <a:off x="1922521" y="1390066"/>
                <a:ext cx="1855957" cy="378758"/>
              </a:xfrm>
              <a:prstGeom prst="rect">
                <a:avLst/>
              </a:prstGeom>
              <a:blipFill>
                <a:blip r:embed="rId25"/>
                <a:stretch>
                  <a:fillRect l="-3401" t="-3226" r="-1361" b="-22581"/>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7BBB8051-98AE-4284-8D8C-CB61A94AF1C2}"/>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143</a:t>
            </a:fld>
            <a:endParaRPr lang="zh-TW" altLang="en-US"/>
          </a:p>
        </p:txBody>
      </p:sp>
      <p:sp>
        <p:nvSpPr>
          <p:cNvPr id="3" name="文字方塊 2">
            <a:extLst>
              <a:ext uri="{FF2B5EF4-FFF2-40B4-BE49-F238E27FC236}">
                <a16:creationId xmlns:a16="http://schemas.microsoft.com/office/drawing/2014/main" id="{12D5A0CF-4890-4785-A7E3-C95FE50C61C7}"/>
              </a:ext>
            </a:extLst>
          </p:cNvPr>
          <p:cNvSpPr txBox="1"/>
          <p:nvPr/>
        </p:nvSpPr>
        <p:spPr>
          <a:xfrm>
            <a:off x="9236926" y="831862"/>
            <a:ext cx="3094836" cy="523220"/>
          </a:xfrm>
          <a:prstGeom prst="rect">
            <a:avLst/>
          </a:prstGeom>
          <a:noFill/>
        </p:spPr>
        <p:txBody>
          <a:bodyPr wrap="square" rtlCol="0">
            <a:spAutoFit/>
          </a:bodyPr>
          <a:lstStyle/>
          <a:p>
            <a:r>
              <a:rPr lang="zh-TW" altLang="en-US" sz="2800" dirty="0">
                <a:solidFill>
                  <a:srgbClr val="C00000"/>
                </a:solidFill>
                <a:latin typeface="Microsoft YaHei" panose="020B0503020204020204" pitchFamily="34" charset="-122"/>
                <a:ea typeface="Microsoft YaHei" panose="020B0503020204020204" pitchFamily="34" charset="-122"/>
              </a:rPr>
              <a:t>不同类型的相关性</a:t>
            </a:r>
            <a:r>
              <a:rPr lang="en-US" altLang="zh-TW" sz="2800" dirty="0">
                <a:solidFill>
                  <a:srgbClr val="C00000"/>
                </a:solidFill>
                <a:latin typeface="Microsoft YaHei" panose="020B0503020204020204" pitchFamily="34" charset="-122"/>
                <a:ea typeface="Microsoft YaHei" panose="020B0503020204020204" pitchFamily="34" charset="-122"/>
              </a:rPr>
              <a:t> </a:t>
            </a:r>
            <a:endParaRPr lang="zh-TW" altLang="en-US" sz="2800" dirty="0">
              <a:solidFill>
                <a:srgbClr val="C00000"/>
              </a:solidFill>
              <a:latin typeface="Microsoft YaHei" panose="020B0503020204020204" pitchFamily="34" charset="-122"/>
              <a:ea typeface="Microsoft YaHei" panose="020B0503020204020204" pitchFamily="34" charset="-122"/>
            </a:endParaRPr>
          </a:p>
        </p:txBody>
      </p:sp>
      <p:sp>
        <p:nvSpPr>
          <p:cNvPr id="8" name="標題 1">
            <a:extLst>
              <a:ext uri="{FF2B5EF4-FFF2-40B4-BE49-F238E27FC236}">
                <a16:creationId xmlns:a16="http://schemas.microsoft.com/office/drawing/2014/main" id="{282CB9B3-EB82-011C-AA0F-905E68C23F87}"/>
              </a:ext>
            </a:extLst>
          </p:cNvPr>
          <p:cNvSpPr>
            <a:spLocks noGrp="1"/>
          </p:cNvSpPr>
          <p:nvPr>
            <p:ph type="title"/>
          </p:nvPr>
        </p:nvSpPr>
        <p:spPr>
          <a:xfrm>
            <a:off x="746126" y="158524"/>
            <a:ext cx="9753146" cy="674233"/>
          </a:xfrm>
        </p:spPr>
        <p:txBody>
          <a:bodyPr/>
          <a:lstStyle/>
          <a:p>
            <a:r>
              <a:rPr lang="zh-TW" altLang="en-US" dirty="0"/>
              <a:t>多头注意力</a:t>
            </a:r>
          </a:p>
        </p:txBody>
      </p:sp>
    </p:spTree>
    <p:extLst>
      <p:ext uri="{BB962C8B-B14F-4D97-AF65-F5344CB8AC3E}">
        <p14:creationId xmlns:p14="http://schemas.microsoft.com/office/powerpoint/2010/main" val="3884916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7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7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6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8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35"/>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1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8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8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1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2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8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8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28"/>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2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3" grpId="0"/>
      <p:bldP spid="64" grpId="0" animBg="1"/>
      <p:bldP spid="65" grpId="0"/>
      <p:bldP spid="84" grpId="0" animBg="1"/>
      <p:bldP spid="85" grpId="0"/>
      <p:bldP spid="86" grpId="0" animBg="1"/>
      <p:bldP spid="87" grpId="0"/>
      <p:bldP spid="92" grpId="0" animBg="1"/>
      <p:bldP spid="93" grpId="0"/>
      <p:bldP spid="94" grpId="0" animBg="1"/>
      <p:bldP spid="95" grpId="0"/>
      <p:bldP spid="142" grpId="0" animBg="1"/>
      <p:bldP spid="143" grpId="0" animBg="1"/>
      <p:bldP spid="144" grpId="0"/>
      <p:bldP spid="151" grpId="0"/>
      <p:bldP spid="157" grpId="0" animBg="1"/>
      <p:bldP spid="158" grpId="0"/>
      <p:bldP spid="159" grpId="0" animBg="1"/>
      <p:bldP spid="160" grpId="0"/>
      <p:bldP spid="165" grpId="0" animBg="1"/>
      <p:bldP spid="166" grpId="0"/>
      <p:bldP spid="167" grpId="0" animBg="1"/>
      <p:bldP spid="168" grpId="0"/>
      <p:bldP spid="172" grpId="0" animBg="1"/>
      <p:bldP spid="173" grpId="0"/>
      <p:bldP spid="174" grpId="0" animBg="1"/>
      <p:bldP spid="175" grpId="0"/>
      <p:bldP spid="120" grpId="0" animBg="1"/>
      <p:bldP spid="135" grpId="0" animBg="1"/>
      <p:bldP spid="189" grpId="0"/>
      <p:bldP spid="19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群組 175">
            <a:extLst>
              <a:ext uri="{FF2B5EF4-FFF2-40B4-BE49-F238E27FC236}">
                <a16:creationId xmlns:a16="http://schemas.microsoft.com/office/drawing/2014/main" id="{C80A486D-33A7-447C-BDDE-5A21BDDFECB6}"/>
              </a:ext>
            </a:extLst>
          </p:cNvPr>
          <p:cNvGrpSpPr/>
          <p:nvPr/>
        </p:nvGrpSpPr>
        <p:grpSpPr>
          <a:xfrm>
            <a:off x="5873959" y="756045"/>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
                  <a:stretch>
                    <a:fillRect/>
                  </a:stretch>
                </a:blipFill>
              </p:spPr>
              <p:txBody>
                <a:bodyPr/>
                <a:lstStyle/>
                <a:p>
                  <a:r>
                    <a:rPr lang="zh-TW" altLang="en-US">
                      <a:noFill/>
                    </a:rPr>
                    <a:t> </a:t>
                  </a:r>
                </a:p>
              </p:txBody>
            </p:sp>
          </mc:Fallback>
        </mc:AlternateContent>
      </p:grpSp>
      <p:cxnSp>
        <p:nvCxnSpPr>
          <p:cNvPr id="96" name="直線單箭頭接點 95">
            <a:extLst>
              <a:ext uri="{FF2B5EF4-FFF2-40B4-BE49-F238E27FC236}">
                <a16:creationId xmlns:a16="http://schemas.microsoft.com/office/drawing/2014/main" id="{B84EF51E-785D-447E-9D58-92C9B25BA859}"/>
              </a:ext>
            </a:extLst>
          </p:cNvPr>
          <p:cNvCxnSpPr>
            <a:cxnSpLocks/>
            <a:endCxn id="99" idx="2"/>
          </p:cNvCxnSpPr>
          <p:nvPr/>
        </p:nvCxnSpPr>
        <p:spPr>
          <a:xfrm flipV="1">
            <a:off x="3065044" y="2484191"/>
            <a:ext cx="5667890" cy="9741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0A5B9176-4CD5-4D36-A198-A357C4E766C1}"/>
              </a:ext>
            </a:extLst>
          </p:cNvPr>
          <p:cNvCxnSpPr>
            <a:cxnSpLocks/>
          </p:cNvCxnSpPr>
          <p:nvPr/>
        </p:nvCxnSpPr>
        <p:spPr>
          <a:xfrm flipV="1">
            <a:off x="8927656" y="2491315"/>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橢圓 98">
            <a:extLst>
              <a:ext uri="{FF2B5EF4-FFF2-40B4-BE49-F238E27FC236}">
                <a16:creationId xmlns:a16="http://schemas.microsoft.com/office/drawing/2014/main" id="{F8FFDDD2-8D56-4BF5-93C5-8F9CEA3720B3}"/>
              </a:ext>
            </a:extLst>
          </p:cNvPr>
          <p:cNvSpPr/>
          <p:nvPr/>
        </p:nvSpPr>
        <p:spPr>
          <a:xfrm>
            <a:off x="8732934" y="239419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01" name="直線單箭頭接點 100">
            <a:extLst>
              <a:ext uri="{FF2B5EF4-FFF2-40B4-BE49-F238E27FC236}">
                <a16:creationId xmlns:a16="http://schemas.microsoft.com/office/drawing/2014/main" id="{5930367C-EC7D-4770-B419-ABEF5B6D3096}"/>
              </a:ext>
            </a:extLst>
          </p:cNvPr>
          <p:cNvCxnSpPr>
            <a:cxnSpLocks/>
          </p:cNvCxnSpPr>
          <p:nvPr/>
        </p:nvCxnSpPr>
        <p:spPr>
          <a:xfrm flipV="1">
            <a:off x="8826408" y="2574191"/>
            <a:ext cx="0"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群組 112">
            <a:extLst>
              <a:ext uri="{FF2B5EF4-FFF2-40B4-BE49-F238E27FC236}">
                <a16:creationId xmlns:a16="http://schemas.microsoft.com/office/drawing/2014/main" id="{7188C8DB-AA8B-49D9-95C5-68CD0CECAA7F}"/>
              </a:ext>
            </a:extLst>
          </p:cNvPr>
          <p:cNvGrpSpPr/>
          <p:nvPr/>
        </p:nvGrpSpPr>
        <p:grpSpPr>
          <a:xfrm>
            <a:off x="9957569" y="2339985"/>
            <a:ext cx="298383" cy="310013"/>
            <a:chOff x="-105878" y="1740168"/>
            <a:chExt cx="461666" cy="461665"/>
          </a:xfrm>
        </p:grpSpPr>
        <p:sp>
          <p:nvSpPr>
            <p:cNvPr id="114" name="矩形 113">
              <a:extLst>
                <a:ext uri="{FF2B5EF4-FFF2-40B4-BE49-F238E27FC236}">
                  <a16:creationId xmlns:a16="http://schemas.microsoft.com/office/drawing/2014/main" id="{A517E6BA-2450-42B2-A6E0-4E2913B2118C}"/>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5" name="群組 114">
              <a:extLst>
                <a:ext uri="{FF2B5EF4-FFF2-40B4-BE49-F238E27FC236}">
                  <a16:creationId xmlns:a16="http://schemas.microsoft.com/office/drawing/2014/main" id="{9CA1BEAD-99C8-4944-89E6-EBD26976FC31}"/>
                </a:ext>
              </a:extLst>
            </p:cNvPr>
            <p:cNvGrpSpPr/>
            <p:nvPr/>
          </p:nvGrpSpPr>
          <p:grpSpPr>
            <a:xfrm rot="21265833">
              <a:off x="-30571" y="1828628"/>
              <a:ext cx="317144" cy="302092"/>
              <a:chOff x="-43095" y="1828685"/>
              <a:chExt cx="317144" cy="302092"/>
            </a:xfrm>
          </p:grpSpPr>
          <p:cxnSp>
            <p:nvCxnSpPr>
              <p:cNvPr id="116" name="直線接點 115">
                <a:extLst>
                  <a:ext uri="{FF2B5EF4-FFF2-40B4-BE49-F238E27FC236}">
                    <a16:creationId xmlns:a16="http://schemas.microsoft.com/office/drawing/2014/main" id="{0816AA98-ADF5-449E-968B-CC18EB98A696}"/>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A916ABB-36C5-4D83-8A62-661C1281E0AF}"/>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2" name="群組 101">
            <a:extLst>
              <a:ext uri="{FF2B5EF4-FFF2-40B4-BE49-F238E27FC236}">
                <a16:creationId xmlns:a16="http://schemas.microsoft.com/office/drawing/2014/main" id="{DDB94854-EA5E-4CBA-93DE-1752F7B0CD51}"/>
              </a:ext>
            </a:extLst>
          </p:cNvPr>
          <p:cNvGrpSpPr/>
          <p:nvPr/>
        </p:nvGrpSpPr>
        <p:grpSpPr>
          <a:xfrm>
            <a:off x="5873958" y="1422009"/>
            <a:ext cx="715161" cy="605813"/>
            <a:chOff x="635402" y="1337615"/>
            <a:chExt cx="715161" cy="605813"/>
          </a:xfrm>
        </p:grpSpPr>
        <p:sp>
          <p:nvSpPr>
            <p:cNvPr id="103" name="矩形 102">
              <a:extLst>
                <a:ext uri="{FF2B5EF4-FFF2-40B4-BE49-F238E27FC236}">
                  <a16:creationId xmlns:a16="http://schemas.microsoft.com/office/drawing/2014/main" id="{7878276E-BCBE-40E7-A80A-1B1DCC1FDE4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49E86AA-C6CD-4D66-8DE7-F654F26234E8}"/>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04" name="文字方塊 103">
                  <a:extLst>
                    <a:ext uri="{FF2B5EF4-FFF2-40B4-BE49-F238E27FC236}">
                      <a16:creationId xmlns:a16="http://schemas.microsoft.com/office/drawing/2014/main" id="{249E86AA-C6CD-4D66-8DE7-F654F26234E8}"/>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3"/>
                  <a:stretch>
                    <a:fillRect/>
                  </a:stretch>
                </a:blipFill>
              </p:spPr>
              <p:txBody>
                <a:bodyPr/>
                <a:lstStyle/>
                <a:p>
                  <a:r>
                    <a:rPr lang="zh-TW" altLang="en-US">
                      <a:noFill/>
                    </a:rPr>
                    <a:t> </a:t>
                  </a:r>
                </a:p>
              </p:txBody>
            </p:sp>
          </mc:Fallback>
        </mc:AlternateContent>
      </p:grpSp>
      <p:cxnSp>
        <p:nvCxnSpPr>
          <p:cNvPr id="118" name="直線單箭頭接點 117">
            <a:extLst>
              <a:ext uri="{FF2B5EF4-FFF2-40B4-BE49-F238E27FC236}">
                <a16:creationId xmlns:a16="http://schemas.microsoft.com/office/drawing/2014/main" id="{98807C0F-9002-41D4-B36F-7A7E29961CD1}"/>
              </a:ext>
            </a:extLst>
          </p:cNvPr>
          <p:cNvCxnSpPr>
            <a:cxnSpLocks/>
          </p:cNvCxnSpPr>
          <p:nvPr/>
        </p:nvCxnSpPr>
        <p:spPr>
          <a:xfrm flipV="1">
            <a:off x="10117487" y="2649997"/>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04BF7C7C-7B19-4513-8CA1-4AFBE66A7D43}"/>
              </a:ext>
            </a:extLst>
          </p:cNvPr>
          <p:cNvCxnSpPr>
            <a:cxnSpLocks/>
          </p:cNvCxnSpPr>
          <p:nvPr/>
        </p:nvCxnSpPr>
        <p:spPr>
          <a:xfrm flipH="1" flipV="1">
            <a:off x="10106759" y="1738326"/>
            <a:ext cx="0" cy="556293"/>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E831CA5-AAEF-4505-9E47-26E1DC75F040}"/>
              </a:ext>
            </a:extLst>
          </p:cNvPr>
          <p:cNvCxnSpPr>
            <a:cxnSpLocks/>
          </p:cNvCxnSpPr>
          <p:nvPr/>
        </p:nvCxnSpPr>
        <p:spPr>
          <a:xfrm flipH="1" flipV="1">
            <a:off x="6476499" y="1724914"/>
            <a:ext cx="363026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群組 120">
            <a:extLst>
              <a:ext uri="{FF2B5EF4-FFF2-40B4-BE49-F238E27FC236}">
                <a16:creationId xmlns:a16="http://schemas.microsoft.com/office/drawing/2014/main" id="{81FA5E1B-A2C3-4F0A-B5C6-8B2418D1C52A}"/>
              </a:ext>
            </a:extLst>
          </p:cNvPr>
          <p:cNvGrpSpPr/>
          <p:nvPr/>
        </p:nvGrpSpPr>
        <p:grpSpPr>
          <a:xfrm>
            <a:off x="5643406" y="2336309"/>
            <a:ext cx="298383" cy="310013"/>
            <a:chOff x="-105878" y="1740168"/>
            <a:chExt cx="461666" cy="461665"/>
          </a:xfrm>
        </p:grpSpPr>
        <p:sp>
          <p:nvSpPr>
            <p:cNvPr id="122" name="矩形 121">
              <a:extLst>
                <a:ext uri="{FF2B5EF4-FFF2-40B4-BE49-F238E27FC236}">
                  <a16:creationId xmlns:a16="http://schemas.microsoft.com/office/drawing/2014/main" id="{568F52B1-96C8-4C34-913E-25417A457580}"/>
                </a:ext>
              </a:extLst>
            </p:cNvPr>
            <p:cNvSpPr/>
            <p:nvPr/>
          </p:nvSpPr>
          <p:spPr>
            <a:xfrm>
              <a:off x="-105878" y="1740168"/>
              <a:ext cx="461666" cy="461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23" name="群組 122">
              <a:extLst>
                <a:ext uri="{FF2B5EF4-FFF2-40B4-BE49-F238E27FC236}">
                  <a16:creationId xmlns:a16="http://schemas.microsoft.com/office/drawing/2014/main" id="{9B848EC9-3D83-4D3E-A782-0AB2B1FB5507}"/>
                </a:ext>
              </a:extLst>
            </p:cNvPr>
            <p:cNvGrpSpPr/>
            <p:nvPr/>
          </p:nvGrpSpPr>
          <p:grpSpPr>
            <a:xfrm rot="21265833">
              <a:off x="-30571" y="1828628"/>
              <a:ext cx="317144" cy="302092"/>
              <a:chOff x="-43095" y="1828685"/>
              <a:chExt cx="317144" cy="302092"/>
            </a:xfrm>
          </p:grpSpPr>
          <p:cxnSp>
            <p:nvCxnSpPr>
              <p:cNvPr id="124" name="直線接點 123">
                <a:extLst>
                  <a:ext uri="{FF2B5EF4-FFF2-40B4-BE49-F238E27FC236}">
                    <a16:creationId xmlns:a16="http://schemas.microsoft.com/office/drawing/2014/main" id="{34539F8C-9817-48B8-99E7-F4E5DA459D52}"/>
                  </a:ext>
                </a:extLst>
              </p:cNvPr>
              <p:cNvCxnSpPr>
                <a:cxnSpLocks/>
              </p:cNvCxnSpPr>
              <p:nvPr/>
            </p:nvCxnSpPr>
            <p:spPr>
              <a:xfrm rot="334167">
                <a:off x="-34638" y="1828685"/>
                <a:ext cx="308687" cy="3020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24498099-D0B1-440B-A602-44FA9A01FA89}"/>
                  </a:ext>
                </a:extLst>
              </p:cNvPr>
              <p:cNvCxnSpPr>
                <a:cxnSpLocks/>
              </p:cNvCxnSpPr>
              <p:nvPr/>
            </p:nvCxnSpPr>
            <p:spPr>
              <a:xfrm rot="5400000">
                <a:off x="-19251" y="1826698"/>
                <a:ext cx="265075" cy="3127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6" name="橢圓 125">
            <a:extLst>
              <a:ext uri="{FF2B5EF4-FFF2-40B4-BE49-F238E27FC236}">
                <a16:creationId xmlns:a16="http://schemas.microsoft.com/office/drawing/2014/main" id="{A4ACC9F5-3D5C-4176-95D5-A09FE93D9D84}"/>
              </a:ext>
            </a:extLst>
          </p:cNvPr>
          <p:cNvSpPr/>
          <p:nvPr/>
        </p:nvSpPr>
        <p:spPr>
          <a:xfrm>
            <a:off x="4420282" y="239196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27" name="直線單箭頭接點 126">
            <a:extLst>
              <a:ext uri="{FF2B5EF4-FFF2-40B4-BE49-F238E27FC236}">
                <a16:creationId xmlns:a16="http://schemas.microsoft.com/office/drawing/2014/main" id="{352F2CC4-FB6B-4368-AA84-20361C297069}"/>
              </a:ext>
            </a:extLst>
          </p:cNvPr>
          <p:cNvCxnSpPr>
            <a:cxnSpLocks/>
            <a:endCxn id="126" idx="3"/>
          </p:cNvCxnSpPr>
          <p:nvPr/>
        </p:nvCxnSpPr>
        <p:spPr>
          <a:xfrm flipV="1">
            <a:off x="3070364" y="2545607"/>
            <a:ext cx="1376279" cy="86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92440216-0A7D-402A-B31F-A26B1484FF90}"/>
              </a:ext>
            </a:extLst>
          </p:cNvPr>
          <p:cNvCxnSpPr>
            <a:cxnSpLocks/>
          </p:cNvCxnSpPr>
          <p:nvPr/>
        </p:nvCxnSpPr>
        <p:spPr>
          <a:xfrm flipH="1" flipV="1">
            <a:off x="4522157" y="2588661"/>
            <a:ext cx="0" cy="8710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49A94B28-D0FA-4E1E-B755-A661C56891F0}"/>
              </a:ext>
            </a:extLst>
          </p:cNvPr>
          <p:cNvCxnSpPr>
            <a:cxnSpLocks/>
          </p:cNvCxnSpPr>
          <p:nvPr/>
        </p:nvCxnSpPr>
        <p:spPr>
          <a:xfrm flipV="1">
            <a:off x="4637243" y="2477301"/>
            <a:ext cx="100616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867D178D-C84B-4DCE-ACFE-EC4B92BC9B53}"/>
              </a:ext>
            </a:extLst>
          </p:cNvPr>
          <p:cNvCxnSpPr>
            <a:cxnSpLocks/>
          </p:cNvCxnSpPr>
          <p:nvPr/>
        </p:nvCxnSpPr>
        <p:spPr>
          <a:xfrm flipV="1">
            <a:off x="5798244" y="2622985"/>
            <a:ext cx="0" cy="872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BE7EED1B-24B5-4D6C-B0E2-0C883BB62CEA}"/>
              </a:ext>
            </a:extLst>
          </p:cNvPr>
          <p:cNvCxnSpPr>
            <a:cxnSpLocks/>
          </p:cNvCxnSpPr>
          <p:nvPr/>
        </p:nvCxnSpPr>
        <p:spPr>
          <a:xfrm flipH="1" flipV="1">
            <a:off x="5795919" y="1724915"/>
            <a:ext cx="0" cy="611395"/>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單箭頭接點 178">
            <a:extLst>
              <a:ext uri="{FF2B5EF4-FFF2-40B4-BE49-F238E27FC236}">
                <a16:creationId xmlns:a16="http://schemas.microsoft.com/office/drawing/2014/main" id="{FB229E63-F052-4878-B387-3F45DCC1BEED}"/>
              </a:ext>
            </a:extLst>
          </p:cNvPr>
          <p:cNvCxnSpPr>
            <a:cxnSpLocks/>
          </p:cNvCxnSpPr>
          <p:nvPr/>
        </p:nvCxnSpPr>
        <p:spPr>
          <a:xfrm>
            <a:off x="5772170" y="1738325"/>
            <a:ext cx="1995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93F55019-4D03-4293-B4A6-3DB8C6381FFB}"/>
              </a:ext>
            </a:extLst>
          </p:cNvPr>
          <p:cNvCxnSpPr>
            <a:cxnSpLocks/>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4B87EFA0-3D58-45DD-85B1-B85853560C44}"/>
              </a:ext>
            </a:extLst>
          </p:cNvPr>
          <p:cNvCxnSpPr>
            <a:cxnSpLocks/>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24A03F91-23DD-4920-BD79-D742FEC8C5B9}"/>
              </a:ext>
            </a:extLst>
          </p:cNvPr>
          <p:cNvCxnSpPr>
            <a:cxnSpLocks/>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直線單箭頭接點 131">
            <a:extLst>
              <a:ext uri="{FF2B5EF4-FFF2-40B4-BE49-F238E27FC236}">
                <a16:creationId xmlns:a16="http://schemas.microsoft.com/office/drawing/2014/main" id="{BEED4D39-E9B1-4244-A622-4837CDE45403}"/>
              </a:ext>
            </a:extLst>
          </p:cNvPr>
          <p:cNvCxnSpPr>
            <a:cxnSpLocks/>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線單箭頭接點 132">
            <a:extLst>
              <a:ext uri="{FF2B5EF4-FFF2-40B4-BE49-F238E27FC236}">
                <a16:creationId xmlns:a16="http://schemas.microsoft.com/office/drawing/2014/main" id="{C979C277-B6D5-4460-BED0-C24A80C85940}"/>
              </a:ext>
            </a:extLst>
          </p:cNvPr>
          <p:cNvCxnSpPr>
            <a:cxnSpLocks/>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a:extLst>
              <a:ext uri="{FF2B5EF4-FFF2-40B4-BE49-F238E27FC236}">
                <a16:creationId xmlns:a16="http://schemas.microsoft.com/office/drawing/2014/main" id="{15C16CA0-6E4E-48E7-BB65-4B5D2FBB81E2}"/>
              </a:ext>
            </a:extLst>
          </p:cNvPr>
          <p:cNvCxnSpPr>
            <a:cxnSpLocks/>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4" name="矩形 183">
            <a:extLst>
              <a:ext uri="{FF2B5EF4-FFF2-40B4-BE49-F238E27FC236}">
                <a16:creationId xmlns:a16="http://schemas.microsoft.com/office/drawing/2014/main" id="{3F2EBC86-FFA5-4D04-92F2-1D92E60C2A2C}"/>
              </a:ext>
            </a:extLst>
          </p:cNvPr>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5" name="矩形 184">
            <a:extLst>
              <a:ext uri="{FF2B5EF4-FFF2-40B4-BE49-F238E27FC236}">
                <a16:creationId xmlns:a16="http://schemas.microsoft.com/office/drawing/2014/main" id="{7A99528C-F4DA-405B-93FA-82E986CF74B7}"/>
              </a:ext>
            </a:extLst>
          </p:cNvPr>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186" name="文字方塊 185">
                <a:extLst>
                  <a:ext uri="{FF2B5EF4-FFF2-40B4-BE49-F238E27FC236}">
                    <a16:creationId xmlns:a16="http://schemas.microsoft.com/office/drawing/2014/main" id="{F41C0A4F-6CAB-42E6-9980-25B0824C7997}"/>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86" name="文字方塊 185">
                <a:extLst>
                  <a:ext uri="{FF2B5EF4-FFF2-40B4-BE49-F238E27FC236}">
                    <a16:creationId xmlns:a16="http://schemas.microsoft.com/office/drawing/2014/main" id="{F41C0A4F-6CAB-42E6-9980-25B0824C7997}"/>
                  </a:ext>
                </a:extLst>
              </p:cNvPr>
              <p:cNvSpPr txBox="1">
                <a:spLocks noRot="1" noChangeAspect="1" noMove="1" noResize="1" noEditPoints="1" noAdjustHandles="1" noChangeArrowheads="1" noChangeShapeType="1" noTextEdit="1"/>
              </p:cNvSpPr>
              <p:nvPr/>
            </p:nvSpPr>
            <p:spPr>
              <a:xfrm>
                <a:off x="3778639" y="5054059"/>
                <a:ext cx="715161" cy="473591"/>
              </a:xfrm>
              <a:prstGeom prst="rect">
                <a:avLst/>
              </a:prstGeom>
              <a:blipFill>
                <a:blip r:embed="rId4"/>
                <a:stretch>
                  <a:fillRect/>
                </a:stretch>
              </a:blipFill>
            </p:spPr>
            <p:txBody>
              <a:bodyPr/>
              <a:lstStyle/>
              <a:p>
                <a:r>
                  <a:rPr lang="zh-CN" altLang="en-US">
                    <a:noFill/>
                  </a:rPr>
                  <a:t> </a:t>
                </a:r>
              </a:p>
            </p:txBody>
          </p:sp>
        </mc:Fallback>
      </mc:AlternateContent>
      <p:cxnSp>
        <p:nvCxnSpPr>
          <p:cNvPr id="187" name="直線單箭頭接點 186">
            <a:extLst>
              <a:ext uri="{FF2B5EF4-FFF2-40B4-BE49-F238E27FC236}">
                <a16:creationId xmlns:a16="http://schemas.microsoft.com/office/drawing/2014/main" id="{3435E492-7F17-4DAA-AB61-B4720D8930C4}"/>
              </a:ext>
            </a:extLst>
          </p:cNvPr>
          <p:cNvCxnSpPr>
            <a:cxnSpLocks/>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a:extLst>
              <a:ext uri="{FF2B5EF4-FFF2-40B4-BE49-F238E27FC236}">
                <a16:creationId xmlns:a16="http://schemas.microsoft.com/office/drawing/2014/main" id="{2CB32929-1B78-4EB6-A8C7-2AA55C3807E1}"/>
              </a:ext>
            </a:extLst>
          </p:cNvPr>
          <p:cNvCxnSpPr>
            <a:cxnSpLocks/>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9" name="群組 188">
            <a:extLst>
              <a:ext uri="{FF2B5EF4-FFF2-40B4-BE49-F238E27FC236}">
                <a16:creationId xmlns:a16="http://schemas.microsoft.com/office/drawing/2014/main" id="{4B78036A-1BD9-4788-BC98-A6B8D343EFF0}"/>
              </a:ext>
            </a:extLst>
          </p:cNvPr>
          <p:cNvGrpSpPr/>
          <p:nvPr/>
        </p:nvGrpSpPr>
        <p:grpSpPr>
          <a:xfrm>
            <a:off x="5077437" y="5006242"/>
            <a:ext cx="715161" cy="813431"/>
            <a:chOff x="3154887" y="3748362"/>
            <a:chExt cx="715161" cy="813431"/>
          </a:xfrm>
        </p:grpSpPr>
        <p:sp>
          <p:nvSpPr>
            <p:cNvPr id="190" name="矩形 189">
              <a:extLst>
                <a:ext uri="{FF2B5EF4-FFF2-40B4-BE49-F238E27FC236}">
                  <a16:creationId xmlns:a16="http://schemas.microsoft.com/office/drawing/2014/main" id="{129CC6F4-F809-4988-861E-FA8F84CFAC53}"/>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91" name="文字方塊 190">
                  <a:extLst>
                    <a:ext uri="{FF2B5EF4-FFF2-40B4-BE49-F238E27FC236}">
                      <a16:creationId xmlns:a16="http://schemas.microsoft.com/office/drawing/2014/main" id="{DC7E82F5-96F0-4FF4-928D-3112018D96E3}"/>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91" name="文字方塊 190">
                  <a:extLst>
                    <a:ext uri="{FF2B5EF4-FFF2-40B4-BE49-F238E27FC236}">
                      <a16:creationId xmlns:a16="http://schemas.microsoft.com/office/drawing/2014/main" id="{DC7E82F5-96F0-4FF4-928D-3112018D96E3}"/>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5"/>
                  <a:stretch>
                    <a:fillRect/>
                  </a:stretch>
                </a:blipFill>
              </p:spPr>
              <p:txBody>
                <a:bodyPr/>
                <a:lstStyle/>
                <a:p>
                  <a:r>
                    <a:rPr lang="zh-TW" altLang="en-US">
                      <a:noFill/>
                    </a:rPr>
                    <a:t> </a:t>
                  </a:r>
                </a:p>
              </p:txBody>
            </p:sp>
          </mc:Fallback>
        </mc:AlternateContent>
        <p:cxnSp>
          <p:nvCxnSpPr>
            <p:cNvPr id="192" name="直線單箭頭接點 191">
              <a:extLst>
                <a:ext uri="{FF2B5EF4-FFF2-40B4-BE49-F238E27FC236}">
                  <a16:creationId xmlns:a16="http://schemas.microsoft.com/office/drawing/2014/main" id="{261129CC-C47F-4403-BF77-67CD17EFDC59}"/>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93" name="文字方塊 192">
                <a:extLst>
                  <a:ext uri="{FF2B5EF4-FFF2-40B4-BE49-F238E27FC236}">
                    <a16:creationId xmlns:a16="http://schemas.microsoft.com/office/drawing/2014/main" id="{99BF1B85-3032-4B74-96DA-2C9CA19B9B9F}"/>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193" name="文字方塊 192">
                <a:extLst>
                  <a:ext uri="{FF2B5EF4-FFF2-40B4-BE49-F238E27FC236}">
                    <a16:creationId xmlns:a16="http://schemas.microsoft.com/office/drawing/2014/main" id="{99BF1B85-3032-4B74-96DA-2C9CA19B9B9F}"/>
                  </a:ext>
                </a:extLst>
              </p:cNvPr>
              <p:cNvSpPr txBox="1">
                <a:spLocks noRot="1" noChangeAspect="1" noMove="1" noResize="1" noEditPoints="1" noAdjustHandles="1" noChangeArrowheads="1" noChangeShapeType="1" noTextEdit="1"/>
              </p:cNvSpPr>
              <p:nvPr/>
            </p:nvSpPr>
            <p:spPr>
              <a:xfrm>
                <a:off x="3788420" y="6152810"/>
                <a:ext cx="715161" cy="473591"/>
              </a:xfrm>
              <a:prstGeom prst="rect">
                <a:avLst/>
              </a:prstGeom>
              <a:blipFill>
                <a:blip r:embed="rId6"/>
                <a:stretch>
                  <a:fillRect/>
                </a:stretch>
              </a:blipFill>
            </p:spPr>
            <p:txBody>
              <a:bodyPr/>
              <a:lstStyle/>
              <a:p>
                <a:r>
                  <a:rPr lang="zh-CN" altLang="en-US">
                    <a:noFill/>
                  </a:rPr>
                  <a:t> </a:t>
                </a:r>
              </a:p>
            </p:txBody>
          </p:sp>
        </mc:Fallback>
      </mc:AlternateContent>
      <p:grpSp>
        <p:nvGrpSpPr>
          <p:cNvPr id="194" name="群組 193">
            <a:extLst>
              <a:ext uri="{FF2B5EF4-FFF2-40B4-BE49-F238E27FC236}">
                <a16:creationId xmlns:a16="http://schemas.microsoft.com/office/drawing/2014/main" id="{824EE809-BDE2-401C-94FB-432E641B92AC}"/>
              </a:ext>
            </a:extLst>
          </p:cNvPr>
          <p:cNvGrpSpPr/>
          <p:nvPr/>
        </p:nvGrpSpPr>
        <p:grpSpPr>
          <a:xfrm>
            <a:off x="2355203" y="5006242"/>
            <a:ext cx="715161" cy="813431"/>
            <a:chOff x="1299972" y="3748362"/>
            <a:chExt cx="715161" cy="813431"/>
          </a:xfrm>
        </p:grpSpPr>
        <p:grpSp>
          <p:nvGrpSpPr>
            <p:cNvPr id="195" name="群組 194">
              <a:extLst>
                <a:ext uri="{FF2B5EF4-FFF2-40B4-BE49-F238E27FC236}">
                  <a16:creationId xmlns:a16="http://schemas.microsoft.com/office/drawing/2014/main" id="{E68F04A3-763E-4624-99C4-84613536A8B7}"/>
                </a:ext>
              </a:extLst>
            </p:cNvPr>
            <p:cNvGrpSpPr/>
            <p:nvPr/>
          </p:nvGrpSpPr>
          <p:grpSpPr>
            <a:xfrm>
              <a:off x="1488062" y="3748362"/>
              <a:ext cx="288000" cy="813431"/>
              <a:chOff x="2212165" y="3748362"/>
              <a:chExt cx="288000" cy="813431"/>
            </a:xfrm>
          </p:grpSpPr>
          <p:sp>
            <p:nvSpPr>
              <p:cNvPr id="197" name="矩形 196">
                <a:extLst>
                  <a:ext uri="{FF2B5EF4-FFF2-40B4-BE49-F238E27FC236}">
                    <a16:creationId xmlns:a16="http://schemas.microsoft.com/office/drawing/2014/main" id="{D5ED6205-4159-49BE-835B-B1D0080BD69F}"/>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98" name="直線單箭頭接點 197">
                <a:extLst>
                  <a:ext uri="{FF2B5EF4-FFF2-40B4-BE49-F238E27FC236}">
                    <a16:creationId xmlns:a16="http://schemas.microsoft.com/office/drawing/2014/main" id="{5225BA55-5AB1-4491-AA7A-FCBC1F4BFD4B}"/>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6" name="文字方塊 195">
                  <a:extLst>
                    <a:ext uri="{FF2B5EF4-FFF2-40B4-BE49-F238E27FC236}">
                      <a16:creationId xmlns:a16="http://schemas.microsoft.com/office/drawing/2014/main" id="{8545F0E3-BFA3-419D-B3BC-13B00B28EAD5}"/>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96" name="文字方塊 195">
                  <a:extLst>
                    <a:ext uri="{FF2B5EF4-FFF2-40B4-BE49-F238E27FC236}">
                      <a16:creationId xmlns:a16="http://schemas.microsoft.com/office/drawing/2014/main" id="{8545F0E3-BFA3-419D-B3BC-13B00B28EAD5}"/>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7"/>
                  <a:stretch>
                    <a:fillRect b="-10256"/>
                  </a:stretch>
                </a:blipFill>
              </p:spPr>
              <p:txBody>
                <a:bodyPr/>
                <a:lstStyle/>
                <a:p>
                  <a:r>
                    <a:rPr lang="zh-TW" altLang="en-US">
                      <a:noFill/>
                    </a:rPr>
                    <a:t> </a:t>
                  </a:r>
                </a:p>
              </p:txBody>
            </p:sp>
          </mc:Fallback>
        </mc:AlternateContent>
      </p:grpSp>
      <p:sp>
        <p:nvSpPr>
          <p:cNvPr id="199" name="矩形 198">
            <a:extLst>
              <a:ext uri="{FF2B5EF4-FFF2-40B4-BE49-F238E27FC236}">
                <a16:creationId xmlns:a16="http://schemas.microsoft.com/office/drawing/2014/main" id="{6F96A064-8821-499B-8857-70C65C3B019F}"/>
              </a:ext>
            </a:extLst>
          </p:cNvPr>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00" name="文字方塊 199">
                <a:extLst>
                  <a:ext uri="{FF2B5EF4-FFF2-40B4-BE49-F238E27FC236}">
                    <a16:creationId xmlns:a16="http://schemas.microsoft.com/office/drawing/2014/main" id="{4784BDE9-6F99-4869-AADC-FAAE1AD61366}"/>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200" name="文字方塊 199">
                <a:extLst>
                  <a:ext uri="{FF2B5EF4-FFF2-40B4-BE49-F238E27FC236}">
                    <a16:creationId xmlns:a16="http://schemas.microsoft.com/office/drawing/2014/main" id="{4784BDE9-6F99-4869-AADC-FAAE1AD61366}"/>
                  </a:ext>
                </a:extLst>
              </p:cNvPr>
              <p:cNvSpPr txBox="1">
                <a:spLocks noRot="1" noChangeAspect="1" noMove="1" noResize="1" noEditPoints="1" noAdjustHandles="1" noChangeArrowheads="1" noChangeShapeType="1" noTextEdit="1"/>
              </p:cNvSpPr>
              <p:nvPr/>
            </p:nvSpPr>
            <p:spPr>
              <a:xfrm>
                <a:off x="2817352" y="3444907"/>
                <a:ext cx="715161" cy="473591"/>
              </a:xfrm>
              <a:prstGeom prst="rect">
                <a:avLst/>
              </a:prstGeom>
              <a:blipFill>
                <a:blip r:embed="rId8"/>
                <a:stretch>
                  <a:fillRect b="-7895"/>
                </a:stretch>
              </a:blipFill>
            </p:spPr>
            <p:txBody>
              <a:bodyPr/>
              <a:lstStyle/>
              <a:p>
                <a:r>
                  <a:rPr lang="zh-CN" altLang="en-US">
                    <a:noFill/>
                  </a:rPr>
                  <a:t> </a:t>
                </a:r>
              </a:p>
            </p:txBody>
          </p:sp>
        </mc:Fallback>
      </mc:AlternateContent>
      <p:sp>
        <p:nvSpPr>
          <p:cNvPr id="201" name="矩形 200">
            <a:extLst>
              <a:ext uri="{FF2B5EF4-FFF2-40B4-BE49-F238E27FC236}">
                <a16:creationId xmlns:a16="http://schemas.microsoft.com/office/drawing/2014/main" id="{F61CE36D-0D72-44EF-9E7E-9F983F51A103}"/>
              </a:ext>
            </a:extLst>
          </p:cNvPr>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02" name="文字方塊 201">
                <a:extLst>
                  <a:ext uri="{FF2B5EF4-FFF2-40B4-BE49-F238E27FC236}">
                    <a16:creationId xmlns:a16="http://schemas.microsoft.com/office/drawing/2014/main" id="{190DA8A1-A2A2-4DFE-A24C-3948A8D1B443}"/>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202" name="文字方塊 201">
                <a:extLst>
                  <a:ext uri="{FF2B5EF4-FFF2-40B4-BE49-F238E27FC236}">
                    <a16:creationId xmlns:a16="http://schemas.microsoft.com/office/drawing/2014/main" id="{190DA8A1-A2A2-4DFE-A24C-3948A8D1B443}"/>
                  </a:ext>
                </a:extLst>
              </p:cNvPr>
              <p:cNvSpPr txBox="1">
                <a:spLocks noRot="1" noChangeAspect="1" noMove="1" noResize="1" noEditPoints="1" noAdjustHandles="1" noChangeArrowheads="1" noChangeShapeType="1" noTextEdit="1"/>
              </p:cNvSpPr>
              <p:nvPr/>
            </p:nvSpPr>
            <p:spPr>
              <a:xfrm>
                <a:off x="2078294" y="3434926"/>
                <a:ext cx="715161" cy="473591"/>
              </a:xfrm>
              <a:prstGeom prst="rect">
                <a:avLst/>
              </a:prstGeom>
              <a:blipFill>
                <a:blip r:embed="rId9"/>
                <a:stretch>
                  <a:fillRect b="-10526"/>
                </a:stretch>
              </a:blipFill>
            </p:spPr>
            <p:txBody>
              <a:bodyPr/>
              <a:lstStyle/>
              <a:p>
                <a:r>
                  <a:rPr lang="zh-CN" altLang="en-US">
                    <a:noFill/>
                  </a:rPr>
                  <a:t> </a:t>
                </a:r>
              </a:p>
            </p:txBody>
          </p:sp>
        </mc:Fallback>
      </mc:AlternateContent>
      <p:cxnSp>
        <p:nvCxnSpPr>
          <p:cNvPr id="203" name="直線單箭頭接點 202">
            <a:extLst>
              <a:ext uri="{FF2B5EF4-FFF2-40B4-BE49-F238E27FC236}">
                <a16:creationId xmlns:a16="http://schemas.microsoft.com/office/drawing/2014/main" id="{ADFD617D-3798-479B-B3AF-3097C8AD5877}"/>
              </a:ext>
            </a:extLst>
          </p:cNvPr>
          <p:cNvCxnSpPr>
            <a:cxnSpLocks/>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直線單箭頭接點 203">
            <a:extLst>
              <a:ext uri="{FF2B5EF4-FFF2-40B4-BE49-F238E27FC236}">
                <a16:creationId xmlns:a16="http://schemas.microsoft.com/office/drawing/2014/main" id="{7A86E1F6-2FEF-4816-B11A-43F2E838967A}"/>
              </a:ext>
            </a:extLst>
          </p:cNvPr>
          <p:cNvCxnSpPr>
            <a:cxnSpLocks/>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a:extLst>
              <a:ext uri="{FF2B5EF4-FFF2-40B4-BE49-F238E27FC236}">
                <a16:creationId xmlns:a16="http://schemas.microsoft.com/office/drawing/2014/main" id="{9A1EAD5A-F36A-420A-B06E-0E9C28844031}"/>
              </a:ext>
            </a:extLst>
          </p:cNvPr>
          <p:cNvCxnSpPr>
            <a:cxnSpLocks/>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8331E0FF-4EAC-4614-84E2-F25EA103F893}"/>
              </a:ext>
            </a:extLst>
          </p:cNvPr>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07" name="文字方塊 206">
                <a:extLst>
                  <a:ext uri="{FF2B5EF4-FFF2-40B4-BE49-F238E27FC236}">
                    <a16:creationId xmlns:a16="http://schemas.microsoft.com/office/drawing/2014/main" id="{9006BA4D-23E9-481B-95A2-340492FC37CF}"/>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207" name="文字方塊 206">
                <a:extLst>
                  <a:ext uri="{FF2B5EF4-FFF2-40B4-BE49-F238E27FC236}">
                    <a16:creationId xmlns:a16="http://schemas.microsoft.com/office/drawing/2014/main" id="{9006BA4D-23E9-481B-95A2-340492FC37CF}"/>
                  </a:ext>
                </a:extLst>
              </p:cNvPr>
              <p:cNvSpPr txBox="1">
                <a:spLocks noRot="1" noChangeAspect="1" noMove="1" noResize="1" noEditPoints="1" noAdjustHandles="1" noChangeArrowheads="1" noChangeShapeType="1" noTextEdit="1"/>
              </p:cNvSpPr>
              <p:nvPr/>
            </p:nvSpPr>
            <p:spPr>
              <a:xfrm>
                <a:off x="4250743" y="3442795"/>
                <a:ext cx="715161" cy="473591"/>
              </a:xfrm>
              <a:prstGeom prst="rect">
                <a:avLst/>
              </a:prstGeom>
              <a:blipFill>
                <a:blip r:embed="rId10"/>
                <a:stretch>
                  <a:fillRect/>
                </a:stretch>
              </a:blipFill>
            </p:spPr>
            <p:txBody>
              <a:bodyPr/>
              <a:lstStyle/>
              <a:p>
                <a:r>
                  <a:rPr lang="zh-CN" altLang="en-US">
                    <a:noFill/>
                  </a:rPr>
                  <a:t> </a:t>
                </a:r>
              </a:p>
            </p:txBody>
          </p:sp>
        </mc:Fallback>
      </mc:AlternateContent>
      <p:sp>
        <p:nvSpPr>
          <p:cNvPr id="208" name="矩形 207">
            <a:extLst>
              <a:ext uri="{FF2B5EF4-FFF2-40B4-BE49-F238E27FC236}">
                <a16:creationId xmlns:a16="http://schemas.microsoft.com/office/drawing/2014/main" id="{95154513-C333-4A9A-8820-728BB79455FF}"/>
              </a:ext>
            </a:extLst>
          </p:cNvPr>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09" name="文字方塊 208">
                <a:extLst>
                  <a:ext uri="{FF2B5EF4-FFF2-40B4-BE49-F238E27FC236}">
                    <a16:creationId xmlns:a16="http://schemas.microsoft.com/office/drawing/2014/main" id="{86070A76-0A71-4C04-92EB-03BA0008C4B7}"/>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209" name="文字方塊 208">
                <a:extLst>
                  <a:ext uri="{FF2B5EF4-FFF2-40B4-BE49-F238E27FC236}">
                    <a16:creationId xmlns:a16="http://schemas.microsoft.com/office/drawing/2014/main" id="{86070A76-0A71-4C04-92EB-03BA0008C4B7}"/>
                  </a:ext>
                </a:extLst>
              </p:cNvPr>
              <p:cNvSpPr txBox="1">
                <a:spLocks noRot="1" noChangeAspect="1" noMove="1" noResize="1" noEditPoints="1" noAdjustHandles="1" noChangeArrowheads="1" noChangeShapeType="1" noTextEdit="1"/>
              </p:cNvSpPr>
              <p:nvPr/>
            </p:nvSpPr>
            <p:spPr>
              <a:xfrm>
                <a:off x="3532963" y="3434109"/>
                <a:ext cx="715161" cy="473591"/>
              </a:xfrm>
              <a:prstGeom prst="rect">
                <a:avLst/>
              </a:prstGeom>
              <a:blipFill>
                <a:blip r:embed="rId11"/>
                <a:stretch>
                  <a:fillRect/>
                </a:stretch>
              </a:blipFill>
            </p:spPr>
            <p:txBody>
              <a:bodyPr/>
              <a:lstStyle/>
              <a:p>
                <a:r>
                  <a:rPr lang="zh-CN" altLang="en-US">
                    <a:noFill/>
                  </a:rPr>
                  <a:t> </a:t>
                </a:r>
              </a:p>
            </p:txBody>
          </p:sp>
        </mc:Fallback>
      </mc:AlternateContent>
      <p:cxnSp>
        <p:nvCxnSpPr>
          <p:cNvPr id="210" name="直線單箭頭接點 209">
            <a:extLst>
              <a:ext uri="{FF2B5EF4-FFF2-40B4-BE49-F238E27FC236}">
                <a16:creationId xmlns:a16="http://schemas.microsoft.com/office/drawing/2014/main" id="{63396B47-2500-40E3-A8DC-E239F0D9575B}"/>
              </a:ext>
            </a:extLst>
          </p:cNvPr>
          <p:cNvCxnSpPr>
            <a:cxnSpLocks/>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直線單箭頭接點 210">
            <a:extLst>
              <a:ext uri="{FF2B5EF4-FFF2-40B4-BE49-F238E27FC236}">
                <a16:creationId xmlns:a16="http://schemas.microsoft.com/office/drawing/2014/main" id="{A4E9E97E-32D3-4F81-822B-3A42383F48D4}"/>
              </a:ext>
            </a:extLst>
          </p:cNvPr>
          <p:cNvCxnSpPr>
            <a:cxnSpLocks/>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a:extLst>
              <a:ext uri="{FF2B5EF4-FFF2-40B4-BE49-F238E27FC236}">
                <a16:creationId xmlns:a16="http://schemas.microsoft.com/office/drawing/2014/main" id="{BB0696B5-CCD2-42BC-B73C-14D1FE4CB406}"/>
              </a:ext>
            </a:extLst>
          </p:cNvPr>
          <p:cNvCxnSpPr>
            <a:cxnSpLocks/>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3" name="矩形 212">
            <a:extLst>
              <a:ext uri="{FF2B5EF4-FFF2-40B4-BE49-F238E27FC236}">
                <a16:creationId xmlns:a16="http://schemas.microsoft.com/office/drawing/2014/main" id="{3CB7AECC-5F63-450B-87A4-F923B95319C7}"/>
              </a:ext>
            </a:extLst>
          </p:cNvPr>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14" name="文字方塊 213">
                <a:extLst>
                  <a:ext uri="{FF2B5EF4-FFF2-40B4-BE49-F238E27FC236}">
                    <a16:creationId xmlns:a16="http://schemas.microsoft.com/office/drawing/2014/main" id="{DE06EE83-A47C-4491-B605-BA1B44BF11B2}"/>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214" name="文字方塊 213">
                <a:extLst>
                  <a:ext uri="{FF2B5EF4-FFF2-40B4-BE49-F238E27FC236}">
                    <a16:creationId xmlns:a16="http://schemas.microsoft.com/office/drawing/2014/main" id="{DE06EE83-A47C-4491-B605-BA1B44BF11B2}"/>
                  </a:ext>
                </a:extLst>
              </p:cNvPr>
              <p:cNvSpPr txBox="1">
                <a:spLocks noRot="1" noChangeAspect="1" noMove="1" noResize="1" noEditPoints="1" noAdjustHandles="1" noChangeArrowheads="1" noChangeShapeType="1" noTextEdit="1"/>
              </p:cNvSpPr>
              <p:nvPr/>
            </p:nvSpPr>
            <p:spPr>
              <a:xfrm>
                <a:off x="5544905" y="3439864"/>
                <a:ext cx="715161" cy="473591"/>
              </a:xfrm>
              <a:prstGeom prst="rect">
                <a:avLst/>
              </a:prstGeom>
              <a:blipFill>
                <a:blip r:embed="rId12"/>
                <a:stretch>
                  <a:fillRect/>
                </a:stretch>
              </a:blipFill>
            </p:spPr>
            <p:txBody>
              <a:bodyPr/>
              <a:lstStyle/>
              <a:p>
                <a:r>
                  <a:rPr lang="zh-CN" altLang="en-US">
                    <a:noFill/>
                  </a:rPr>
                  <a:t> </a:t>
                </a:r>
              </a:p>
            </p:txBody>
          </p:sp>
        </mc:Fallback>
      </mc:AlternateContent>
      <p:sp>
        <p:nvSpPr>
          <p:cNvPr id="215" name="矩形 214">
            <a:extLst>
              <a:ext uri="{FF2B5EF4-FFF2-40B4-BE49-F238E27FC236}">
                <a16:creationId xmlns:a16="http://schemas.microsoft.com/office/drawing/2014/main" id="{628539AF-1B19-4386-8284-D57CADC5D8A4}"/>
              </a:ext>
            </a:extLst>
          </p:cNvPr>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16" name="文字方塊 215">
                <a:extLst>
                  <a:ext uri="{FF2B5EF4-FFF2-40B4-BE49-F238E27FC236}">
                    <a16:creationId xmlns:a16="http://schemas.microsoft.com/office/drawing/2014/main" id="{1127C897-379B-498F-A3F9-2AA2E5227818}"/>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216" name="文字方塊 215">
                <a:extLst>
                  <a:ext uri="{FF2B5EF4-FFF2-40B4-BE49-F238E27FC236}">
                    <a16:creationId xmlns:a16="http://schemas.microsoft.com/office/drawing/2014/main" id="{1127C897-379B-498F-A3F9-2AA2E5227818}"/>
                  </a:ext>
                </a:extLst>
              </p:cNvPr>
              <p:cNvSpPr txBox="1">
                <a:spLocks noRot="1" noChangeAspect="1" noMove="1" noResize="1" noEditPoints="1" noAdjustHandles="1" noChangeArrowheads="1" noChangeShapeType="1" noTextEdit="1"/>
              </p:cNvSpPr>
              <p:nvPr/>
            </p:nvSpPr>
            <p:spPr>
              <a:xfrm>
                <a:off x="4881590" y="3428915"/>
                <a:ext cx="715161" cy="473591"/>
              </a:xfrm>
              <a:prstGeom prst="rect">
                <a:avLst/>
              </a:prstGeom>
              <a:blipFill>
                <a:blip r:embed="rId13"/>
                <a:stretch>
                  <a:fillRect/>
                </a:stretch>
              </a:blipFill>
            </p:spPr>
            <p:txBody>
              <a:bodyPr/>
              <a:lstStyle/>
              <a:p>
                <a:r>
                  <a:rPr lang="zh-CN" altLang="en-US">
                    <a:noFill/>
                  </a:rPr>
                  <a:t> </a:t>
                </a:r>
              </a:p>
            </p:txBody>
          </p:sp>
        </mc:Fallback>
      </mc:AlternateContent>
      <p:cxnSp>
        <p:nvCxnSpPr>
          <p:cNvPr id="217" name="直線單箭頭接點 216">
            <a:extLst>
              <a:ext uri="{FF2B5EF4-FFF2-40B4-BE49-F238E27FC236}">
                <a16:creationId xmlns:a16="http://schemas.microsoft.com/office/drawing/2014/main" id="{099AF432-3A70-4146-86B8-9F8BF6E4F5AA}"/>
              </a:ext>
            </a:extLst>
          </p:cNvPr>
          <p:cNvCxnSpPr>
            <a:cxnSpLocks/>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直線單箭頭接點 217">
            <a:extLst>
              <a:ext uri="{FF2B5EF4-FFF2-40B4-BE49-F238E27FC236}">
                <a16:creationId xmlns:a16="http://schemas.microsoft.com/office/drawing/2014/main" id="{6555CCB1-AA36-4730-820E-CBEA86620E34}"/>
              </a:ext>
            </a:extLst>
          </p:cNvPr>
          <p:cNvCxnSpPr>
            <a:cxnSpLocks/>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直線單箭頭接點 218">
            <a:extLst>
              <a:ext uri="{FF2B5EF4-FFF2-40B4-BE49-F238E27FC236}">
                <a16:creationId xmlns:a16="http://schemas.microsoft.com/office/drawing/2014/main" id="{1CCEF306-1515-463A-B2A3-0BFBF7C9D379}"/>
              </a:ext>
            </a:extLst>
          </p:cNvPr>
          <p:cNvCxnSpPr>
            <a:cxnSpLocks/>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直線單箭頭接點 219">
            <a:extLst>
              <a:ext uri="{FF2B5EF4-FFF2-40B4-BE49-F238E27FC236}">
                <a16:creationId xmlns:a16="http://schemas.microsoft.com/office/drawing/2014/main" id="{C48E4106-87DD-4A44-928C-9E33C98847EF}"/>
              </a:ext>
            </a:extLst>
          </p:cNvPr>
          <p:cNvCxnSpPr>
            <a:cxnSpLocks/>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直線單箭頭接點 220">
            <a:extLst>
              <a:ext uri="{FF2B5EF4-FFF2-40B4-BE49-F238E27FC236}">
                <a16:creationId xmlns:a16="http://schemas.microsoft.com/office/drawing/2014/main" id="{F0BD36B0-252F-4676-B6FA-AA71FF3374D3}"/>
              </a:ext>
            </a:extLst>
          </p:cNvPr>
          <p:cNvCxnSpPr>
            <a:cxnSpLocks/>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單箭頭接點 221">
            <a:extLst>
              <a:ext uri="{FF2B5EF4-FFF2-40B4-BE49-F238E27FC236}">
                <a16:creationId xmlns:a16="http://schemas.microsoft.com/office/drawing/2014/main" id="{97EECE97-67AF-4492-8DE6-EAF91CB79E5A}"/>
              </a:ext>
            </a:extLst>
          </p:cNvPr>
          <p:cNvCxnSpPr>
            <a:cxnSpLocks/>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3" name="矩形 222">
            <a:extLst>
              <a:ext uri="{FF2B5EF4-FFF2-40B4-BE49-F238E27FC236}">
                <a16:creationId xmlns:a16="http://schemas.microsoft.com/office/drawing/2014/main" id="{888EC625-9CDF-44C2-8B57-54889B733A55}"/>
              </a:ext>
            </a:extLst>
          </p:cNvPr>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4" name="矩形 223">
            <a:extLst>
              <a:ext uri="{FF2B5EF4-FFF2-40B4-BE49-F238E27FC236}">
                <a16:creationId xmlns:a16="http://schemas.microsoft.com/office/drawing/2014/main" id="{7E9FB21D-E022-4C1E-B32D-04B20C98D7EE}"/>
              </a:ext>
            </a:extLst>
          </p:cNvPr>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25" name="文字方塊 224">
                <a:extLst>
                  <a:ext uri="{FF2B5EF4-FFF2-40B4-BE49-F238E27FC236}">
                    <a16:creationId xmlns:a16="http://schemas.microsoft.com/office/drawing/2014/main" id="{180FDCAE-CCEC-4DDF-9E74-4058517ABC0D}"/>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225" name="文字方塊 224">
                <a:extLst>
                  <a:ext uri="{FF2B5EF4-FFF2-40B4-BE49-F238E27FC236}">
                    <a16:creationId xmlns:a16="http://schemas.microsoft.com/office/drawing/2014/main" id="{180FDCAE-CCEC-4DDF-9E74-4058517ABC0D}"/>
                  </a:ext>
                </a:extLst>
              </p:cNvPr>
              <p:cNvSpPr txBox="1">
                <a:spLocks noRot="1" noChangeAspect="1" noMove="1" noResize="1" noEditPoints="1" noAdjustHandles="1" noChangeArrowheads="1" noChangeShapeType="1" noTextEdit="1"/>
              </p:cNvSpPr>
              <p:nvPr/>
            </p:nvSpPr>
            <p:spPr>
              <a:xfrm>
                <a:off x="8097993" y="5022840"/>
                <a:ext cx="715161" cy="473591"/>
              </a:xfrm>
              <a:prstGeom prst="rect">
                <a:avLst/>
              </a:prstGeom>
              <a:blipFill>
                <a:blip r:embed="rId14"/>
                <a:stretch>
                  <a:fillRect/>
                </a:stretch>
              </a:blipFill>
            </p:spPr>
            <p:txBody>
              <a:bodyPr/>
              <a:lstStyle/>
              <a:p>
                <a:r>
                  <a:rPr lang="zh-CN" altLang="en-US">
                    <a:noFill/>
                  </a:rPr>
                  <a:t> </a:t>
                </a:r>
              </a:p>
            </p:txBody>
          </p:sp>
        </mc:Fallback>
      </mc:AlternateContent>
      <p:cxnSp>
        <p:nvCxnSpPr>
          <p:cNvPr id="226" name="直線單箭頭接點 225">
            <a:extLst>
              <a:ext uri="{FF2B5EF4-FFF2-40B4-BE49-F238E27FC236}">
                <a16:creationId xmlns:a16="http://schemas.microsoft.com/office/drawing/2014/main" id="{865695E9-0986-4B4A-88B1-9AA594AE9511}"/>
              </a:ext>
            </a:extLst>
          </p:cNvPr>
          <p:cNvCxnSpPr>
            <a:cxnSpLocks/>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線單箭頭接點 226">
            <a:extLst>
              <a:ext uri="{FF2B5EF4-FFF2-40B4-BE49-F238E27FC236}">
                <a16:creationId xmlns:a16="http://schemas.microsoft.com/office/drawing/2014/main" id="{C9AEA921-3342-4775-BDCD-9657C5A77A9F}"/>
              </a:ext>
            </a:extLst>
          </p:cNvPr>
          <p:cNvCxnSpPr>
            <a:cxnSpLocks/>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8" name="群組 227">
            <a:extLst>
              <a:ext uri="{FF2B5EF4-FFF2-40B4-BE49-F238E27FC236}">
                <a16:creationId xmlns:a16="http://schemas.microsoft.com/office/drawing/2014/main" id="{43297F66-1E27-41BE-B201-46ED333B1AD8}"/>
              </a:ext>
            </a:extLst>
          </p:cNvPr>
          <p:cNvGrpSpPr/>
          <p:nvPr/>
        </p:nvGrpSpPr>
        <p:grpSpPr>
          <a:xfrm>
            <a:off x="9396791" y="4975023"/>
            <a:ext cx="715161" cy="813431"/>
            <a:chOff x="3154887" y="3748362"/>
            <a:chExt cx="715161" cy="813431"/>
          </a:xfrm>
        </p:grpSpPr>
        <p:sp>
          <p:nvSpPr>
            <p:cNvPr id="229" name="矩形 228">
              <a:extLst>
                <a:ext uri="{FF2B5EF4-FFF2-40B4-BE49-F238E27FC236}">
                  <a16:creationId xmlns:a16="http://schemas.microsoft.com/office/drawing/2014/main" id="{450D3E12-32D5-43AA-B0E2-89A89E9D91F2}"/>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0" name="文字方塊 229">
                  <a:extLst>
                    <a:ext uri="{FF2B5EF4-FFF2-40B4-BE49-F238E27FC236}">
                      <a16:creationId xmlns:a16="http://schemas.microsoft.com/office/drawing/2014/main" id="{3223E78C-C633-4287-9834-17B3C2440CD5}"/>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30" name="文字方塊 229">
                  <a:extLst>
                    <a:ext uri="{FF2B5EF4-FFF2-40B4-BE49-F238E27FC236}">
                      <a16:creationId xmlns:a16="http://schemas.microsoft.com/office/drawing/2014/main" id="{3223E78C-C633-4287-9834-17B3C2440CD5}"/>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5"/>
                  <a:stretch>
                    <a:fillRect/>
                  </a:stretch>
                </a:blipFill>
              </p:spPr>
              <p:txBody>
                <a:bodyPr/>
                <a:lstStyle/>
                <a:p>
                  <a:r>
                    <a:rPr lang="zh-TW" altLang="en-US">
                      <a:noFill/>
                    </a:rPr>
                    <a:t> </a:t>
                  </a:r>
                </a:p>
              </p:txBody>
            </p:sp>
          </mc:Fallback>
        </mc:AlternateContent>
        <p:cxnSp>
          <p:nvCxnSpPr>
            <p:cNvPr id="231" name="直線單箭頭接點 230">
              <a:extLst>
                <a:ext uri="{FF2B5EF4-FFF2-40B4-BE49-F238E27FC236}">
                  <a16:creationId xmlns:a16="http://schemas.microsoft.com/office/drawing/2014/main" id="{225E6A99-EEC8-42D2-86F5-DC6303CDA99F}"/>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32" name="文字方塊 231">
                <a:extLst>
                  <a:ext uri="{FF2B5EF4-FFF2-40B4-BE49-F238E27FC236}">
                    <a16:creationId xmlns:a16="http://schemas.microsoft.com/office/drawing/2014/main" id="{08B86318-CD5A-427A-A2D7-62F551129375}"/>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232" name="文字方塊 231">
                <a:extLst>
                  <a:ext uri="{FF2B5EF4-FFF2-40B4-BE49-F238E27FC236}">
                    <a16:creationId xmlns:a16="http://schemas.microsoft.com/office/drawing/2014/main" id="{08B86318-CD5A-427A-A2D7-62F551129375}"/>
                  </a:ext>
                </a:extLst>
              </p:cNvPr>
              <p:cNvSpPr txBox="1">
                <a:spLocks noRot="1" noChangeAspect="1" noMove="1" noResize="1" noEditPoints="1" noAdjustHandles="1" noChangeArrowheads="1" noChangeShapeType="1" noTextEdit="1"/>
              </p:cNvSpPr>
              <p:nvPr/>
            </p:nvSpPr>
            <p:spPr>
              <a:xfrm>
                <a:off x="8107774" y="6121591"/>
                <a:ext cx="715161" cy="473591"/>
              </a:xfrm>
              <a:prstGeom prst="rect">
                <a:avLst/>
              </a:prstGeom>
              <a:blipFill>
                <a:blip r:embed="rId16"/>
                <a:stretch>
                  <a:fillRect/>
                </a:stretch>
              </a:blipFill>
            </p:spPr>
            <p:txBody>
              <a:bodyPr/>
              <a:lstStyle/>
              <a:p>
                <a:r>
                  <a:rPr lang="zh-CN" altLang="en-US">
                    <a:noFill/>
                  </a:rPr>
                  <a:t> </a:t>
                </a:r>
              </a:p>
            </p:txBody>
          </p:sp>
        </mc:Fallback>
      </mc:AlternateContent>
      <p:grpSp>
        <p:nvGrpSpPr>
          <p:cNvPr id="233" name="群組 232">
            <a:extLst>
              <a:ext uri="{FF2B5EF4-FFF2-40B4-BE49-F238E27FC236}">
                <a16:creationId xmlns:a16="http://schemas.microsoft.com/office/drawing/2014/main" id="{88296D8C-65E5-4381-8E9F-149B9982F8CC}"/>
              </a:ext>
            </a:extLst>
          </p:cNvPr>
          <p:cNvGrpSpPr/>
          <p:nvPr/>
        </p:nvGrpSpPr>
        <p:grpSpPr>
          <a:xfrm>
            <a:off x="6674557" y="4975023"/>
            <a:ext cx="715161" cy="813431"/>
            <a:chOff x="1299972" y="3748362"/>
            <a:chExt cx="715161" cy="813431"/>
          </a:xfrm>
        </p:grpSpPr>
        <p:grpSp>
          <p:nvGrpSpPr>
            <p:cNvPr id="234" name="群組 233">
              <a:extLst>
                <a:ext uri="{FF2B5EF4-FFF2-40B4-BE49-F238E27FC236}">
                  <a16:creationId xmlns:a16="http://schemas.microsoft.com/office/drawing/2014/main" id="{5198E5C2-EF7E-4E95-9FCF-5A7838FDA9A4}"/>
                </a:ext>
              </a:extLst>
            </p:cNvPr>
            <p:cNvGrpSpPr/>
            <p:nvPr/>
          </p:nvGrpSpPr>
          <p:grpSpPr>
            <a:xfrm>
              <a:off x="1488062" y="3748362"/>
              <a:ext cx="288000" cy="813431"/>
              <a:chOff x="2212165" y="3748362"/>
              <a:chExt cx="288000" cy="813431"/>
            </a:xfrm>
          </p:grpSpPr>
          <p:sp>
            <p:nvSpPr>
              <p:cNvPr id="236" name="矩形 235">
                <a:extLst>
                  <a:ext uri="{FF2B5EF4-FFF2-40B4-BE49-F238E27FC236}">
                    <a16:creationId xmlns:a16="http://schemas.microsoft.com/office/drawing/2014/main" id="{DDD2AB48-7E64-42FD-BFD4-7473EC496014}"/>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237" name="直線單箭頭接點 236">
                <a:extLst>
                  <a:ext uri="{FF2B5EF4-FFF2-40B4-BE49-F238E27FC236}">
                    <a16:creationId xmlns:a16="http://schemas.microsoft.com/office/drawing/2014/main" id="{91F503EA-3289-4B37-B1ED-B3DF5B93587C}"/>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5" name="文字方塊 234">
                  <a:extLst>
                    <a:ext uri="{FF2B5EF4-FFF2-40B4-BE49-F238E27FC236}">
                      <a16:creationId xmlns:a16="http://schemas.microsoft.com/office/drawing/2014/main" id="{37272F61-6CA6-436A-BDEB-78058F0549FD}"/>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35" name="文字方塊 234">
                  <a:extLst>
                    <a:ext uri="{FF2B5EF4-FFF2-40B4-BE49-F238E27FC236}">
                      <a16:creationId xmlns:a16="http://schemas.microsoft.com/office/drawing/2014/main" id="{37272F61-6CA6-436A-BDEB-78058F0549FD}"/>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7"/>
                  <a:stretch>
                    <a:fillRect b="-10256"/>
                  </a:stretch>
                </a:blipFill>
              </p:spPr>
              <p:txBody>
                <a:bodyPr/>
                <a:lstStyle/>
                <a:p>
                  <a:r>
                    <a:rPr lang="zh-TW" altLang="en-US">
                      <a:noFill/>
                    </a:rPr>
                    <a:t> </a:t>
                  </a:r>
                </a:p>
              </p:txBody>
            </p:sp>
          </mc:Fallback>
        </mc:AlternateContent>
      </p:grpSp>
      <p:sp>
        <p:nvSpPr>
          <p:cNvPr id="238" name="矩形 237">
            <a:extLst>
              <a:ext uri="{FF2B5EF4-FFF2-40B4-BE49-F238E27FC236}">
                <a16:creationId xmlns:a16="http://schemas.microsoft.com/office/drawing/2014/main" id="{826DD1AA-3E51-496D-AF9C-342C32563844}"/>
              </a:ext>
            </a:extLst>
          </p:cNvPr>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39" name="文字方塊 238">
                <a:extLst>
                  <a:ext uri="{FF2B5EF4-FFF2-40B4-BE49-F238E27FC236}">
                    <a16:creationId xmlns:a16="http://schemas.microsoft.com/office/drawing/2014/main" id="{EE19D039-321B-4A71-BBB5-F875019C1975}"/>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239" name="文字方塊 238">
                <a:extLst>
                  <a:ext uri="{FF2B5EF4-FFF2-40B4-BE49-F238E27FC236}">
                    <a16:creationId xmlns:a16="http://schemas.microsoft.com/office/drawing/2014/main" id="{EE19D039-321B-4A71-BBB5-F875019C1975}"/>
                  </a:ext>
                </a:extLst>
              </p:cNvPr>
              <p:cNvSpPr txBox="1">
                <a:spLocks noRot="1" noChangeAspect="1" noMove="1" noResize="1" noEditPoints="1" noAdjustHandles="1" noChangeArrowheads="1" noChangeShapeType="1" noTextEdit="1"/>
              </p:cNvSpPr>
              <p:nvPr/>
            </p:nvSpPr>
            <p:spPr>
              <a:xfrm>
                <a:off x="7136706" y="3413688"/>
                <a:ext cx="715161" cy="473591"/>
              </a:xfrm>
              <a:prstGeom prst="rect">
                <a:avLst/>
              </a:prstGeom>
              <a:blipFill>
                <a:blip r:embed="rId18"/>
                <a:stretch>
                  <a:fillRect b="-7692"/>
                </a:stretch>
              </a:blipFill>
            </p:spPr>
            <p:txBody>
              <a:bodyPr/>
              <a:lstStyle/>
              <a:p>
                <a:r>
                  <a:rPr lang="zh-CN" altLang="en-US">
                    <a:noFill/>
                  </a:rPr>
                  <a:t> </a:t>
                </a:r>
              </a:p>
            </p:txBody>
          </p:sp>
        </mc:Fallback>
      </mc:AlternateContent>
      <p:sp>
        <p:nvSpPr>
          <p:cNvPr id="240" name="矩形 239">
            <a:extLst>
              <a:ext uri="{FF2B5EF4-FFF2-40B4-BE49-F238E27FC236}">
                <a16:creationId xmlns:a16="http://schemas.microsoft.com/office/drawing/2014/main" id="{4B57ACC5-27C9-4875-BC26-65FEBD5D41B5}"/>
              </a:ext>
            </a:extLst>
          </p:cNvPr>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41" name="文字方塊 240">
                <a:extLst>
                  <a:ext uri="{FF2B5EF4-FFF2-40B4-BE49-F238E27FC236}">
                    <a16:creationId xmlns:a16="http://schemas.microsoft.com/office/drawing/2014/main" id="{E09615F3-603E-4888-B346-3356624BD2B3}"/>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241" name="文字方塊 240">
                <a:extLst>
                  <a:ext uri="{FF2B5EF4-FFF2-40B4-BE49-F238E27FC236}">
                    <a16:creationId xmlns:a16="http://schemas.microsoft.com/office/drawing/2014/main" id="{E09615F3-603E-4888-B346-3356624BD2B3}"/>
                  </a:ext>
                </a:extLst>
              </p:cNvPr>
              <p:cNvSpPr txBox="1">
                <a:spLocks noRot="1" noChangeAspect="1" noMove="1" noResize="1" noEditPoints="1" noAdjustHandles="1" noChangeArrowheads="1" noChangeShapeType="1" noTextEdit="1"/>
              </p:cNvSpPr>
              <p:nvPr/>
            </p:nvSpPr>
            <p:spPr>
              <a:xfrm>
                <a:off x="6397648" y="3403707"/>
                <a:ext cx="715161" cy="473591"/>
              </a:xfrm>
              <a:prstGeom prst="rect">
                <a:avLst/>
              </a:prstGeom>
              <a:blipFill>
                <a:blip r:embed="rId19"/>
                <a:stretch>
                  <a:fillRect b="-7692"/>
                </a:stretch>
              </a:blipFill>
            </p:spPr>
            <p:txBody>
              <a:bodyPr/>
              <a:lstStyle/>
              <a:p>
                <a:r>
                  <a:rPr lang="zh-CN" altLang="en-US">
                    <a:noFill/>
                  </a:rPr>
                  <a:t> </a:t>
                </a:r>
              </a:p>
            </p:txBody>
          </p:sp>
        </mc:Fallback>
      </mc:AlternateContent>
      <p:cxnSp>
        <p:nvCxnSpPr>
          <p:cNvPr id="242" name="直線單箭頭接點 241">
            <a:extLst>
              <a:ext uri="{FF2B5EF4-FFF2-40B4-BE49-F238E27FC236}">
                <a16:creationId xmlns:a16="http://schemas.microsoft.com/office/drawing/2014/main" id="{DB202703-D442-448F-AEC4-B313CE2512E5}"/>
              </a:ext>
            </a:extLst>
          </p:cNvPr>
          <p:cNvCxnSpPr>
            <a:cxnSpLocks/>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3" name="直線單箭頭接點 242">
            <a:extLst>
              <a:ext uri="{FF2B5EF4-FFF2-40B4-BE49-F238E27FC236}">
                <a16:creationId xmlns:a16="http://schemas.microsoft.com/office/drawing/2014/main" id="{5E9DD6B3-FEE4-4C00-BBB0-810014D23D17}"/>
              </a:ext>
            </a:extLst>
          </p:cNvPr>
          <p:cNvCxnSpPr>
            <a:cxnSpLocks/>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單箭頭接點 243">
            <a:extLst>
              <a:ext uri="{FF2B5EF4-FFF2-40B4-BE49-F238E27FC236}">
                <a16:creationId xmlns:a16="http://schemas.microsoft.com/office/drawing/2014/main" id="{A338F479-803B-498F-B0D4-D470BD7DF1F9}"/>
              </a:ext>
            </a:extLst>
          </p:cNvPr>
          <p:cNvCxnSpPr>
            <a:cxnSpLocks/>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5" name="矩形 244">
            <a:extLst>
              <a:ext uri="{FF2B5EF4-FFF2-40B4-BE49-F238E27FC236}">
                <a16:creationId xmlns:a16="http://schemas.microsoft.com/office/drawing/2014/main" id="{C3F096EB-E2B5-404D-8E99-C14870BE56D4}"/>
              </a:ext>
            </a:extLst>
          </p:cNvPr>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46" name="文字方塊 245">
                <a:extLst>
                  <a:ext uri="{FF2B5EF4-FFF2-40B4-BE49-F238E27FC236}">
                    <a16:creationId xmlns:a16="http://schemas.microsoft.com/office/drawing/2014/main" id="{6F798E90-F937-4F27-9575-1579A711EF4A}"/>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246" name="文字方塊 245">
                <a:extLst>
                  <a:ext uri="{FF2B5EF4-FFF2-40B4-BE49-F238E27FC236}">
                    <a16:creationId xmlns:a16="http://schemas.microsoft.com/office/drawing/2014/main" id="{6F798E90-F937-4F27-9575-1579A711EF4A}"/>
                  </a:ext>
                </a:extLst>
              </p:cNvPr>
              <p:cNvSpPr txBox="1">
                <a:spLocks noRot="1" noChangeAspect="1" noMove="1" noResize="1" noEditPoints="1" noAdjustHandles="1" noChangeArrowheads="1" noChangeShapeType="1" noTextEdit="1"/>
              </p:cNvSpPr>
              <p:nvPr/>
            </p:nvSpPr>
            <p:spPr>
              <a:xfrm>
                <a:off x="8570097" y="3411576"/>
                <a:ext cx="715161" cy="473591"/>
              </a:xfrm>
              <a:prstGeom prst="rect">
                <a:avLst/>
              </a:prstGeom>
              <a:blipFill>
                <a:blip r:embed="rId20"/>
                <a:stretch>
                  <a:fillRect/>
                </a:stretch>
              </a:blipFill>
            </p:spPr>
            <p:txBody>
              <a:bodyPr/>
              <a:lstStyle/>
              <a:p>
                <a:r>
                  <a:rPr lang="zh-CN" altLang="en-US">
                    <a:noFill/>
                  </a:rPr>
                  <a:t> </a:t>
                </a:r>
              </a:p>
            </p:txBody>
          </p:sp>
        </mc:Fallback>
      </mc:AlternateContent>
      <p:sp>
        <p:nvSpPr>
          <p:cNvPr id="247" name="矩形 246">
            <a:extLst>
              <a:ext uri="{FF2B5EF4-FFF2-40B4-BE49-F238E27FC236}">
                <a16:creationId xmlns:a16="http://schemas.microsoft.com/office/drawing/2014/main" id="{7A64F5EA-24D7-49F9-82E4-38631DB056E3}"/>
              </a:ext>
            </a:extLst>
          </p:cNvPr>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48" name="文字方塊 247">
                <a:extLst>
                  <a:ext uri="{FF2B5EF4-FFF2-40B4-BE49-F238E27FC236}">
                    <a16:creationId xmlns:a16="http://schemas.microsoft.com/office/drawing/2014/main" id="{B93870A6-5B9B-47A7-86F1-9D2322A1C426}"/>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248" name="文字方塊 247">
                <a:extLst>
                  <a:ext uri="{FF2B5EF4-FFF2-40B4-BE49-F238E27FC236}">
                    <a16:creationId xmlns:a16="http://schemas.microsoft.com/office/drawing/2014/main" id="{B93870A6-5B9B-47A7-86F1-9D2322A1C426}"/>
                  </a:ext>
                </a:extLst>
              </p:cNvPr>
              <p:cNvSpPr txBox="1">
                <a:spLocks noRot="1" noChangeAspect="1" noMove="1" noResize="1" noEditPoints="1" noAdjustHandles="1" noChangeArrowheads="1" noChangeShapeType="1" noTextEdit="1"/>
              </p:cNvSpPr>
              <p:nvPr/>
            </p:nvSpPr>
            <p:spPr>
              <a:xfrm>
                <a:off x="7852317" y="3402890"/>
                <a:ext cx="715161" cy="473591"/>
              </a:xfrm>
              <a:prstGeom prst="rect">
                <a:avLst/>
              </a:prstGeom>
              <a:blipFill>
                <a:blip r:embed="rId21"/>
                <a:stretch>
                  <a:fillRect/>
                </a:stretch>
              </a:blipFill>
            </p:spPr>
            <p:txBody>
              <a:bodyPr/>
              <a:lstStyle/>
              <a:p>
                <a:r>
                  <a:rPr lang="zh-CN" altLang="en-US">
                    <a:noFill/>
                  </a:rPr>
                  <a:t> </a:t>
                </a:r>
              </a:p>
            </p:txBody>
          </p:sp>
        </mc:Fallback>
      </mc:AlternateContent>
      <p:cxnSp>
        <p:nvCxnSpPr>
          <p:cNvPr id="249" name="直線單箭頭接點 248">
            <a:extLst>
              <a:ext uri="{FF2B5EF4-FFF2-40B4-BE49-F238E27FC236}">
                <a16:creationId xmlns:a16="http://schemas.microsoft.com/office/drawing/2014/main" id="{13549ADA-8495-42B5-B4A6-210E3CA4EBDF}"/>
              </a:ext>
            </a:extLst>
          </p:cNvPr>
          <p:cNvCxnSpPr>
            <a:cxnSpLocks/>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0" name="直線單箭頭接點 249">
            <a:extLst>
              <a:ext uri="{FF2B5EF4-FFF2-40B4-BE49-F238E27FC236}">
                <a16:creationId xmlns:a16="http://schemas.microsoft.com/office/drawing/2014/main" id="{E4A054C8-813A-4FFB-9ADC-C2E3D231AC03}"/>
              </a:ext>
            </a:extLst>
          </p:cNvPr>
          <p:cNvCxnSpPr>
            <a:cxnSpLocks/>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單箭頭接點 250">
            <a:extLst>
              <a:ext uri="{FF2B5EF4-FFF2-40B4-BE49-F238E27FC236}">
                <a16:creationId xmlns:a16="http://schemas.microsoft.com/office/drawing/2014/main" id="{2CBE141F-3BF2-4C53-8A20-9F071198CDAB}"/>
              </a:ext>
            </a:extLst>
          </p:cNvPr>
          <p:cNvCxnSpPr>
            <a:cxnSpLocks/>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2" name="矩形 251">
            <a:extLst>
              <a:ext uri="{FF2B5EF4-FFF2-40B4-BE49-F238E27FC236}">
                <a16:creationId xmlns:a16="http://schemas.microsoft.com/office/drawing/2014/main" id="{DBE3F8D2-D1D2-4266-83DF-21FF1349E750}"/>
              </a:ext>
            </a:extLst>
          </p:cNvPr>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53" name="文字方塊 252">
                <a:extLst>
                  <a:ext uri="{FF2B5EF4-FFF2-40B4-BE49-F238E27FC236}">
                    <a16:creationId xmlns:a16="http://schemas.microsoft.com/office/drawing/2014/main" id="{BEE0E0F3-B66C-4674-A636-9D450AAEB452}"/>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253" name="文字方塊 252">
                <a:extLst>
                  <a:ext uri="{FF2B5EF4-FFF2-40B4-BE49-F238E27FC236}">
                    <a16:creationId xmlns:a16="http://schemas.microsoft.com/office/drawing/2014/main" id="{BEE0E0F3-B66C-4674-A636-9D450AAEB452}"/>
                  </a:ext>
                </a:extLst>
              </p:cNvPr>
              <p:cNvSpPr txBox="1">
                <a:spLocks noRot="1" noChangeAspect="1" noMove="1" noResize="1" noEditPoints="1" noAdjustHandles="1" noChangeArrowheads="1" noChangeShapeType="1" noTextEdit="1"/>
              </p:cNvSpPr>
              <p:nvPr/>
            </p:nvSpPr>
            <p:spPr>
              <a:xfrm>
                <a:off x="9864259" y="3408645"/>
                <a:ext cx="715161" cy="473591"/>
              </a:xfrm>
              <a:prstGeom prst="rect">
                <a:avLst/>
              </a:prstGeom>
              <a:blipFill>
                <a:blip r:embed="rId22"/>
                <a:stretch>
                  <a:fillRect/>
                </a:stretch>
              </a:blipFill>
            </p:spPr>
            <p:txBody>
              <a:bodyPr/>
              <a:lstStyle/>
              <a:p>
                <a:r>
                  <a:rPr lang="zh-CN" altLang="en-US">
                    <a:noFill/>
                  </a:rPr>
                  <a:t> </a:t>
                </a:r>
              </a:p>
            </p:txBody>
          </p:sp>
        </mc:Fallback>
      </mc:AlternateContent>
      <p:sp>
        <p:nvSpPr>
          <p:cNvPr id="254" name="矩形 253">
            <a:extLst>
              <a:ext uri="{FF2B5EF4-FFF2-40B4-BE49-F238E27FC236}">
                <a16:creationId xmlns:a16="http://schemas.microsoft.com/office/drawing/2014/main" id="{158760A7-13D3-4750-9A75-37C8B1404100}"/>
              </a:ext>
            </a:extLst>
          </p:cNvPr>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55" name="文字方塊 254">
                <a:extLst>
                  <a:ext uri="{FF2B5EF4-FFF2-40B4-BE49-F238E27FC236}">
                    <a16:creationId xmlns:a16="http://schemas.microsoft.com/office/drawing/2014/main" id="{0A1A04D2-4D62-4023-8525-E508E8B4B4AB}"/>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255" name="文字方塊 254">
                <a:extLst>
                  <a:ext uri="{FF2B5EF4-FFF2-40B4-BE49-F238E27FC236}">
                    <a16:creationId xmlns:a16="http://schemas.microsoft.com/office/drawing/2014/main" id="{0A1A04D2-4D62-4023-8525-E508E8B4B4AB}"/>
                  </a:ext>
                </a:extLst>
              </p:cNvPr>
              <p:cNvSpPr txBox="1">
                <a:spLocks noRot="1" noChangeAspect="1" noMove="1" noResize="1" noEditPoints="1" noAdjustHandles="1" noChangeArrowheads="1" noChangeShapeType="1" noTextEdit="1"/>
              </p:cNvSpPr>
              <p:nvPr/>
            </p:nvSpPr>
            <p:spPr>
              <a:xfrm>
                <a:off x="9200944" y="3397696"/>
                <a:ext cx="715161" cy="473591"/>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6" name="文字方塊 255">
                <a:extLst>
                  <a:ext uri="{FF2B5EF4-FFF2-40B4-BE49-F238E27FC236}">
                    <a16:creationId xmlns:a16="http://schemas.microsoft.com/office/drawing/2014/main" id="{832313C0-256D-4F72-86C7-66E5CBACFA82}"/>
                  </a:ext>
                </a:extLst>
              </p:cNvPr>
              <p:cNvSpPr txBox="1"/>
              <p:nvPr/>
            </p:nvSpPr>
            <p:spPr>
              <a:xfrm>
                <a:off x="1922521" y="6084405"/>
                <a:ext cx="150329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256" name="文字方塊 255">
                <a:extLst>
                  <a:ext uri="{FF2B5EF4-FFF2-40B4-BE49-F238E27FC236}">
                    <a16:creationId xmlns:a16="http://schemas.microsoft.com/office/drawing/2014/main" id="{832313C0-256D-4F72-86C7-66E5CBACFA82}"/>
                  </a:ext>
                </a:extLst>
              </p:cNvPr>
              <p:cNvSpPr txBox="1">
                <a:spLocks noRot="1" noChangeAspect="1" noMove="1" noResize="1" noEditPoints="1" noAdjustHandles="1" noChangeArrowheads="1" noChangeShapeType="1" noTextEdit="1"/>
              </p:cNvSpPr>
              <p:nvPr/>
            </p:nvSpPr>
            <p:spPr>
              <a:xfrm>
                <a:off x="1922521" y="6084405"/>
                <a:ext cx="1503297" cy="378758"/>
              </a:xfrm>
              <a:prstGeom prst="rect">
                <a:avLst/>
              </a:prstGeom>
              <a:blipFill>
                <a:blip r:embed="rId24"/>
                <a:stretch>
                  <a:fillRect l="-5042" t="-3333" r="-1681" b="-2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7" name="文字方塊 256">
                <a:extLst>
                  <a:ext uri="{FF2B5EF4-FFF2-40B4-BE49-F238E27FC236}">
                    <a16:creationId xmlns:a16="http://schemas.microsoft.com/office/drawing/2014/main" id="{5F822669-DB66-4421-8AD4-6B44DE5C8AE2}"/>
                  </a:ext>
                </a:extLst>
              </p:cNvPr>
              <p:cNvSpPr txBox="1"/>
              <p:nvPr/>
            </p:nvSpPr>
            <p:spPr>
              <a:xfrm>
                <a:off x="1932232" y="901981"/>
                <a:ext cx="185595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r>
                            <a:rPr lang="en-US" altLang="zh-TW" sz="2400" i="1">
                              <a:latin typeface="Cambria Math" panose="02040503050406030204" pitchFamily="18" charset="0"/>
                            </a:rPr>
                            <m:t>,1</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257" name="文字方塊 256">
                <a:extLst>
                  <a:ext uri="{FF2B5EF4-FFF2-40B4-BE49-F238E27FC236}">
                    <a16:creationId xmlns:a16="http://schemas.microsoft.com/office/drawing/2014/main" id="{5F822669-DB66-4421-8AD4-6B44DE5C8AE2}"/>
                  </a:ext>
                </a:extLst>
              </p:cNvPr>
              <p:cNvSpPr txBox="1">
                <a:spLocks noRot="1" noChangeAspect="1" noMove="1" noResize="1" noEditPoints="1" noAdjustHandles="1" noChangeArrowheads="1" noChangeShapeType="1" noTextEdit="1"/>
              </p:cNvSpPr>
              <p:nvPr/>
            </p:nvSpPr>
            <p:spPr>
              <a:xfrm>
                <a:off x="1932232" y="901981"/>
                <a:ext cx="1855957" cy="378758"/>
              </a:xfrm>
              <a:prstGeom prst="rect">
                <a:avLst/>
              </a:prstGeom>
              <a:blipFill>
                <a:blip r:embed="rId25"/>
                <a:stretch>
                  <a:fillRect l="-4082" t="-3333" r="-680"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8" name="文字方塊 257">
                <a:extLst>
                  <a:ext uri="{FF2B5EF4-FFF2-40B4-BE49-F238E27FC236}">
                    <a16:creationId xmlns:a16="http://schemas.microsoft.com/office/drawing/2014/main" id="{F6387F2F-E452-4C45-A925-C17FBEE97688}"/>
                  </a:ext>
                </a:extLst>
              </p:cNvPr>
              <p:cNvSpPr txBox="1"/>
              <p:nvPr/>
            </p:nvSpPr>
            <p:spPr>
              <a:xfrm>
                <a:off x="1922521" y="1390066"/>
                <a:ext cx="185595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𝑞</m:t>
                          </m:r>
                          <m:r>
                            <a:rPr lang="en-US" altLang="zh-TW" sz="2400" i="1">
                              <a:latin typeface="Cambria Math" panose="02040503050406030204" pitchFamily="18" charset="0"/>
                            </a:rPr>
                            <m:t>,2</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258" name="文字方塊 257">
                <a:extLst>
                  <a:ext uri="{FF2B5EF4-FFF2-40B4-BE49-F238E27FC236}">
                    <a16:creationId xmlns:a16="http://schemas.microsoft.com/office/drawing/2014/main" id="{F6387F2F-E452-4C45-A925-C17FBEE97688}"/>
                  </a:ext>
                </a:extLst>
              </p:cNvPr>
              <p:cNvSpPr txBox="1">
                <a:spLocks noRot="1" noChangeAspect="1" noMove="1" noResize="1" noEditPoints="1" noAdjustHandles="1" noChangeArrowheads="1" noChangeShapeType="1" noTextEdit="1"/>
              </p:cNvSpPr>
              <p:nvPr/>
            </p:nvSpPr>
            <p:spPr>
              <a:xfrm>
                <a:off x="1922521" y="1390066"/>
                <a:ext cx="1855957" cy="378758"/>
              </a:xfrm>
              <a:prstGeom prst="rect">
                <a:avLst/>
              </a:prstGeom>
              <a:blipFill>
                <a:blip r:embed="rId26"/>
                <a:stretch>
                  <a:fillRect l="-4082" t="-3226" r="-1361" b="-22581"/>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5C9586A8-5C9B-45EB-8555-F10A5E45A6B0}"/>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144</a:t>
            </a:fld>
            <a:endParaRPr lang="zh-TW" altLang="en-US"/>
          </a:p>
        </p:txBody>
      </p:sp>
      <p:sp>
        <p:nvSpPr>
          <p:cNvPr id="136" name="文字方塊 135">
            <a:extLst>
              <a:ext uri="{FF2B5EF4-FFF2-40B4-BE49-F238E27FC236}">
                <a16:creationId xmlns:a16="http://schemas.microsoft.com/office/drawing/2014/main" id="{252D1975-81BB-494A-849C-4DCCDDF58713}"/>
              </a:ext>
            </a:extLst>
          </p:cNvPr>
          <p:cNvSpPr txBox="1"/>
          <p:nvPr/>
        </p:nvSpPr>
        <p:spPr>
          <a:xfrm>
            <a:off x="4560859" y="6173541"/>
            <a:ext cx="3503221" cy="461665"/>
          </a:xfrm>
          <a:prstGeom prst="rect">
            <a:avLst/>
          </a:prstGeom>
          <a:noFill/>
        </p:spPr>
        <p:txBody>
          <a:bodyPr wrap="square" rtlCol="0">
            <a:spAutoFit/>
          </a:bodyPr>
          <a:lstStyle/>
          <a:p>
            <a:pPr algn="ctr"/>
            <a:r>
              <a:rPr lang="en-US" altLang="zh-TW" sz="2400" dirty="0">
                <a:latin typeface="Microsoft YaHei" panose="020B0503020204020204" pitchFamily="34" charset="-122"/>
                <a:ea typeface="Microsoft YaHei" panose="020B0503020204020204" pitchFamily="34" charset="-122"/>
              </a:rPr>
              <a:t>(</a:t>
            </a:r>
            <a:r>
              <a:rPr lang="zh-TW" altLang="en-US" sz="2400" dirty="0">
                <a:latin typeface="Microsoft YaHei" panose="020B0503020204020204" pitchFamily="34" charset="-122"/>
                <a:ea typeface="Microsoft YaHei" panose="020B0503020204020204" pitchFamily="34" charset="-122"/>
              </a:rPr>
              <a:t>以</a:t>
            </a:r>
            <a:r>
              <a:rPr lang="en-US" altLang="zh-TW" sz="2400" dirty="0">
                <a:latin typeface="Microsoft YaHei" panose="020B0503020204020204" pitchFamily="34" charset="-122"/>
                <a:ea typeface="Microsoft YaHei" panose="020B0503020204020204" pitchFamily="34" charset="-122"/>
              </a:rPr>
              <a:t>2</a:t>
            </a:r>
            <a:r>
              <a:rPr lang="zh-TW" altLang="en-US" sz="2400" dirty="0">
                <a:latin typeface="Microsoft YaHei" panose="020B0503020204020204" pitchFamily="34" charset="-122"/>
                <a:ea typeface="Microsoft YaHei" panose="020B0503020204020204" pitchFamily="34" charset="-122"/>
              </a:rPr>
              <a:t>头为例</a:t>
            </a:r>
            <a:r>
              <a:rPr lang="en-US" altLang="zh-TW" sz="2400" dirty="0">
                <a:latin typeface="Microsoft YaHei" panose="020B0503020204020204" pitchFamily="34" charset="-122"/>
                <a:ea typeface="Microsoft YaHei" panose="020B0503020204020204" pitchFamily="34" charset="-122"/>
              </a:rPr>
              <a:t>)</a:t>
            </a:r>
            <a:endParaRPr lang="zh-TW" altLang="en-US" sz="2400" dirty="0">
              <a:latin typeface="Microsoft YaHei" panose="020B0503020204020204" pitchFamily="34" charset="-122"/>
              <a:ea typeface="Microsoft YaHei" panose="020B0503020204020204" pitchFamily="34" charset="-122"/>
            </a:endParaRPr>
          </a:p>
        </p:txBody>
      </p:sp>
      <p:sp>
        <p:nvSpPr>
          <p:cNvPr id="6" name="文字方塊 2">
            <a:extLst>
              <a:ext uri="{FF2B5EF4-FFF2-40B4-BE49-F238E27FC236}">
                <a16:creationId xmlns:a16="http://schemas.microsoft.com/office/drawing/2014/main" id="{961B41BB-CDC6-4B60-04A2-09C8F53C389F}"/>
              </a:ext>
            </a:extLst>
          </p:cNvPr>
          <p:cNvSpPr txBox="1"/>
          <p:nvPr/>
        </p:nvSpPr>
        <p:spPr>
          <a:xfrm>
            <a:off x="9236926" y="831862"/>
            <a:ext cx="3094836" cy="523220"/>
          </a:xfrm>
          <a:prstGeom prst="rect">
            <a:avLst/>
          </a:prstGeom>
          <a:noFill/>
        </p:spPr>
        <p:txBody>
          <a:bodyPr wrap="square" rtlCol="0">
            <a:spAutoFit/>
          </a:bodyPr>
          <a:lstStyle/>
          <a:p>
            <a:r>
              <a:rPr lang="zh-TW" altLang="en-US" sz="2800" dirty="0">
                <a:solidFill>
                  <a:srgbClr val="C00000"/>
                </a:solidFill>
                <a:latin typeface="Microsoft YaHei" panose="020B0503020204020204" pitchFamily="34" charset="-122"/>
                <a:ea typeface="Microsoft YaHei" panose="020B0503020204020204" pitchFamily="34" charset="-122"/>
              </a:rPr>
              <a:t>不同类型的相关性</a:t>
            </a:r>
            <a:r>
              <a:rPr lang="en-US" altLang="zh-TW" sz="2800" dirty="0">
                <a:solidFill>
                  <a:srgbClr val="C00000"/>
                </a:solidFill>
                <a:latin typeface="Microsoft YaHei" panose="020B0503020204020204" pitchFamily="34" charset="-122"/>
                <a:ea typeface="Microsoft YaHei" panose="020B0503020204020204" pitchFamily="34" charset="-122"/>
              </a:rPr>
              <a:t> </a:t>
            </a:r>
            <a:endParaRPr lang="zh-TW" altLang="en-US" sz="2800" dirty="0">
              <a:solidFill>
                <a:srgbClr val="C00000"/>
              </a:solidFill>
              <a:latin typeface="Microsoft YaHei" panose="020B0503020204020204" pitchFamily="34" charset="-122"/>
              <a:ea typeface="Microsoft YaHei" panose="020B0503020204020204" pitchFamily="34" charset="-122"/>
            </a:endParaRPr>
          </a:p>
        </p:txBody>
      </p:sp>
      <p:sp>
        <p:nvSpPr>
          <p:cNvPr id="7" name="標題 1">
            <a:extLst>
              <a:ext uri="{FF2B5EF4-FFF2-40B4-BE49-F238E27FC236}">
                <a16:creationId xmlns:a16="http://schemas.microsoft.com/office/drawing/2014/main" id="{F6DB6C4D-8F1C-1485-1795-F966AF0F4F48}"/>
              </a:ext>
            </a:extLst>
          </p:cNvPr>
          <p:cNvSpPr>
            <a:spLocks noGrp="1"/>
          </p:cNvSpPr>
          <p:nvPr>
            <p:ph type="title"/>
          </p:nvPr>
        </p:nvSpPr>
        <p:spPr>
          <a:xfrm>
            <a:off x="746126" y="158524"/>
            <a:ext cx="9753146" cy="674233"/>
          </a:xfrm>
        </p:spPr>
        <p:txBody>
          <a:bodyPr/>
          <a:lstStyle/>
          <a:p>
            <a:r>
              <a:rPr lang="zh-TW" altLang="en-US" dirty="0"/>
              <a:t>多头注意力</a:t>
            </a:r>
          </a:p>
        </p:txBody>
      </p:sp>
    </p:spTree>
    <p:extLst>
      <p:ext uri="{BB962C8B-B14F-4D97-AF65-F5344CB8AC3E}">
        <p14:creationId xmlns:p14="http://schemas.microsoft.com/office/powerpoint/2010/main" val="20237014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26"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群組 175">
            <a:extLst>
              <a:ext uri="{FF2B5EF4-FFF2-40B4-BE49-F238E27FC236}">
                <a16:creationId xmlns:a16="http://schemas.microsoft.com/office/drawing/2014/main" id="{C80A486D-33A7-447C-BDDE-5A21BDDFECB6}"/>
              </a:ext>
            </a:extLst>
          </p:cNvPr>
          <p:cNvGrpSpPr/>
          <p:nvPr/>
        </p:nvGrpSpPr>
        <p:grpSpPr>
          <a:xfrm>
            <a:off x="5873959" y="938924"/>
            <a:ext cx="715161" cy="605813"/>
            <a:chOff x="635402" y="1337615"/>
            <a:chExt cx="715161" cy="605813"/>
          </a:xfrm>
        </p:grpSpPr>
        <p:sp>
          <p:nvSpPr>
            <p:cNvPr id="177" name="矩形 176">
              <a:extLst>
                <a:ext uri="{FF2B5EF4-FFF2-40B4-BE49-F238E27FC236}">
                  <a16:creationId xmlns:a16="http://schemas.microsoft.com/office/drawing/2014/main" id="{46973DD6-6DCC-40CC-91A0-61F94845BE0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78" name="文字方塊 177">
                  <a:extLst>
                    <a:ext uri="{FF2B5EF4-FFF2-40B4-BE49-F238E27FC236}">
                      <a16:creationId xmlns:a16="http://schemas.microsoft.com/office/drawing/2014/main" id="{55279803-A406-401B-B21E-523EB4209FF1}"/>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xmlns="">
            <p:sp>
              <p:nvSpPr>
                <p:cNvPr id="178" name="文字方塊 177">
                  <a:extLst>
                    <a:ext uri="{FF2B5EF4-FFF2-40B4-BE49-F238E27FC236}">
                      <a16:creationId xmlns:a16="http://schemas.microsoft.com/office/drawing/2014/main" id="{55279803-A406-401B-B21E-523EB4209FF1}"/>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2"/>
                  <a:stretch>
                    <a:fillRect/>
                  </a:stretch>
                </a:blipFill>
              </p:spPr>
              <p:txBody>
                <a:bodyPr/>
                <a:lstStyle/>
                <a:p>
                  <a:r>
                    <a:rPr lang="zh-TW" altLang="en-US">
                      <a:noFill/>
                    </a:rPr>
                    <a:t> </a:t>
                  </a:r>
                </a:p>
              </p:txBody>
            </p:sp>
          </mc:Fallback>
        </mc:AlternateContent>
      </p:grpSp>
      <p:grpSp>
        <p:nvGrpSpPr>
          <p:cNvPr id="102" name="群組 101">
            <a:extLst>
              <a:ext uri="{FF2B5EF4-FFF2-40B4-BE49-F238E27FC236}">
                <a16:creationId xmlns:a16="http://schemas.microsoft.com/office/drawing/2014/main" id="{DDB94854-EA5E-4CBA-93DE-1752F7B0CD51}"/>
              </a:ext>
            </a:extLst>
          </p:cNvPr>
          <p:cNvGrpSpPr/>
          <p:nvPr/>
        </p:nvGrpSpPr>
        <p:grpSpPr>
          <a:xfrm>
            <a:off x="5873958" y="1604888"/>
            <a:ext cx="715161" cy="605813"/>
            <a:chOff x="635402" y="1337615"/>
            <a:chExt cx="715161" cy="605813"/>
          </a:xfrm>
        </p:grpSpPr>
        <p:sp>
          <p:nvSpPr>
            <p:cNvPr id="103" name="矩形 102">
              <a:extLst>
                <a:ext uri="{FF2B5EF4-FFF2-40B4-BE49-F238E27FC236}">
                  <a16:creationId xmlns:a16="http://schemas.microsoft.com/office/drawing/2014/main" id="{7878276E-BCBE-40E7-A80A-1B1DCC1FDE47}"/>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249E86AA-C6CD-4D66-8DE7-F654F26234E8}"/>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xmlns="">
            <p:sp>
              <p:nvSpPr>
                <p:cNvPr id="104" name="文字方塊 103">
                  <a:extLst>
                    <a:ext uri="{FF2B5EF4-FFF2-40B4-BE49-F238E27FC236}">
                      <a16:creationId xmlns:a16="http://schemas.microsoft.com/office/drawing/2014/main" id="{249E86AA-C6CD-4D66-8DE7-F654F26234E8}"/>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3"/>
                  <a:stretch>
                    <a:fillRect/>
                  </a:stretch>
                </a:blipFill>
              </p:spPr>
              <p:txBody>
                <a:bodyPr/>
                <a:lstStyle/>
                <a:p>
                  <a:r>
                    <a:rPr lang="zh-TW" altLang="en-US">
                      <a:noFill/>
                    </a:rPr>
                    <a:t> </a:t>
                  </a:r>
                </a:p>
              </p:txBody>
            </p:sp>
          </mc:Fallback>
        </mc:AlternateContent>
      </p:grpSp>
      <p:sp>
        <p:nvSpPr>
          <p:cNvPr id="5" name="矩形 4">
            <a:extLst>
              <a:ext uri="{FF2B5EF4-FFF2-40B4-BE49-F238E27FC236}">
                <a16:creationId xmlns:a16="http://schemas.microsoft.com/office/drawing/2014/main" id="{9E433444-1C21-469F-A073-E6C6E607D9E8}"/>
              </a:ext>
            </a:extLst>
          </p:cNvPr>
          <p:cNvSpPr/>
          <p:nvPr/>
        </p:nvSpPr>
        <p:spPr>
          <a:xfrm>
            <a:off x="5873957" y="842992"/>
            <a:ext cx="664854" cy="146472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2" name="群組 131">
            <a:extLst>
              <a:ext uri="{FF2B5EF4-FFF2-40B4-BE49-F238E27FC236}">
                <a16:creationId xmlns:a16="http://schemas.microsoft.com/office/drawing/2014/main" id="{042EC140-A9ED-4249-8817-E0359838645F}"/>
              </a:ext>
            </a:extLst>
          </p:cNvPr>
          <p:cNvGrpSpPr/>
          <p:nvPr/>
        </p:nvGrpSpPr>
        <p:grpSpPr>
          <a:xfrm>
            <a:off x="3253144" y="1265247"/>
            <a:ext cx="715161" cy="605813"/>
            <a:chOff x="635402" y="1337615"/>
            <a:chExt cx="715161" cy="605813"/>
          </a:xfrm>
        </p:grpSpPr>
        <p:sp>
          <p:nvSpPr>
            <p:cNvPr id="133" name="矩形 132">
              <a:extLst>
                <a:ext uri="{FF2B5EF4-FFF2-40B4-BE49-F238E27FC236}">
                  <a16:creationId xmlns:a16="http://schemas.microsoft.com/office/drawing/2014/main" id="{4A6DBFC9-33FC-4599-88A5-5915D06F34BD}"/>
                </a:ext>
              </a:extLst>
            </p:cNvPr>
            <p:cNvSpPr/>
            <p:nvPr/>
          </p:nvSpPr>
          <p:spPr>
            <a:xfrm>
              <a:off x="733189" y="1337615"/>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0" name="文字方塊 179">
                  <a:extLst>
                    <a:ext uri="{FF2B5EF4-FFF2-40B4-BE49-F238E27FC236}">
                      <a16:creationId xmlns:a16="http://schemas.microsoft.com/office/drawing/2014/main" id="{F92EA39A-2673-4906-9EA4-A9359A29F970}"/>
                    </a:ext>
                  </a:extLst>
                </p:cNvPr>
                <p:cNvSpPr txBox="1"/>
                <p:nvPr/>
              </p:nvSpPr>
              <p:spPr>
                <a:xfrm>
                  <a:off x="635402" y="141713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180" name="文字方塊 179">
                  <a:extLst>
                    <a:ext uri="{FF2B5EF4-FFF2-40B4-BE49-F238E27FC236}">
                      <a16:creationId xmlns:a16="http://schemas.microsoft.com/office/drawing/2014/main" id="{F92EA39A-2673-4906-9EA4-A9359A29F970}"/>
                    </a:ext>
                  </a:extLst>
                </p:cNvPr>
                <p:cNvSpPr txBox="1">
                  <a:spLocks noRot="1" noChangeAspect="1" noMove="1" noResize="1" noEditPoints="1" noAdjustHandles="1" noChangeArrowheads="1" noChangeShapeType="1" noTextEdit="1"/>
                </p:cNvSpPr>
                <p:nvPr/>
              </p:nvSpPr>
              <p:spPr>
                <a:xfrm>
                  <a:off x="635402" y="1417137"/>
                  <a:ext cx="715161" cy="473591"/>
                </a:xfrm>
                <a:prstGeom prst="rect">
                  <a:avLst/>
                </a:prstGeom>
                <a:blipFill>
                  <a:blip r:embed="rId4"/>
                  <a:stretch>
                    <a:fillRect/>
                  </a:stretch>
                </a:blipFill>
              </p:spPr>
              <p:txBody>
                <a:bodyPr/>
                <a:lstStyle/>
                <a:p>
                  <a:r>
                    <a:rPr lang="zh-TW" altLang="en-US">
                      <a:noFill/>
                    </a:rPr>
                    <a:t> </a:t>
                  </a:r>
                </a:p>
              </p:txBody>
            </p:sp>
          </mc:Fallback>
        </mc:AlternateContent>
      </p:grpSp>
      <p:sp>
        <p:nvSpPr>
          <p:cNvPr id="7" name="文字方塊 6">
            <a:extLst>
              <a:ext uri="{FF2B5EF4-FFF2-40B4-BE49-F238E27FC236}">
                <a16:creationId xmlns:a16="http://schemas.microsoft.com/office/drawing/2014/main" id="{AB53DBF8-9AF0-432E-BD50-E3B75EE0305C}"/>
              </a:ext>
            </a:extLst>
          </p:cNvPr>
          <p:cNvSpPr txBox="1"/>
          <p:nvPr/>
        </p:nvSpPr>
        <p:spPr>
          <a:xfrm>
            <a:off x="3856517" y="1309129"/>
            <a:ext cx="427611"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C9415197-8472-438D-879E-9BB2713E7CBC}"/>
                  </a:ext>
                </a:extLst>
              </p:cNvPr>
              <p:cNvSpPr/>
              <p:nvPr/>
            </p:nvSpPr>
            <p:spPr>
              <a:xfrm>
                <a:off x="4354436" y="1216854"/>
                <a:ext cx="1415745" cy="7104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𝑂</m:t>
                          </m:r>
                        </m:sup>
                      </m:sSup>
                    </m:oMath>
                  </m:oMathPara>
                </a14:m>
                <a:endParaRPr lang="zh-TW" altLang="en-US" sz="2400" dirty="0"/>
              </a:p>
            </p:txBody>
          </p:sp>
        </mc:Choice>
        <mc:Fallback>
          <p:sp>
            <p:nvSpPr>
              <p:cNvPr id="8" name="矩形 7">
                <a:extLst>
                  <a:ext uri="{FF2B5EF4-FFF2-40B4-BE49-F238E27FC236}">
                    <a16:creationId xmlns:a16="http://schemas.microsoft.com/office/drawing/2014/main" id="{C9415197-8472-438D-879E-9BB2713E7CBC}"/>
                  </a:ext>
                </a:extLst>
              </p:cNvPr>
              <p:cNvSpPr>
                <a:spLocks noRot="1" noChangeAspect="1" noMove="1" noResize="1" noEditPoints="1" noAdjustHandles="1" noChangeArrowheads="1" noChangeShapeType="1" noTextEdit="1"/>
              </p:cNvSpPr>
              <p:nvPr/>
            </p:nvSpPr>
            <p:spPr>
              <a:xfrm>
                <a:off x="4354436" y="1216854"/>
                <a:ext cx="1415745" cy="710493"/>
              </a:xfrm>
              <a:prstGeom prst="rect">
                <a:avLst/>
              </a:prstGeom>
              <a:blipFill>
                <a:blip r:embed="rId5"/>
                <a:stretch>
                  <a:fillRect/>
                </a:stretch>
              </a:blipFill>
            </p:spPr>
            <p:txBody>
              <a:bodyPr/>
              <a:lstStyle/>
              <a:p>
                <a:r>
                  <a:rPr lang="zh-CN" altLang="en-US">
                    <a:noFill/>
                  </a:rPr>
                  <a:t> </a:t>
                </a:r>
              </a:p>
            </p:txBody>
          </p:sp>
        </mc:Fallback>
      </mc:AlternateContent>
      <p:cxnSp>
        <p:nvCxnSpPr>
          <p:cNvPr id="241" name="直線單箭頭接點 240">
            <a:extLst>
              <a:ext uri="{FF2B5EF4-FFF2-40B4-BE49-F238E27FC236}">
                <a16:creationId xmlns:a16="http://schemas.microsoft.com/office/drawing/2014/main" id="{500E5901-CFD1-461B-9AE4-8F8E23D40EBC}"/>
              </a:ext>
            </a:extLst>
          </p:cNvPr>
          <p:cNvCxnSpPr>
            <a:cxnSpLocks/>
          </p:cNvCxnSpPr>
          <p:nvPr/>
        </p:nvCxnSpPr>
        <p:spPr>
          <a:xfrm flipV="1">
            <a:off x="4120456" y="474271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直線單箭頭接點 241">
            <a:extLst>
              <a:ext uri="{FF2B5EF4-FFF2-40B4-BE49-F238E27FC236}">
                <a16:creationId xmlns:a16="http://schemas.microsoft.com/office/drawing/2014/main" id="{815190FA-B2B1-44DA-8B3C-5BA14BC8FCB1}"/>
              </a:ext>
            </a:extLst>
          </p:cNvPr>
          <p:cNvCxnSpPr>
            <a:cxnSpLocks/>
          </p:cNvCxnSpPr>
          <p:nvPr/>
        </p:nvCxnSpPr>
        <p:spPr>
          <a:xfrm flipV="1">
            <a:off x="5414618" y="4739780"/>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3" name="直線單箭頭接點 242">
            <a:extLst>
              <a:ext uri="{FF2B5EF4-FFF2-40B4-BE49-F238E27FC236}">
                <a16:creationId xmlns:a16="http://schemas.microsoft.com/office/drawing/2014/main" id="{01B2D070-0C5E-4317-B800-255C82D1E202}"/>
              </a:ext>
            </a:extLst>
          </p:cNvPr>
          <p:cNvCxnSpPr>
            <a:cxnSpLocks/>
          </p:cNvCxnSpPr>
          <p:nvPr/>
        </p:nvCxnSpPr>
        <p:spPr>
          <a:xfrm>
            <a:off x="2367078" y="4750012"/>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4" name="直線單箭頭接點 243">
            <a:extLst>
              <a:ext uri="{FF2B5EF4-FFF2-40B4-BE49-F238E27FC236}">
                <a16:creationId xmlns:a16="http://schemas.microsoft.com/office/drawing/2014/main" id="{14FC3B67-AAC2-4074-B063-5529E2F4B508}"/>
              </a:ext>
            </a:extLst>
          </p:cNvPr>
          <p:cNvCxnSpPr>
            <a:cxnSpLocks/>
          </p:cNvCxnSpPr>
          <p:nvPr/>
        </p:nvCxnSpPr>
        <p:spPr>
          <a:xfrm flipV="1">
            <a:off x="2687065" y="4744823"/>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5" name="直線單箭頭接點 244">
            <a:extLst>
              <a:ext uri="{FF2B5EF4-FFF2-40B4-BE49-F238E27FC236}">
                <a16:creationId xmlns:a16="http://schemas.microsoft.com/office/drawing/2014/main" id="{33BBAB91-BAA1-405E-B29D-F8B93E12B3D3}"/>
              </a:ext>
            </a:extLst>
          </p:cNvPr>
          <p:cNvCxnSpPr>
            <a:cxnSpLocks/>
          </p:cNvCxnSpPr>
          <p:nvPr/>
        </p:nvCxnSpPr>
        <p:spPr>
          <a:xfrm flipV="1">
            <a:off x="2345249" y="4487225"/>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線單箭頭接點 245">
            <a:extLst>
              <a:ext uri="{FF2B5EF4-FFF2-40B4-BE49-F238E27FC236}">
                <a16:creationId xmlns:a16="http://schemas.microsoft.com/office/drawing/2014/main" id="{DB754A28-BA79-40D5-82F4-911BF5C5E943}"/>
              </a:ext>
            </a:extLst>
          </p:cNvPr>
          <p:cNvCxnSpPr>
            <a:cxnSpLocks/>
          </p:cNvCxnSpPr>
          <p:nvPr/>
        </p:nvCxnSpPr>
        <p:spPr>
          <a:xfrm flipV="1">
            <a:off x="3044616" y="4473329"/>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7" name="矩形 246">
            <a:extLst>
              <a:ext uri="{FF2B5EF4-FFF2-40B4-BE49-F238E27FC236}">
                <a16:creationId xmlns:a16="http://schemas.microsoft.com/office/drawing/2014/main" id="{6DDA76C4-92B2-4CB1-8CAA-A2CD9425D298}"/>
              </a:ext>
            </a:extLst>
          </p:cNvPr>
          <p:cNvSpPr/>
          <p:nvPr/>
        </p:nvSpPr>
        <p:spPr>
          <a:xfrm>
            <a:off x="3880894" y="608440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48" name="矩形 247">
            <a:extLst>
              <a:ext uri="{FF2B5EF4-FFF2-40B4-BE49-F238E27FC236}">
                <a16:creationId xmlns:a16="http://schemas.microsoft.com/office/drawing/2014/main" id="{BB3962D9-C7EB-447F-B100-2B19C41AFB67}"/>
              </a:ext>
            </a:extLst>
          </p:cNvPr>
          <p:cNvSpPr/>
          <p:nvPr/>
        </p:nvSpPr>
        <p:spPr>
          <a:xfrm>
            <a:off x="3960123" y="5006241"/>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49" name="文字方塊 248">
                <a:extLst>
                  <a:ext uri="{FF2B5EF4-FFF2-40B4-BE49-F238E27FC236}">
                    <a16:creationId xmlns:a16="http://schemas.microsoft.com/office/drawing/2014/main" id="{E157DC7B-52CC-4C50-8959-3AA8FE94C3B4}"/>
                  </a:ext>
                </a:extLst>
              </p:cNvPr>
              <p:cNvSpPr txBox="1"/>
              <p:nvPr/>
            </p:nvSpPr>
            <p:spPr>
              <a:xfrm>
                <a:off x="3778639" y="505405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249" name="文字方塊 248">
                <a:extLst>
                  <a:ext uri="{FF2B5EF4-FFF2-40B4-BE49-F238E27FC236}">
                    <a16:creationId xmlns:a16="http://schemas.microsoft.com/office/drawing/2014/main" id="{E157DC7B-52CC-4C50-8959-3AA8FE94C3B4}"/>
                  </a:ext>
                </a:extLst>
              </p:cNvPr>
              <p:cNvSpPr txBox="1">
                <a:spLocks noRot="1" noChangeAspect="1" noMove="1" noResize="1" noEditPoints="1" noAdjustHandles="1" noChangeArrowheads="1" noChangeShapeType="1" noTextEdit="1"/>
              </p:cNvSpPr>
              <p:nvPr/>
            </p:nvSpPr>
            <p:spPr>
              <a:xfrm>
                <a:off x="3778639" y="5054059"/>
                <a:ext cx="715161" cy="473591"/>
              </a:xfrm>
              <a:prstGeom prst="rect">
                <a:avLst/>
              </a:prstGeom>
              <a:blipFill>
                <a:blip r:embed="rId6"/>
                <a:stretch>
                  <a:fillRect/>
                </a:stretch>
              </a:blipFill>
            </p:spPr>
            <p:txBody>
              <a:bodyPr/>
              <a:lstStyle/>
              <a:p>
                <a:r>
                  <a:rPr lang="zh-CN" altLang="en-US">
                    <a:noFill/>
                  </a:rPr>
                  <a:t> </a:t>
                </a:r>
              </a:p>
            </p:txBody>
          </p:sp>
        </mc:Fallback>
      </mc:AlternateContent>
      <p:cxnSp>
        <p:nvCxnSpPr>
          <p:cNvPr id="250" name="直線單箭頭接點 249">
            <a:extLst>
              <a:ext uri="{FF2B5EF4-FFF2-40B4-BE49-F238E27FC236}">
                <a16:creationId xmlns:a16="http://schemas.microsoft.com/office/drawing/2014/main" id="{5F319386-0DB9-4EE5-A5D2-C5D82D7532A3}"/>
              </a:ext>
            </a:extLst>
          </p:cNvPr>
          <p:cNvCxnSpPr>
            <a:cxnSpLocks/>
          </p:cNvCxnSpPr>
          <p:nvPr/>
        </p:nvCxnSpPr>
        <p:spPr>
          <a:xfrm flipV="1">
            <a:off x="4112711" y="5550188"/>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線單箭頭接點 250">
            <a:extLst>
              <a:ext uri="{FF2B5EF4-FFF2-40B4-BE49-F238E27FC236}">
                <a16:creationId xmlns:a16="http://schemas.microsoft.com/office/drawing/2014/main" id="{03783A87-AE18-4E18-B47C-453164971957}"/>
              </a:ext>
            </a:extLst>
          </p:cNvPr>
          <p:cNvCxnSpPr>
            <a:cxnSpLocks/>
          </p:cNvCxnSpPr>
          <p:nvPr/>
        </p:nvCxnSpPr>
        <p:spPr>
          <a:xfrm>
            <a:off x="2666058" y="5831695"/>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2" name="群組 251">
            <a:extLst>
              <a:ext uri="{FF2B5EF4-FFF2-40B4-BE49-F238E27FC236}">
                <a16:creationId xmlns:a16="http://schemas.microsoft.com/office/drawing/2014/main" id="{AF737429-8ECD-4547-AC9D-A3130CD2A35F}"/>
              </a:ext>
            </a:extLst>
          </p:cNvPr>
          <p:cNvGrpSpPr/>
          <p:nvPr/>
        </p:nvGrpSpPr>
        <p:grpSpPr>
          <a:xfrm>
            <a:off x="5077437" y="5006242"/>
            <a:ext cx="715161" cy="813431"/>
            <a:chOff x="3154887" y="3748362"/>
            <a:chExt cx="715161" cy="813431"/>
          </a:xfrm>
        </p:grpSpPr>
        <p:sp>
          <p:nvSpPr>
            <p:cNvPr id="253" name="矩形 252">
              <a:extLst>
                <a:ext uri="{FF2B5EF4-FFF2-40B4-BE49-F238E27FC236}">
                  <a16:creationId xmlns:a16="http://schemas.microsoft.com/office/drawing/2014/main" id="{3ACE8EA9-37E1-4D48-8D77-88B43659AD5A}"/>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4" name="文字方塊 253">
                  <a:extLst>
                    <a:ext uri="{FF2B5EF4-FFF2-40B4-BE49-F238E27FC236}">
                      <a16:creationId xmlns:a16="http://schemas.microsoft.com/office/drawing/2014/main" id="{DEFAECDB-DB4A-4281-84F5-8BC80D9A2DBC}"/>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254" name="文字方塊 253">
                  <a:extLst>
                    <a:ext uri="{FF2B5EF4-FFF2-40B4-BE49-F238E27FC236}">
                      <a16:creationId xmlns:a16="http://schemas.microsoft.com/office/drawing/2014/main" id="{DEFAECDB-DB4A-4281-84F5-8BC80D9A2DBC}"/>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7"/>
                  <a:stretch>
                    <a:fillRect/>
                  </a:stretch>
                </a:blipFill>
              </p:spPr>
              <p:txBody>
                <a:bodyPr/>
                <a:lstStyle/>
                <a:p>
                  <a:r>
                    <a:rPr lang="zh-TW" altLang="en-US">
                      <a:noFill/>
                    </a:rPr>
                    <a:t> </a:t>
                  </a:r>
                </a:p>
              </p:txBody>
            </p:sp>
          </mc:Fallback>
        </mc:AlternateContent>
        <p:cxnSp>
          <p:nvCxnSpPr>
            <p:cNvPr id="255" name="直線單箭頭接點 254">
              <a:extLst>
                <a:ext uri="{FF2B5EF4-FFF2-40B4-BE49-F238E27FC236}">
                  <a16:creationId xmlns:a16="http://schemas.microsoft.com/office/drawing/2014/main" id="{5B98C9DB-45D4-4E9C-A49A-E78541DE6675}"/>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56" name="文字方塊 255">
                <a:extLst>
                  <a:ext uri="{FF2B5EF4-FFF2-40B4-BE49-F238E27FC236}">
                    <a16:creationId xmlns:a16="http://schemas.microsoft.com/office/drawing/2014/main" id="{E631BEBD-5BC3-4032-A212-09074625D142}"/>
                  </a:ext>
                </a:extLst>
              </p:cNvPr>
              <p:cNvSpPr txBox="1"/>
              <p:nvPr/>
            </p:nvSpPr>
            <p:spPr>
              <a:xfrm>
                <a:off x="3788420" y="615281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256" name="文字方塊 255">
                <a:extLst>
                  <a:ext uri="{FF2B5EF4-FFF2-40B4-BE49-F238E27FC236}">
                    <a16:creationId xmlns:a16="http://schemas.microsoft.com/office/drawing/2014/main" id="{E631BEBD-5BC3-4032-A212-09074625D142}"/>
                  </a:ext>
                </a:extLst>
              </p:cNvPr>
              <p:cNvSpPr txBox="1">
                <a:spLocks noRot="1" noChangeAspect="1" noMove="1" noResize="1" noEditPoints="1" noAdjustHandles="1" noChangeArrowheads="1" noChangeShapeType="1" noTextEdit="1"/>
              </p:cNvSpPr>
              <p:nvPr/>
            </p:nvSpPr>
            <p:spPr>
              <a:xfrm>
                <a:off x="3788420" y="6152810"/>
                <a:ext cx="715161" cy="473591"/>
              </a:xfrm>
              <a:prstGeom prst="rect">
                <a:avLst/>
              </a:prstGeom>
              <a:blipFill>
                <a:blip r:embed="rId8"/>
                <a:stretch>
                  <a:fillRect/>
                </a:stretch>
              </a:blipFill>
            </p:spPr>
            <p:txBody>
              <a:bodyPr/>
              <a:lstStyle/>
              <a:p>
                <a:r>
                  <a:rPr lang="zh-CN" altLang="en-US">
                    <a:noFill/>
                  </a:rPr>
                  <a:t> </a:t>
                </a:r>
              </a:p>
            </p:txBody>
          </p:sp>
        </mc:Fallback>
      </mc:AlternateContent>
      <p:grpSp>
        <p:nvGrpSpPr>
          <p:cNvPr id="257" name="群組 256">
            <a:extLst>
              <a:ext uri="{FF2B5EF4-FFF2-40B4-BE49-F238E27FC236}">
                <a16:creationId xmlns:a16="http://schemas.microsoft.com/office/drawing/2014/main" id="{91FFB6FA-E440-4B52-93B0-AA7144F539C9}"/>
              </a:ext>
            </a:extLst>
          </p:cNvPr>
          <p:cNvGrpSpPr/>
          <p:nvPr/>
        </p:nvGrpSpPr>
        <p:grpSpPr>
          <a:xfrm>
            <a:off x="2355203" y="5006242"/>
            <a:ext cx="715161" cy="813431"/>
            <a:chOff x="1299972" y="3748362"/>
            <a:chExt cx="715161" cy="813431"/>
          </a:xfrm>
        </p:grpSpPr>
        <p:grpSp>
          <p:nvGrpSpPr>
            <p:cNvPr id="258" name="群組 257">
              <a:extLst>
                <a:ext uri="{FF2B5EF4-FFF2-40B4-BE49-F238E27FC236}">
                  <a16:creationId xmlns:a16="http://schemas.microsoft.com/office/drawing/2014/main" id="{B93049B0-08D1-4147-B6B7-7A89675E9721}"/>
                </a:ext>
              </a:extLst>
            </p:cNvPr>
            <p:cNvGrpSpPr/>
            <p:nvPr/>
          </p:nvGrpSpPr>
          <p:grpSpPr>
            <a:xfrm>
              <a:off x="1488062" y="3748362"/>
              <a:ext cx="288000" cy="813431"/>
              <a:chOff x="2212165" y="3748362"/>
              <a:chExt cx="288000" cy="813431"/>
            </a:xfrm>
          </p:grpSpPr>
          <p:sp>
            <p:nvSpPr>
              <p:cNvPr id="260" name="矩形 259">
                <a:extLst>
                  <a:ext uri="{FF2B5EF4-FFF2-40B4-BE49-F238E27FC236}">
                    <a16:creationId xmlns:a16="http://schemas.microsoft.com/office/drawing/2014/main" id="{33B31867-035B-4D1B-BF8D-743FB8EFB7AE}"/>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261" name="直線單箭頭接點 260">
                <a:extLst>
                  <a:ext uri="{FF2B5EF4-FFF2-40B4-BE49-F238E27FC236}">
                    <a16:creationId xmlns:a16="http://schemas.microsoft.com/office/drawing/2014/main" id="{ECBD3DF9-4E30-4C29-B1BD-9E230800DCA7}"/>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9" name="文字方塊 258">
                  <a:extLst>
                    <a:ext uri="{FF2B5EF4-FFF2-40B4-BE49-F238E27FC236}">
                      <a16:creationId xmlns:a16="http://schemas.microsoft.com/office/drawing/2014/main" id="{84B027D8-577B-4EEC-81CB-305F5A502FE2}"/>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259" name="文字方塊 258">
                  <a:extLst>
                    <a:ext uri="{FF2B5EF4-FFF2-40B4-BE49-F238E27FC236}">
                      <a16:creationId xmlns:a16="http://schemas.microsoft.com/office/drawing/2014/main" id="{84B027D8-577B-4EEC-81CB-305F5A502FE2}"/>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9"/>
                  <a:stretch>
                    <a:fillRect b="-10256"/>
                  </a:stretch>
                </a:blipFill>
              </p:spPr>
              <p:txBody>
                <a:bodyPr/>
                <a:lstStyle/>
                <a:p>
                  <a:r>
                    <a:rPr lang="zh-TW" altLang="en-US">
                      <a:noFill/>
                    </a:rPr>
                    <a:t> </a:t>
                  </a:r>
                </a:p>
              </p:txBody>
            </p:sp>
          </mc:Fallback>
        </mc:AlternateContent>
      </p:grpSp>
      <p:sp>
        <p:nvSpPr>
          <p:cNvPr id="262" name="矩形 261">
            <a:extLst>
              <a:ext uri="{FF2B5EF4-FFF2-40B4-BE49-F238E27FC236}">
                <a16:creationId xmlns:a16="http://schemas.microsoft.com/office/drawing/2014/main" id="{077CA0DD-DC6F-47DE-9C3D-F19D91468050}"/>
              </a:ext>
            </a:extLst>
          </p:cNvPr>
          <p:cNvSpPr/>
          <p:nvPr/>
        </p:nvSpPr>
        <p:spPr>
          <a:xfrm>
            <a:off x="2201249" y="390948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63" name="文字方塊 262">
                <a:extLst>
                  <a:ext uri="{FF2B5EF4-FFF2-40B4-BE49-F238E27FC236}">
                    <a16:creationId xmlns:a16="http://schemas.microsoft.com/office/drawing/2014/main" id="{4B2FD580-4069-42B3-8F83-7AEE8F6E129C}"/>
                  </a:ext>
                </a:extLst>
              </p:cNvPr>
              <p:cNvSpPr txBox="1"/>
              <p:nvPr/>
            </p:nvSpPr>
            <p:spPr>
              <a:xfrm>
                <a:off x="2817352" y="34449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263" name="文字方塊 262">
                <a:extLst>
                  <a:ext uri="{FF2B5EF4-FFF2-40B4-BE49-F238E27FC236}">
                    <a16:creationId xmlns:a16="http://schemas.microsoft.com/office/drawing/2014/main" id="{4B2FD580-4069-42B3-8F83-7AEE8F6E129C}"/>
                  </a:ext>
                </a:extLst>
              </p:cNvPr>
              <p:cNvSpPr txBox="1">
                <a:spLocks noRot="1" noChangeAspect="1" noMove="1" noResize="1" noEditPoints="1" noAdjustHandles="1" noChangeArrowheads="1" noChangeShapeType="1" noTextEdit="1"/>
              </p:cNvSpPr>
              <p:nvPr/>
            </p:nvSpPr>
            <p:spPr>
              <a:xfrm>
                <a:off x="2817352" y="3444907"/>
                <a:ext cx="715161" cy="473591"/>
              </a:xfrm>
              <a:prstGeom prst="rect">
                <a:avLst/>
              </a:prstGeom>
              <a:blipFill>
                <a:blip r:embed="rId10"/>
                <a:stretch>
                  <a:fillRect b="-7895"/>
                </a:stretch>
              </a:blipFill>
            </p:spPr>
            <p:txBody>
              <a:bodyPr/>
              <a:lstStyle/>
              <a:p>
                <a:r>
                  <a:rPr lang="zh-CN" altLang="en-US">
                    <a:noFill/>
                  </a:rPr>
                  <a:t> </a:t>
                </a:r>
              </a:p>
            </p:txBody>
          </p:sp>
        </mc:Fallback>
      </mc:AlternateContent>
      <p:sp>
        <p:nvSpPr>
          <p:cNvPr id="264" name="矩形 263">
            <a:extLst>
              <a:ext uri="{FF2B5EF4-FFF2-40B4-BE49-F238E27FC236}">
                <a16:creationId xmlns:a16="http://schemas.microsoft.com/office/drawing/2014/main" id="{FA50C767-CB78-4461-AD7E-1F4434AC678B}"/>
              </a:ext>
            </a:extLst>
          </p:cNvPr>
          <p:cNvSpPr/>
          <p:nvPr/>
        </p:nvSpPr>
        <p:spPr>
          <a:xfrm>
            <a:off x="2921044" y="3894095"/>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65" name="文字方塊 264">
                <a:extLst>
                  <a:ext uri="{FF2B5EF4-FFF2-40B4-BE49-F238E27FC236}">
                    <a16:creationId xmlns:a16="http://schemas.microsoft.com/office/drawing/2014/main" id="{BF7B9B28-3A4A-46E5-8300-FE600483DFFE}"/>
                  </a:ext>
                </a:extLst>
              </p:cNvPr>
              <p:cNvSpPr txBox="1"/>
              <p:nvPr/>
            </p:nvSpPr>
            <p:spPr>
              <a:xfrm>
                <a:off x="2078294" y="343492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265" name="文字方塊 264">
                <a:extLst>
                  <a:ext uri="{FF2B5EF4-FFF2-40B4-BE49-F238E27FC236}">
                    <a16:creationId xmlns:a16="http://schemas.microsoft.com/office/drawing/2014/main" id="{BF7B9B28-3A4A-46E5-8300-FE600483DFFE}"/>
                  </a:ext>
                </a:extLst>
              </p:cNvPr>
              <p:cNvSpPr txBox="1">
                <a:spLocks noRot="1" noChangeAspect="1" noMove="1" noResize="1" noEditPoints="1" noAdjustHandles="1" noChangeArrowheads="1" noChangeShapeType="1" noTextEdit="1"/>
              </p:cNvSpPr>
              <p:nvPr/>
            </p:nvSpPr>
            <p:spPr>
              <a:xfrm>
                <a:off x="2078294" y="3434926"/>
                <a:ext cx="715161" cy="473591"/>
              </a:xfrm>
              <a:prstGeom prst="rect">
                <a:avLst/>
              </a:prstGeom>
              <a:blipFill>
                <a:blip r:embed="rId11"/>
                <a:stretch>
                  <a:fillRect b="-10526"/>
                </a:stretch>
              </a:blipFill>
            </p:spPr>
            <p:txBody>
              <a:bodyPr/>
              <a:lstStyle/>
              <a:p>
                <a:r>
                  <a:rPr lang="zh-CN" altLang="en-US">
                    <a:noFill/>
                  </a:rPr>
                  <a:t> </a:t>
                </a:r>
              </a:p>
            </p:txBody>
          </p:sp>
        </mc:Fallback>
      </mc:AlternateContent>
      <p:cxnSp>
        <p:nvCxnSpPr>
          <p:cNvPr id="266" name="直線單箭頭接點 265">
            <a:extLst>
              <a:ext uri="{FF2B5EF4-FFF2-40B4-BE49-F238E27FC236}">
                <a16:creationId xmlns:a16="http://schemas.microsoft.com/office/drawing/2014/main" id="{34D4BD00-7755-4FF8-94BE-3413928490FE}"/>
              </a:ext>
            </a:extLst>
          </p:cNvPr>
          <p:cNvCxnSpPr>
            <a:cxnSpLocks/>
          </p:cNvCxnSpPr>
          <p:nvPr/>
        </p:nvCxnSpPr>
        <p:spPr>
          <a:xfrm>
            <a:off x="3800469" y="474790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7" name="直線單箭頭接點 266">
            <a:extLst>
              <a:ext uri="{FF2B5EF4-FFF2-40B4-BE49-F238E27FC236}">
                <a16:creationId xmlns:a16="http://schemas.microsoft.com/office/drawing/2014/main" id="{821C5A63-B1FD-4BE3-A80F-6C9F8658276C}"/>
              </a:ext>
            </a:extLst>
          </p:cNvPr>
          <p:cNvCxnSpPr>
            <a:cxnSpLocks/>
          </p:cNvCxnSpPr>
          <p:nvPr/>
        </p:nvCxnSpPr>
        <p:spPr>
          <a:xfrm flipV="1">
            <a:off x="3778640" y="448511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線單箭頭接點 267">
            <a:extLst>
              <a:ext uri="{FF2B5EF4-FFF2-40B4-BE49-F238E27FC236}">
                <a16:creationId xmlns:a16="http://schemas.microsoft.com/office/drawing/2014/main" id="{189C5EAA-500A-4F2C-BAC7-CC6653A5F5CC}"/>
              </a:ext>
            </a:extLst>
          </p:cNvPr>
          <p:cNvCxnSpPr>
            <a:cxnSpLocks/>
          </p:cNvCxnSpPr>
          <p:nvPr/>
        </p:nvCxnSpPr>
        <p:spPr>
          <a:xfrm flipV="1">
            <a:off x="4478007" y="447121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9" name="矩形 268">
            <a:extLst>
              <a:ext uri="{FF2B5EF4-FFF2-40B4-BE49-F238E27FC236}">
                <a16:creationId xmlns:a16="http://schemas.microsoft.com/office/drawing/2014/main" id="{12819D40-9752-4E9F-B87C-1C0CB4C4A173}"/>
              </a:ext>
            </a:extLst>
          </p:cNvPr>
          <p:cNvSpPr/>
          <p:nvPr/>
        </p:nvSpPr>
        <p:spPr>
          <a:xfrm>
            <a:off x="3634640" y="390737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70" name="文字方塊 269">
                <a:extLst>
                  <a:ext uri="{FF2B5EF4-FFF2-40B4-BE49-F238E27FC236}">
                    <a16:creationId xmlns:a16="http://schemas.microsoft.com/office/drawing/2014/main" id="{304FD935-5AD3-48AD-A8C0-1786A644E2A8}"/>
                  </a:ext>
                </a:extLst>
              </p:cNvPr>
              <p:cNvSpPr txBox="1"/>
              <p:nvPr/>
            </p:nvSpPr>
            <p:spPr>
              <a:xfrm>
                <a:off x="4250743" y="344279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270" name="文字方塊 269">
                <a:extLst>
                  <a:ext uri="{FF2B5EF4-FFF2-40B4-BE49-F238E27FC236}">
                    <a16:creationId xmlns:a16="http://schemas.microsoft.com/office/drawing/2014/main" id="{304FD935-5AD3-48AD-A8C0-1786A644E2A8}"/>
                  </a:ext>
                </a:extLst>
              </p:cNvPr>
              <p:cNvSpPr txBox="1">
                <a:spLocks noRot="1" noChangeAspect="1" noMove="1" noResize="1" noEditPoints="1" noAdjustHandles="1" noChangeArrowheads="1" noChangeShapeType="1" noTextEdit="1"/>
              </p:cNvSpPr>
              <p:nvPr/>
            </p:nvSpPr>
            <p:spPr>
              <a:xfrm>
                <a:off x="4250743" y="3442795"/>
                <a:ext cx="715161" cy="473591"/>
              </a:xfrm>
              <a:prstGeom prst="rect">
                <a:avLst/>
              </a:prstGeom>
              <a:blipFill>
                <a:blip r:embed="rId12"/>
                <a:stretch>
                  <a:fillRect/>
                </a:stretch>
              </a:blipFill>
            </p:spPr>
            <p:txBody>
              <a:bodyPr/>
              <a:lstStyle/>
              <a:p>
                <a:r>
                  <a:rPr lang="zh-CN" altLang="en-US">
                    <a:noFill/>
                  </a:rPr>
                  <a:t> </a:t>
                </a:r>
              </a:p>
            </p:txBody>
          </p:sp>
        </mc:Fallback>
      </mc:AlternateContent>
      <p:sp>
        <p:nvSpPr>
          <p:cNvPr id="271" name="矩形 270">
            <a:extLst>
              <a:ext uri="{FF2B5EF4-FFF2-40B4-BE49-F238E27FC236}">
                <a16:creationId xmlns:a16="http://schemas.microsoft.com/office/drawing/2014/main" id="{16663531-3D12-4DF7-A209-9659573BA6FA}"/>
              </a:ext>
            </a:extLst>
          </p:cNvPr>
          <p:cNvSpPr/>
          <p:nvPr/>
        </p:nvSpPr>
        <p:spPr>
          <a:xfrm>
            <a:off x="4354435" y="389198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72" name="文字方塊 271">
                <a:extLst>
                  <a:ext uri="{FF2B5EF4-FFF2-40B4-BE49-F238E27FC236}">
                    <a16:creationId xmlns:a16="http://schemas.microsoft.com/office/drawing/2014/main" id="{5C4EFA11-3215-44F4-A173-FC26053F1DFD}"/>
                  </a:ext>
                </a:extLst>
              </p:cNvPr>
              <p:cNvSpPr txBox="1"/>
              <p:nvPr/>
            </p:nvSpPr>
            <p:spPr>
              <a:xfrm>
                <a:off x="3532963" y="343410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272" name="文字方塊 271">
                <a:extLst>
                  <a:ext uri="{FF2B5EF4-FFF2-40B4-BE49-F238E27FC236}">
                    <a16:creationId xmlns:a16="http://schemas.microsoft.com/office/drawing/2014/main" id="{5C4EFA11-3215-44F4-A173-FC26053F1DFD}"/>
                  </a:ext>
                </a:extLst>
              </p:cNvPr>
              <p:cNvSpPr txBox="1">
                <a:spLocks noRot="1" noChangeAspect="1" noMove="1" noResize="1" noEditPoints="1" noAdjustHandles="1" noChangeArrowheads="1" noChangeShapeType="1" noTextEdit="1"/>
              </p:cNvSpPr>
              <p:nvPr/>
            </p:nvSpPr>
            <p:spPr>
              <a:xfrm>
                <a:off x="3532963" y="3434109"/>
                <a:ext cx="715161" cy="473591"/>
              </a:xfrm>
              <a:prstGeom prst="rect">
                <a:avLst/>
              </a:prstGeom>
              <a:blipFill>
                <a:blip r:embed="rId13"/>
                <a:stretch>
                  <a:fillRect/>
                </a:stretch>
              </a:blipFill>
            </p:spPr>
            <p:txBody>
              <a:bodyPr/>
              <a:lstStyle/>
              <a:p>
                <a:r>
                  <a:rPr lang="zh-CN" altLang="en-US">
                    <a:noFill/>
                  </a:rPr>
                  <a:t> </a:t>
                </a:r>
              </a:p>
            </p:txBody>
          </p:sp>
        </mc:Fallback>
      </mc:AlternateContent>
      <p:cxnSp>
        <p:nvCxnSpPr>
          <p:cNvPr id="273" name="直線單箭頭接點 272">
            <a:extLst>
              <a:ext uri="{FF2B5EF4-FFF2-40B4-BE49-F238E27FC236}">
                <a16:creationId xmlns:a16="http://schemas.microsoft.com/office/drawing/2014/main" id="{E3CB264C-CE15-458B-BD27-87B764D37323}"/>
              </a:ext>
            </a:extLst>
          </p:cNvPr>
          <p:cNvCxnSpPr>
            <a:cxnSpLocks/>
          </p:cNvCxnSpPr>
          <p:nvPr/>
        </p:nvCxnSpPr>
        <p:spPr>
          <a:xfrm>
            <a:off x="5094631" y="4744969"/>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直線單箭頭接點 273">
            <a:extLst>
              <a:ext uri="{FF2B5EF4-FFF2-40B4-BE49-F238E27FC236}">
                <a16:creationId xmlns:a16="http://schemas.microsoft.com/office/drawing/2014/main" id="{D98BE2B1-9A83-4FBF-B2C8-8D01F061DD19}"/>
              </a:ext>
            </a:extLst>
          </p:cNvPr>
          <p:cNvCxnSpPr>
            <a:cxnSpLocks/>
          </p:cNvCxnSpPr>
          <p:nvPr/>
        </p:nvCxnSpPr>
        <p:spPr>
          <a:xfrm flipV="1">
            <a:off x="5072802" y="4482182"/>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a:extLst>
              <a:ext uri="{FF2B5EF4-FFF2-40B4-BE49-F238E27FC236}">
                <a16:creationId xmlns:a16="http://schemas.microsoft.com/office/drawing/2014/main" id="{FF53F231-9340-4520-A02F-B43B81A00DC7}"/>
              </a:ext>
            </a:extLst>
          </p:cNvPr>
          <p:cNvCxnSpPr>
            <a:cxnSpLocks/>
          </p:cNvCxnSpPr>
          <p:nvPr/>
        </p:nvCxnSpPr>
        <p:spPr>
          <a:xfrm flipV="1">
            <a:off x="5772169" y="446828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76" name="矩形 275">
            <a:extLst>
              <a:ext uri="{FF2B5EF4-FFF2-40B4-BE49-F238E27FC236}">
                <a16:creationId xmlns:a16="http://schemas.microsoft.com/office/drawing/2014/main" id="{4012A554-973C-4AC0-A5AE-679C8C4E8A73}"/>
              </a:ext>
            </a:extLst>
          </p:cNvPr>
          <p:cNvSpPr/>
          <p:nvPr/>
        </p:nvSpPr>
        <p:spPr>
          <a:xfrm>
            <a:off x="4928802" y="390444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77" name="文字方塊 276">
                <a:extLst>
                  <a:ext uri="{FF2B5EF4-FFF2-40B4-BE49-F238E27FC236}">
                    <a16:creationId xmlns:a16="http://schemas.microsoft.com/office/drawing/2014/main" id="{39FD8A1A-13E8-4E2A-B6CC-C2BF9297119A}"/>
                  </a:ext>
                </a:extLst>
              </p:cNvPr>
              <p:cNvSpPr txBox="1"/>
              <p:nvPr/>
            </p:nvSpPr>
            <p:spPr>
              <a:xfrm>
                <a:off x="5544905" y="3439864"/>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277" name="文字方塊 276">
                <a:extLst>
                  <a:ext uri="{FF2B5EF4-FFF2-40B4-BE49-F238E27FC236}">
                    <a16:creationId xmlns:a16="http://schemas.microsoft.com/office/drawing/2014/main" id="{39FD8A1A-13E8-4E2A-B6CC-C2BF9297119A}"/>
                  </a:ext>
                </a:extLst>
              </p:cNvPr>
              <p:cNvSpPr txBox="1">
                <a:spLocks noRot="1" noChangeAspect="1" noMove="1" noResize="1" noEditPoints="1" noAdjustHandles="1" noChangeArrowheads="1" noChangeShapeType="1" noTextEdit="1"/>
              </p:cNvSpPr>
              <p:nvPr/>
            </p:nvSpPr>
            <p:spPr>
              <a:xfrm>
                <a:off x="5544905" y="3439864"/>
                <a:ext cx="715161" cy="473591"/>
              </a:xfrm>
              <a:prstGeom prst="rect">
                <a:avLst/>
              </a:prstGeom>
              <a:blipFill>
                <a:blip r:embed="rId14"/>
                <a:stretch>
                  <a:fillRect/>
                </a:stretch>
              </a:blipFill>
            </p:spPr>
            <p:txBody>
              <a:bodyPr/>
              <a:lstStyle/>
              <a:p>
                <a:r>
                  <a:rPr lang="zh-CN" altLang="en-US">
                    <a:noFill/>
                  </a:rPr>
                  <a:t> </a:t>
                </a:r>
              </a:p>
            </p:txBody>
          </p:sp>
        </mc:Fallback>
      </mc:AlternateContent>
      <p:sp>
        <p:nvSpPr>
          <p:cNvPr id="278" name="矩形 277">
            <a:extLst>
              <a:ext uri="{FF2B5EF4-FFF2-40B4-BE49-F238E27FC236}">
                <a16:creationId xmlns:a16="http://schemas.microsoft.com/office/drawing/2014/main" id="{887BF4B0-EF08-411C-9ACA-C0CF96FDCC9C}"/>
              </a:ext>
            </a:extLst>
          </p:cNvPr>
          <p:cNvSpPr/>
          <p:nvPr/>
        </p:nvSpPr>
        <p:spPr>
          <a:xfrm>
            <a:off x="5648597" y="388905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79" name="文字方塊 278">
                <a:extLst>
                  <a:ext uri="{FF2B5EF4-FFF2-40B4-BE49-F238E27FC236}">
                    <a16:creationId xmlns:a16="http://schemas.microsoft.com/office/drawing/2014/main" id="{9FEF70FC-391B-478C-BE4B-FC40363F0291}"/>
                  </a:ext>
                </a:extLst>
              </p:cNvPr>
              <p:cNvSpPr txBox="1"/>
              <p:nvPr/>
            </p:nvSpPr>
            <p:spPr>
              <a:xfrm>
                <a:off x="4881590" y="342891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279" name="文字方塊 278">
                <a:extLst>
                  <a:ext uri="{FF2B5EF4-FFF2-40B4-BE49-F238E27FC236}">
                    <a16:creationId xmlns:a16="http://schemas.microsoft.com/office/drawing/2014/main" id="{9FEF70FC-391B-478C-BE4B-FC40363F0291}"/>
                  </a:ext>
                </a:extLst>
              </p:cNvPr>
              <p:cNvSpPr txBox="1">
                <a:spLocks noRot="1" noChangeAspect="1" noMove="1" noResize="1" noEditPoints="1" noAdjustHandles="1" noChangeArrowheads="1" noChangeShapeType="1" noTextEdit="1"/>
              </p:cNvSpPr>
              <p:nvPr/>
            </p:nvSpPr>
            <p:spPr>
              <a:xfrm>
                <a:off x="4881590" y="3428915"/>
                <a:ext cx="715161" cy="473591"/>
              </a:xfrm>
              <a:prstGeom prst="rect">
                <a:avLst/>
              </a:prstGeom>
              <a:blipFill>
                <a:blip r:embed="rId15"/>
                <a:stretch>
                  <a:fillRect/>
                </a:stretch>
              </a:blipFill>
            </p:spPr>
            <p:txBody>
              <a:bodyPr/>
              <a:lstStyle/>
              <a:p>
                <a:r>
                  <a:rPr lang="zh-CN" altLang="en-US">
                    <a:noFill/>
                  </a:rPr>
                  <a:t> </a:t>
                </a:r>
              </a:p>
            </p:txBody>
          </p:sp>
        </mc:Fallback>
      </mc:AlternateContent>
      <p:cxnSp>
        <p:nvCxnSpPr>
          <p:cNvPr id="280" name="直線單箭頭接點 279">
            <a:extLst>
              <a:ext uri="{FF2B5EF4-FFF2-40B4-BE49-F238E27FC236}">
                <a16:creationId xmlns:a16="http://schemas.microsoft.com/office/drawing/2014/main" id="{42F76A05-1CFB-4137-A156-1700155446A5}"/>
              </a:ext>
            </a:extLst>
          </p:cNvPr>
          <p:cNvCxnSpPr>
            <a:cxnSpLocks/>
          </p:cNvCxnSpPr>
          <p:nvPr/>
        </p:nvCxnSpPr>
        <p:spPr>
          <a:xfrm flipV="1">
            <a:off x="8439810" y="4711492"/>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直線單箭頭接點 280">
            <a:extLst>
              <a:ext uri="{FF2B5EF4-FFF2-40B4-BE49-F238E27FC236}">
                <a16:creationId xmlns:a16="http://schemas.microsoft.com/office/drawing/2014/main" id="{2A5283FB-8D7D-4815-9E6B-6C7285BF8CE4}"/>
              </a:ext>
            </a:extLst>
          </p:cNvPr>
          <p:cNvCxnSpPr>
            <a:cxnSpLocks/>
          </p:cNvCxnSpPr>
          <p:nvPr/>
        </p:nvCxnSpPr>
        <p:spPr>
          <a:xfrm flipV="1">
            <a:off x="9733972" y="4708561"/>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2" name="直線單箭頭接點 281">
            <a:extLst>
              <a:ext uri="{FF2B5EF4-FFF2-40B4-BE49-F238E27FC236}">
                <a16:creationId xmlns:a16="http://schemas.microsoft.com/office/drawing/2014/main" id="{51293C79-029A-49F5-AE2B-D7EA4B55825B}"/>
              </a:ext>
            </a:extLst>
          </p:cNvPr>
          <p:cNvCxnSpPr>
            <a:cxnSpLocks/>
          </p:cNvCxnSpPr>
          <p:nvPr/>
        </p:nvCxnSpPr>
        <p:spPr>
          <a:xfrm>
            <a:off x="6686432" y="4718793"/>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3" name="直線單箭頭接點 282">
            <a:extLst>
              <a:ext uri="{FF2B5EF4-FFF2-40B4-BE49-F238E27FC236}">
                <a16:creationId xmlns:a16="http://schemas.microsoft.com/office/drawing/2014/main" id="{E303A2E9-8C1F-41B2-AAD2-D8DF2D59774F}"/>
              </a:ext>
            </a:extLst>
          </p:cNvPr>
          <p:cNvCxnSpPr>
            <a:cxnSpLocks/>
          </p:cNvCxnSpPr>
          <p:nvPr/>
        </p:nvCxnSpPr>
        <p:spPr>
          <a:xfrm flipV="1">
            <a:off x="7006419" y="4713604"/>
            <a:ext cx="0" cy="508876"/>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4" name="直線單箭頭接點 283">
            <a:extLst>
              <a:ext uri="{FF2B5EF4-FFF2-40B4-BE49-F238E27FC236}">
                <a16:creationId xmlns:a16="http://schemas.microsoft.com/office/drawing/2014/main" id="{90910D55-0853-4621-9E3A-6C083754F5BB}"/>
              </a:ext>
            </a:extLst>
          </p:cNvPr>
          <p:cNvCxnSpPr>
            <a:cxnSpLocks/>
          </p:cNvCxnSpPr>
          <p:nvPr/>
        </p:nvCxnSpPr>
        <p:spPr>
          <a:xfrm flipV="1">
            <a:off x="6664603" y="4456006"/>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a:extLst>
              <a:ext uri="{FF2B5EF4-FFF2-40B4-BE49-F238E27FC236}">
                <a16:creationId xmlns:a16="http://schemas.microsoft.com/office/drawing/2014/main" id="{4044A154-0B88-4E8D-AA1E-261985FB6439}"/>
              </a:ext>
            </a:extLst>
          </p:cNvPr>
          <p:cNvCxnSpPr>
            <a:cxnSpLocks/>
          </p:cNvCxnSpPr>
          <p:nvPr/>
        </p:nvCxnSpPr>
        <p:spPr>
          <a:xfrm flipV="1">
            <a:off x="7363970" y="4442110"/>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86" name="矩形 285">
            <a:extLst>
              <a:ext uri="{FF2B5EF4-FFF2-40B4-BE49-F238E27FC236}">
                <a16:creationId xmlns:a16="http://schemas.microsoft.com/office/drawing/2014/main" id="{D4794C51-D669-4A93-853B-E36DB5E0199B}"/>
              </a:ext>
            </a:extLst>
          </p:cNvPr>
          <p:cNvSpPr/>
          <p:nvPr/>
        </p:nvSpPr>
        <p:spPr>
          <a:xfrm>
            <a:off x="8200248" y="6053187"/>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87" name="矩形 286">
            <a:extLst>
              <a:ext uri="{FF2B5EF4-FFF2-40B4-BE49-F238E27FC236}">
                <a16:creationId xmlns:a16="http://schemas.microsoft.com/office/drawing/2014/main" id="{804A5798-76A3-49A8-9E74-8FC63D8D76F9}"/>
              </a:ext>
            </a:extLst>
          </p:cNvPr>
          <p:cNvSpPr/>
          <p:nvPr/>
        </p:nvSpPr>
        <p:spPr>
          <a:xfrm>
            <a:off x="8279477" y="4975022"/>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288" name="文字方塊 287">
                <a:extLst>
                  <a:ext uri="{FF2B5EF4-FFF2-40B4-BE49-F238E27FC236}">
                    <a16:creationId xmlns:a16="http://schemas.microsoft.com/office/drawing/2014/main" id="{7E4E6850-D1B2-4FAE-9DE2-F073BE2B6272}"/>
                  </a:ext>
                </a:extLst>
              </p:cNvPr>
              <p:cNvSpPr txBox="1"/>
              <p:nvPr/>
            </p:nvSpPr>
            <p:spPr>
              <a:xfrm>
                <a:off x="8097993" y="502284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288" name="文字方塊 287">
                <a:extLst>
                  <a:ext uri="{FF2B5EF4-FFF2-40B4-BE49-F238E27FC236}">
                    <a16:creationId xmlns:a16="http://schemas.microsoft.com/office/drawing/2014/main" id="{7E4E6850-D1B2-4FAE-9DE2-F073BE2B6272}"/>
                  </a:ext>
                </a:extLst>
              </p:cNvPr>
              <p:cNvSpPr txBox="1">
                <a:spLocks noRot="1" noChangeAspect="1" noMove="1" noResize="1" noEditPoints="1" noAdjustHandles="1" noChangeArrowheads="1" noChangeShapeType="1" noTextEdit="1"/>
              </p:cNvSpPr>
              <p:nvPr/>
            </p:nvSpPr>
            <p:spPr>
              <a:xfrm>
                <a:off x="8097993" y="5022840"/>
                <a:ext cx="715161" cy="473591"/>
              </a:xfrm>
              <a:prstGeom prst="rect">
                <a:avLst/>
              </a:prstGeom>
              <a:blipFill>
                <a:blip r:embed="rId16"/>
                <a:stretch>
                  <a:fillRect/>
                </a:stretch>
              </a:blipFill>
            </p:spPr>
            <p:txBody>
              <a:bodyPr/>
              <a:lstStyle/>
              <a:p>
                <a:r>
                  <a:rPr lang="zh-CN" altLang="en-US">
                    <a:noFill/>
                  </a:rPr>
                  <a:t> </a:t>
                </a:r>
              </a:p>
            </p:txBody>
          </p:sp>
        </mc:Fallback>
      </mc:AlternateContent>
      <p:cxnSp>
        <p:nvCxnSpPr>
          <p:cNvPr id="289" name="直線單箭頭接點 288">
            <a:extLst>
              <a:ext uri="{FF2B5EF4-FFF2-40B4-BE49-F238E27FC236}">
                <a16:creationId xmlns:a16="http://schemas.microsoft.com/office/drawing/2014/main" id="{74736DDD-754D-41D5-BC6D-E32BB9E28C14}"/>
              </a:ext>
            </a:extLst>
          </p:cNvPr>
          <p:cNvCxnSpPr>
            <a:cxnSpLocks/>
          </p:cNvCxnSpPr>
          <p:nvPr/>
        </p:nvCxnSpPr>
        <p:spPr>
          <a:xfrm flipV="1">
            <a:off x="8432065" y="5518969"/>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線單箭頭接點 289">
            <a:extLst>
              <a:ext uri="{FF2B5EF4-FFF2-40B4-BE49-F238E27FC236}">
                <a16:creationId xmlns:a16="http://schemas.microsoft.com/office/drawing/2014/main" id="{7A58B5EA-3482-4C60-8707-C3411AA52962}"/>
              </a:ext>
            </a:extLst>
          </p:cNvPr>
          <p:cNvCxnSpPr>
            <a:cxnSpLocks/>
          </p:cNvCxnSpPr>
          <p:nvPr/>
        </p:nvCxnSpPr>
        <p:spPr>
          <a:xfrm>
            <a:off x="6985412" y="5800476"/>
            <a:ext cx="2768959"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1" name="群組 290">
            <a:extLst>
              <a:ext uri="{FF2B5EF4-FFF2-40B4-BE49-F238E27FC236}">
                <a16:creationId xmlns:a16="http://schemas.microsoft.com/office/drawing/2014/main" id="{DE395DEC-0F0C-492E-A06F-AE027FA369CA}"/>
              </a:ext>
            </a:extLst>
          </p:cNvPr>
          <p:cNvGrpSpPr/>
          <p:nvPr/>
        </p:nvGrpSpPr>
        <p:grpSpPr>
          <a:xfrm>
            <a:off x="9396791" y="4975023"/>
            <a:ext cx="715161" cy="813431"/>
            <a:chOff x="3154887" y="3748362"/>
            <a:chExt cx="715161" cy="813431"/>
          </a:xfrm>
        </p:grpSpPr>
        <p:sp>
          <p:nvSpPr>
            <p:cNvPr id="292" name="矩形 291">
              <a:extLst>
                <a:ext uri="{FF2B5EF4-FFF2-40B4-BE49-F238E27FC236}">
                  <a16:creationId xmlns:a16="http://schemas.microsoft.com/office/drawing/2014/main" id="{C6B9E861-C7BB-4EB4-AC57-DC0736A8ADDD}"/>
                </a:ext>
              </a:extLst>
            </p:cNvPr>
            <p:cNvSpPr/>
            <p:nvPr/>
          </p:nvSpPr>
          <p:spPr>
            <a:xfrm>
              <a:off x="3346646" y="3748362"/>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3" name="文字方塊 292">
                  <a:extLst>
                    <a:ext uri="{FF2B5EF4-FFF2-40B4-BE49-F238E27FC236}">
                      <a16:creationId xmlns:a16="http://schemas.microsoft.com/office/drawing/2014/main" id="{0D2AF0EF-EEB2-4B3B-8D44-8B2E93EA2B1B}"/>
                    </a:ext>
                  </a:extLst>
                </p:cNvPr>
                <p:cNvSpPr txBox="1"/>
                <p:nvPr/>
              </p:nvSpPr>
              <p:spPr>
                <a:xfrm>
                  <a:off x="3154887" y="378590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93" name="文字方塊 292">
                  <a:extLst>
                    <a:ext uri="{FF2B5EF4-FFF2-40B4-BE49-F238E27FC236}">
                      <a16:creationId xmlns:a16="http://schemas.microsoft.com/office/drawing/2014/main" id="{0D2AF0EF-EEB2-4B3B-8D44-8B2E93EA2B1B}"/>
                    </a:ext>
                  </a:extLst>
                </p:cNvPr>
                <p:cNvSpPr txBox="1">
                  <a:spLocks noRot="1" noChangeAspect="1" noMove="1" noResize="1" noEditPoints="1" noAdjustHandles="1" noChangeArrowheads="1" noChangeShapeType="1" noTextEdit="1"/>
                </p:cNvSpPr>
                <p:nvPr/>
              </p:nvSpPr>
              <p:spPr>
                <a:xfrm>
                  <a:off x="3154887" y="3785905"/>
                  <a:ext cx="715161" cy="473591"/>
                </a:xfrm>
                <a:prstGeom prst="rect">
                  <a:avLst/>
                </a:prstGeom>
                <a:blipFill>
                  <a:blip r:embed="rId17"/>
                  <a:stretch>
                    <a:fillRect/>
                  </a:stretch>
                </a:blipFill>
              </p:spPr>
              <p:txBody>
                <a:bodyPr/>
                <a:lstStyle/>
                <a:p>
                  <a:r>
                    <a:rPr lang="zh-TW" altLang="en-US">
                      <a:noFill/>
                    </a:rPr>
                    <a:t> </a:t>
                  </a:r>
                </a:p>
              </p:txBody>
            </p:sp>
          </mc:Fallback>
        </mc:AlternateContent>
        <p:cxnSp>
          <p:nvCxnSpPr>
            <p:cNvPr id="294" name="直線單箭頭接點 293">
              <a:extLst>
                <a:ext uri="{FF2B5EF4-FFF2-40B4-BE49-F238E27FC236}">
                  <a16:creationId xmlns:a16="http://schemas.microsoft.com/office/drawing/2014/main" id="{C8279783-5EF2-4A7B-A54F-49F46F93645C}"/>
                </a:ext>
              </a:extLst>
            </p:cNvPr>
            <p:cNvCxnSpPr>
              <a:cxnSpLocks/>
            </p:cNvCxnSpPr>
            <p:nvPr/>
          </p:nvCxnSpPr>
          <p:spPr>
            <a:xfrm flipV="1">
              <a:off x="3490646"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95" name="文字方塊 294">
                <a:extLst>
                  <a:ext uri="{FF2B5EF4-FFF2-40B4-BE49-F238E27FC236}">
                    <a16:creationId xmlns:a16="http://schemas.microsoft.com/office/drawing/2014/main" id="{8A676AF1-AC5C-4226-AB70-9601CA09F68D}"/>
                  </a:ext>
                </a:extLst>
              </p:cNvPr>
              <p:cNvSpPr txBox="1"/>
              <p:nvPr/>
            </p:nvSpPr>
            <p:spPr>
              <a:xfrm>
                <a:off x="8107774" y="6121591"/>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𝒋</m:t>
                          </m:r>
                        </m:sup>
                      </m:sSup>
                    </m:oMath>
                  </m:oMathPara>
                </a14:m>
                <a:endParaRPr lang="zh-TW" altLang="en-US" sz="2400" b="1" dirty="0"/>
              </a:p>
            </p:txBody>
          </p:sp>
        </mc:Choice>
        <mc:Fallback>
          <p:sp>
            <p:nvSpPr>
              <p:cNvPr id="295" name="文字方塊 294">
                <a:extLst>
                  <a:ext uri="{FF2B5EF4-FFF2-40B4-BE49-F238E27FC236}">
                    <a16:creationId xmlns:a16="http://schemas.microsoft.com/office/drawing/2014/main" id="{8A676AF1-AC5C-4226-AB70-9601CA09F68D}"/>
                  </a:ext>
                </a:extLst>
              </p:cNvPr>
              <p:cNvSpPr txBox="1">
                <a:spLocks noRot="1" noChangeAspect="1" noMove="1" noResize="1" noEditPoints="1" noAdjustHandles="1" noChangeArrowheads="1" noChangeShapeType="1" noTextEdit="1"/>
              </p:cNvSpPr>
              <p:nvPr/>
            </p:nvSpPr>
            <p:spPr>
              <a:xfrm>
                <a:off x="8107774" y="6121591"/>
                <a:ext cx="715161" cy="473591"/>
              </a:xfrm>
              <a:prstGeom prst="rect">
                <a:avLst/>
              </a:prstGeom>
              <a:blipFill>
                <a:blip r:embed="rId18"/>
                <a:stretch>
                  <a:fillRect/>
                </a:stretch>
              </a:blipFill>
            </p:spPr>
            <p:txBody>
              <a:bodyPr/>
              <a:lstStyle/>
              <a:p>
                <a:r>
                  <a:rPr lang="zh-CN" altLang="en-US">
                    <a:noFill/>
                  </a:rPr>
                  <a:t> </a:t>
                </a:r>
              </a:p>
            </p:txBody>
          </p:sp>
        </mc:Fallback>
      </mc:AlternateContent>
      <p:grpSp>
        <p:nvGrpSpPr>
          <p:cNvPr id="296" name="群組 295">
            <a:extLst>
              <a:ext uri="{FF2B5EF4-FFF2-40B4-BE49-F238E27FC236}">
                <a16:creationId xmlns:a16="http://schemas.microsoft.com/office/drawing/2014/main" id="{CB33809A-4B5A-4474-848A-83B9612017C1}"/>
              </a:ext>
            </a:extLst>
          </p:cNvPr>
          <p:cNvGrpSpPr/>
          <p:nvPr/>
        </p:nvGrpSpPr>
        <p:grpSpPr>
          <a:xfrm>
            <a:off x="6674557" y="4975023"/>
            <a:ext cx="715161" cy="813431"/>
            <a:chOff x="1299972" y="3748362"/>
            <a:chExt cx="715161" cy="813431"/>
          </a:xfrm>
        </p:grpSpPr>
        <p:grpSp>
          <p:nvGrpSpPr>
            <p:cNvPr id="297" name="群組 296">
              <a:extLst>
                <a:ext uri="{FF2B5EF4-FFF2-40B4-BE49-F238E27FC236}">
                  <a16:creationId xmlns:a16="http://schemas.microsoft.com/office/drawing/2014/main" id="{AFB52953-2E4D-49B6-83B4-C124F43A2F3F}"/>
                </a:ext>
              </a:extLst>
            </p:cNvPr>
            <p:cNvGrpSpPr/>
            <p:nvPr/>
          </p:nvGrpSpPr>
          <p:grpSpPr>
            <a:xfrm>
              <a:off x="1488062" y="3748362"/>
              <a:ext cx="288000" cy="813431"/>
              <a:chOff x="2212165" y="3748362"/>
              <a:chExt cx="288000" cy="813431"/>
            </a:xfrm>
          </p:grpSpPr>
          <p:sp>
            <p:nvSpPr>
              <p:cNvPr id="299" name="矩形 298">
                <a:extLst>
                  <a:ext uri="{FF2B5EF4-FFF2-40B4-BE49-F238E27FC236}">
                    <a16:creationId xmlns:a16="http://schemas.microsoft.com/office/drawing/2014/main" id="{D0061B3E-E0B8-4348-B0EC-5D7E24F8C83D}"/>
                  </a:ext>
                </a:extLst>
              </p:cNvPr>
              <p:cNvSpPr/>
              <p:nvPr/>
            </p:nvSpPr>
            <p:spPr>
              <a:xfrm>
                <a:off x="2212165" y="3748362"/>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300" name="直線單箭頭接點 299">
                <a:extLst>
                  <a:ext uri="{FF2B5EF4-FFF2-40B4-BE49-F238E27FC236}">
                    <a16:creationId xmlns:a16="http://schemas.microsoft.com/office/drawing/2014/main" id="{E6B497B9-6133-4EFA-A00D-FB9E590FA701}"/>
                  </a:ext>
                </a:extLst>
              </p:cNvPr>
              <p:cNvCxnSpPr>
                <a:cxnSpLocks/>
              </p:cNvCxnSpPr>
              <p:nvPr/>
            </p:nvCxnSpPr>
            <p:spPr>
              <a:xfrm flipV="1">
                <a:off x="2344779" y="4290299"/>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8" name="文字方塊 297">
                  <a:extLst>
                    <a:ext uri="{FF2B5EF4-FFF2-40B4-BE49-F238E27FC236}">
                      <a16:creationId xmlns:a16="http://schemas.microsoft.com/office/drawing/2014/main" id="{1D8E0194-6587-402C-A405-67EE55E6F495}"/>
                    </a:ext>
                  </a:extLst>
                </p:cNvPr>
                <p:cNvSpPr txBox="1"/>
                <p:nvPr/>
              </p:nvSpPr>
              <p:spPr>
                <a:xfrm>
                  <a:off x="1299972" y="3796179"/>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sup>
                        </m:sSup>
                      </m:oMath>
                    </m:oMathPara>
                  </a14:m>
                  <a:endParaRPr lang="zh-TW" altLang="en-US" sz="2400" b="1" dirty="0"/>
                </a:p>
              </p:txBody>
            </p:sp>
          </mc:Choice>
          <mc:Fallback xmlns="">
            <p:sp>
              <p:nvSpPr>
                <p:cNvPr id="298" name="文字方塊 297">
                  <a:extLst>
                    <a:ext uri="{FF2B5EF4-FFF2-40B4-BE49-F238E27FC236}">
                      <a16:creationId xmlns:a16="http://schemas.microsoft.com/office/drawing/2014/main" id="{1D8E0194-6587-402C-A405-67EE55E6F495}"/>
                    </a:ext>
                  </a:extLst>
                </p:cNvPr>
                <p:cNvSpPr txBox="1">
                  <a:spLocks noRot="1" noChangeAspect="1" noMove="1" noResize="1" noEditPoints="1" noAdjustHandles="1" noChangeArrowheads="1" noChangeShapeType="1" noTextEdit="1"/>
                </p:cNvSpPr>
                <p:nvPr/>
              </p:nvSpPr>
              <p:spPr>
                <a:xfrm>
                  <a:off x="1299972" y="3796179"/>
                  <a:ext cx="715161" cy="473591"/>
                </a:xfrm>
                <a:prstGeom prst="rect">
                  <a:avLst/>
                </a:prstGeom>
                <a:blipFill>
                  <a:blip r:embed="rId19"/>
                  <a:stretch>
                    <a:fillRect b="-10256"/>
                  </a:stretch>
                </a:blipFill>
              </p:spPr>
              <p:txBody>
                <a:bodyPr/>
                <a:lstStyle/>
                <a:p>
                  <a:r>
                    <a:rPr lang="zh-TW" altLang="en-US">
                      <a:noFill/>
                    </a:rPr>
                    <a:t> </a:t>
                  </a:r>
                </a:p>
              </p:txBody>
            </p:sp>
          </mc:Fallback>
        </mc:AlternateContent>
      </p:grpSp>
      <p:sp>
        <p:nvSpPr>
          <p:cNvPr id="301" name="矩形 300">
            <a:extLst>
              <a:ext uri="{FF2B5EF4-FFF2-40B4-BE49-F238E27FC236}">
                <a16:creationId xmlns:a16="http://schemas.microsoft.com/office/drawing/2014/main" id="{00D5C2AA-C75F-4A35-9FA6-E8B840E2880A}"/>
              </a:ext>
            </a:extLst>
          </p:cNvPr>
          <p:cNvSpPr/>
          <p:nvPr/>
        </p:nvSpPr>
        <p:spPr>
          <a:xfrm>
            <a:off x="6520603" y="387826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02" name="文字方塊 301">
                <a:extLst>
                  <a:ext uri="{FF2B5EF4-FFF2-40B4-BE49-F238E27FC236}">
                    <a16:creationId xmlns:a16="http://schemas.microsoft.com/office/drawing/2014/main" id="{C2262D71-E475-41F3-AF4C-CDF55FB21882}"/>
                  </a:ext>
                </a:extLst>
              </p:cNvPr>
              <p:cNvSpPr txBox="1"/>
              <p:nvPr/>
            </p:nvSpPr>
            <p:spPr>
              <a:xfrm>
                <a:off x="7136706" y="3413688"/>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302" name="文字方塊 301">
                <a:extLst>
                  <a:ext uri="{FF2B5EF4-FFF2-40B4-BE49-F238E27FC236}">
                    <a16:creationId xmlns:a16="http://schemas.microsoft.com/office/drawing/2014/main" id="{C2262D71-E475-41F3-AF4C-CDF55FB21882}"/>
                  </a:ext>
                </a:extLst>
              </p:cNvPr>
              <p:cNvSpPr txBox="1">
                <a:spLocks noRot="1" noChangeAspect="1" noMove="1" noResize="1" noEditPoints="1" noAdjustHandles="1" noChangeArrowheads="1" noChangeShapeType="1" noTextEdit="1"/>
              </p:cNvSpPr>
              <p:nvPr/>
            </p:nvSpPr>
            <p:spPr>
              <a:xfrm>
                <a:off x="7136706" y="3413688"/>
                <a:ext cx="715161" cy="473591"/>
              </a:xfrm>
              <a:prstGeom prst="rect">
                <a:avLst/>
              </a:prstGeom>
              <a:blipFill>
                <a:blip r:embed="rId20"/>
                <a:stretch>
                  <a:fillRect b="-7692"/>
                </a:stretch>
              </a:blipFill>
            </p:spPr>
            <p:txBody>
              <a:bodyPr/>
              <a:lstStyle/>
              <a:p>
                <a:r>
                  <a:rPr lang="zh-CN" altLang="en-US">
                    <a:noFill/>
                  </a:rPr>
                  <a:t> </a:t>
                </a:r>
              </a:p>
            </p:txBody>
          </p:sp>
        </mc:Fallback>
      </mc:AlternateContent>
      <p:sp>
        <p:nvSpPr>
          <p:cNvPr id="303" name="矩形 302">
            <a:extLst>
              <a:ext uri="{FF2B5EF4-FFF2-40B4-BE49-F238E27FC236}">
                <a16:creationId xmlns:a16="http://schemas.microsoft.com/office/drawing/2014/main" id="{7C1A70B7-55D8-42BC-9864-8DCE009D04C2}"/>
              </a:ext>
            </a:extLst>
          </p:cNvPr>
          <p:cNvSpPr/>
          <p:nvPr/>
        </p:nvSpPr>
        <p:spPr>
          <a:xfrm>
            <a:off x="7240398" y="3862876"/>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04" name="文字方塊 303">
                <a:extLst>
                  <a:ext uri="{FF2B5EF4-FFF2-40B4-BE49-F238E27FC236}">
                    <a16:creationId xmlns:a16="http://schemas.microsoft.com/office/drawing/2014/main" id="{0D82631B-9FC9-4EBA-B598-20B4F9382BA2}"/>
                  </a:ext>
                </a:extLst>
              </p:cNvPr>
              <p:cNvSpPr txBox="1"/>
              <p:nvPr/>
            </p:nvSpPr>
            <p:spPr>
              <a:xfrm>
                <a:off x="6397648" y="3403707"/>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304" name="文字方塊 303">
                <a:extLst>
                  <a:ext uri="{FF2B5EF4-FFF2-40B4-BE49-F238E27FC236}">
                    <a16:creationId xmlns:a16="http://schemas.microsoft.com/office/drawing/2014/main" id="{0D82631B-9FC9-4EBA-B598-20B4F9382BA2}"/>
                  </a:ext>
                </a:extLst>
              </p:cNvPr>
              <p:cNvSpPr txBox="1">
                <a:spLocks noRot="1" noChangeAspect="1" noMove="1" noResize="1" noEditPoints="1" noAdjustHandles="1" noChangeArrowheads="1" noChangeShapeType="1" noTextEdit="1"/>
              </p:cNvSpPr>
              <p:nvPr/>
            </p:nvSpPr>
            <p:spPr>
              <a:xfrm>
                <a:off x="6397648" y="3403707"/>
                <a:ext cx="715161" cy="473591"/>
              </a:xfrm>
              <a:prstGeom prst="rect">
                <a:avLst/>
              </a:prstGeom>
              <a:blipFill>
                <a:blip r:embed="rId21"/>
                <a:stretch>
                  <a:fillRect b="-7692"/>
                </a:stretch>
              </a:blipFill>
            </p:spPr>
            <p:txBody>
              <a:bodyPr/>
              <a:lstStyle/>
              <a:p>
                <a:r>
                  <a:rPr lang="zh-CN" altLang="en-US">
                    <a:noFill/>
                  </a:rPr>
                  <a:t> </a:t>
                </a:r>
              </a:p>
            </p:txBody>
          </p:sp>
        </mc:Fallback>
      </mc:AlternateContent>
      <p:cxnSp>
        <p:nvCxnSpPr>
          <p:cNvPr id="305" name="直線單箭頭接點 304">
            <a:extLst>
              <a:ext uri="{FF2B5EF4-FFF2-40B4-BE49-F238E27FC236}">
                <a16:creationId xmlns:a16="http://schemas.microsoft.com/office/drawing/2014/main" id="{64BBEB7F-FF9C-4B26-AC04-582E87AF2FBE}"/>
              </a:ext>
            </a:extLst>
          </p:cNvPr>
          <p:cNvCxnSpPr>
            <a:cxnSpLocks/>
          </p:cNvCxnSpPr>
          <p:nvPr/>
        </p:nvCxnSpPr>
        <p:spPr>
          <a:xfrm>
            <a:off x="8119823" y="4716681"/>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6" name="直線單箭頭接點 305">
            <a:extLst>
              <a:ext uri="{FF2B5EF4-FFF2-40B4-BE49-F238E27FC236}">
                <a16:creationId xmlns:a16="http://schemas.microsoft.com/office/drawing/2014/main" id="{E00BC68B-9F04-408F-8CB6-60380791B469}"/>
              </a:ext>
            </a:extLst>
          </p:cNvPr>
          <p:cNvCxnSpPr>
            <a:cxnSpLocks/>
          </p:cNvCxnSpPr>
          <p:nvPr/>
        </p:nvCxnSpPr>
        <p:spPr>
          <a:xfrm flipV="1">
            <a:off x="8097994" y="4453894"/>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線單箭頭接點 306">
            <a:extLst>
              <a:ext uri="{FF2B5EF4-FFF2-40B4-BE49-F238E27FC236}">
                <a16:creationId xmlns:a16="http://schemas.microsoft.com/office/drawing/2014/main" id="{62F2139F-88AE-490F-BE84-B5FAFDC1E943}"/>
              </a:ext>
            </a:extLst>
          </p:cNvPr>
          <p:cNvCxnSpPr>
            <a:cxnSpLocks/>
          </p:cNvCxnSpPr>
          <p:nvPr/>
        </p:nvCxnSpPr>
        <p:spPr>
          <a:xfrm flipV="1">
            <a:off x="8797361" y="4439998"/>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8" name="矩形 307">
            <a:extLst>
              <a:ext uri="{FF2B5EF4-FFF2-40B4-BE49-F238E27FC236}">
                <a16:creationId xmlns:a16="http://schemas.microsoft.com/office/drawing/2014/main" id="{2AF8673F-E3DF-40F0-9738-4A624131E7DE}"/>
              </a:ext>
            </a:extLst>
          </p:cNvPr>
          <p:cNvSpPr/>
          <p:nvPr/>
        </p:nvSpPr>
        <p:spPr>
          <a:xfrm>
            <a:off x="7953994" y="387615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09" name="文字方塊 308">
                <a:extLst>
                  <a:ext uri="{FF2B5EF4-FFF2-40B4-BE49-F238E27FC236}">
                    <a16:creationId xmlns:a16="http://schemas.microsoft.com/office/drawing/2014/main" id="{3993C1C3-A2B0-4CDE-B00D-84EE30246960}"/>
                  </a:ext>
                </a:extLst>
              </p:cNvPr>
              <p:cNvSpPr txBox="1"/>
              <p:nvPr/>
            </p:nvSpPr>
            <p:spPr>
              <a:xfrm>
                <a:off x="8570097" y="341157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309" name="文字方塊 308">
                <a:extLst>
                  <a:ext uri="{FF2B5EF4-FFF2-40B4-BE49-F238E27FC236}">
                    <a16:creationId xmlns:a16="http://schemas.microsoft.com/office/drawing/2014/main" id="{3993C1C3-A2B0-4CDE-B00D-84EE30246960}"/>
                  </a:ext>
                </a:extLst>
              </p:cNvPr>
              <p:cNvSpPr txBox="1">
                <a:spLocks noRot="1" noChangeAspect="1" noMove="1" noResize="1" noEditPoints="1" noAdjustHandles="1" noChangeArrowheads="1" noChangeShapeType="1" noTextEdit="1"/>
              </p:cNvSpPr>
              <p:nvPr/>
            </p:nvSpPr>
            <p:spPr>
              <a:xfrm>
                <a:off x="8570097" y="3411576"/>
                <a:ext cx="715161" cy="473591"/>
              </a:xfrm>
              <a:prstGeom prst="rect">
                <a:avLst/>
              </a:prstGeom>
              <a:blipFill>
                <a:blip r:embed="rId22"/>
                <a:stretch>
                  <a:fillRect/>
                </a:stretch>
              </a:blipFill>
            </p:spPr>
            <p:txBody>
              <a:bodyPr/>
              <a:lstStyle/>
              <a:p>
                <a:r>
                  <a:rPr lang="zh-CN" altLang="en-US">
                    <a:noFill/>
                  </a:rPr>
                  <a:t> </a:t>
                </a:r>
              </a:p>
            </p:txBody>
          </p:sp>
        </mc:Fallback>
      </mc:AlternateContent>
      <p:sp>
        <p:nvSpPr>
          <p:cNvPr id="310" name="矩形 309">
            <a:extLst>
              <a:ext uri="{FF2B5EF4-FFF2-40B4-BE49-F238E27FC236}">
                <a16:creationId xmlns:a16="http://schemas.microsoft.com/office/drawing/2014/main" id="{8C0F3FFC-7648-4D17-9724-D8279189D601}"/>
              </a:ext>
            </a:extLst>
          </p:cNvPr>
          <p:cNvSpPr/>
          <p:nvPr/>
        </p:nvSpPr>
        <p:spPr>
          <a:xfrm>
            <a:off x="8673789" y="3860764"/>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11" name="文字方塊 310">
                <a:extLst>
                  <a:ext uri="{FF2B5EF4-FFF2-40B4-BE49-F238E27FC236}">
                    <a16:creationId xmlns:a16="http://schemas.microsoft.com/office/drawing/2014/main" id="{DB50F775-A475-4AA0-90E5-E9AA25162EB1}"/>
                  </a:ext>
                </a:extLst>
              </p:cNvPr>
              <p:cNvSpPr txBox="1"/>
              <p:nvPr/>
            </p:nvSpPr>
            <p:spPr>
              <a:xfrm>
                <a:off x="7852317" y="340289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311" name="文字方塊 310">
                <a:extLst>
                  <a:ext uri="{FF2B5EF4-FFF2-40B4-BE49-F238E27FC236}">
                    <a16:creationId xmlns:a16="http://schemas.microsoft.com/office/drawing/2014/main" id="{DB50F775-A475-4AA0-90E5-E9AA25162EB1}"/>
                  </a:ext>
                </a:extLst>
              </p:cNvPr>
              <p:cNvSpPr txBox="1">
                <a:spLocks noRot="1" noChangeAspect="1" noMove="1" noResize="1" noEditPoints="1" noAdjustHandles="1" noChangeArrowheads="1" noChangeShapeType="1" noTextEdit="1"/>
              </p:cNvSpPr>
              <p:nvPr/>
            </p:nvSpPr>
            <p:spPr>
              <a:xfrm>
                <a:off x="7852317" y="3402890"/>
                <a:ext cx="715161" cy="473591"/>
              </a:xfrm>
              <a:prstGeom prst="rect">
                <a:avLst/>
              </a:prstGeom>
              <a:blipFill>
                <a:blip r:embed="rId23"/>
                <a:stretch>
                  <a:fillRect/>
                </a:stretch>
              </a:blipFill>
            </p:spPr>
            <p:txBody>
              <a:bodyPr/>
              <a:lstStyle/>
              <a:p>
                <a:r>
                  <a:rPr lang="zh-CN" altLang="en-US">
                    <a:noFill/>
                  </a:rPr>
                  <a:t> </a:t>
                </a:r>
              </a:p>
            </p:txBody>
          </p:sp>
        </mc:Fallback>
      </mc:AlternateContent>
      <p:cxnSp>
        <p:nvCxnSpPr>
          <p:cNvPr id="312" name="直線單箭頭接點 311">
            <a:extLst>
              <a:ext uri="{FF2B5EF4-FFF2-40B4-BE49-F238E27FC236}">
                <a16:creationId xmlns:a16="http://schemas.microsoft.com/office/drawing/2014/main" id="{7886E1B8-CAB4-4460-90E2-41AEFAF11A84}"/>
              </a:ext>
            </a:extLst>
          </p:cNvPr>
          <p:cNvCxnSpPr>
            <a:cxnSpLocks/>
          </p:cNvCxnSpPr>
          <p:nvPr/>
        </p:nvCxnSpPr>
        <p:spPr>
          <a:xfrm>
            <a:off x="9413985" y="4713750"/>
            <a:ext cx="697967" cy="0"/>
          </a:xfrm>
          <a:prstGeom prst="straightConnector1">
            <a:avLst/>
          </a:prstGeom>
          <a:ln w="254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3" name="直線單箭頭接點 312">
            <a:extLst>
              <a:ext uri="{FF2B5EF4-FFF2-40B4-BE49-F238E27FC236}">
                <a16:creationId xmlns:a16="http://schemas.microsoft.com/office/drawing/2014/main" id="{0CA2D539-4E29-43EE-B471-9C7B801AC8F8}"/>
              </a:ext>
            </a:extLst>
          </p:cNvPr>
          <p:cNvCxnSpPr>
            <a:cxnSpLocks/>
          </p:cNvCxnSpPr>
          <p:nvPr/>
        </p:nvCxnSpPr>
        <p:spPr>
          <a:xfrm flipV="1">
            <a:off x="9392156" y="4450963"/>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直線單箭頭接點 313">
            <a:extLst>
              <a:ext uri="{FF2B5EF4-FFF2-40B4-BE49-F238E27FC236}">
                <a16:creationId xmlns:a16="http://schemas.microsoft.com/office/drawing/2014/main" id="{54557A8E-A241-4E11-B789-0210B93D9EA9}"/>
              </a:ext>
            </a:extLst>
          </p:cNvPr>
          <p:cNvCxnSpPr>
            <a:cxnSpLocks/>
          </p:cNvCxnSpPr>
          <p:nvPr/>
        </p:nvCxnSpPr>
        <p:spPr>
          <a:xfrm flipV="1">
            <a:off x="10091523" y="4437067"/>
            <a:ext cx="0" cy="27149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15" name="矩形 314">
            <a:extLst>
              <a:ext uri="{FF2B5EF4-FFF2-40B4-BE49-F238E27FC236}">
                <a16:creationId xmlns:a16="http://schemas.microsoft.com/office/drawing/2014/main" id="{C2FD8432-72E1-493D-B954-FFDEE6173888}"/>
              </a:ext>
            </a:extLst>
          </p:cNvPr>
          <p:cNvSpPr/>
          <p:nvPr/>
        </p:nvSpPr>
        <p:spPr>
          <a:xfrm>
            <a:off x="9248156" y="387322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16" name="文字方塊 315">
                <a:extLst>
                  <a:ext uri="{FF2B5EF4-FFF2-40B4-BE49-F238E27FC236}">
                    <a16:creationId xmlns:a16="http://schemas.microsoft.com/office/drawing/2014/main" id="{5A953D95-FD8C-4C8F-8EEB-A046E4206BC6}"/>
                  </a:ext>
                </a:extLst>
              </p:cNvPr>
              <p:cNvSpPr txBox="1"/>
              <p:nvPr/>
            </p:nvSpPr>
            <p:spPr>
              <a:xfrm>
                <a:off x="9864259" y="3408645"/>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𝟐</m:t>
                          </m:r>
                        </m:sup>
                      </m:sSup>
                    </m:oMath>
                  </m:oMathPara>
                </a14:m>
                <a:endParaRPr lang="zh-TW" altLang="en-US" sz="2400" b="1" dirty="0"/>
              </a:p>
            </p:txBody>
          </p:sp>
        </mc:Choice>
        <mc:Fallback>
          <p:sp>
            <p:nvSpPr>
              <p:cNvPr id="316" name="文字方塊 315">
                <a:extLst>
                  <a:ext uri="{FF2B5EF4-FFF2-40B4-BE49-F238E27FC236}">
                    <a16:creationId xmlns:a16="http://schemas.microsoft.com/office/drawing/2014/main" id="{5A953D95-FD8C-4C8F-8EEB-A046E4206BC6}"/>
                  </a:ext>
                </a:extLst>
              </p:cNvPr>
              <p:cNvSpPr txBox="1">
                <a:spLocks noRot="1" noChangeAspect="1" noMove="1" noResize="1" noEditPoints="1" noAdjustHandles="1" noChangeArrowheads="1" noChangeShapeType="1" noTextEdit="1"/>
              </p:cNvSpPr>
              <p:nvPr/>
            </p:nvSpPr>
            <p:spPr>
              <a:xfrm>
                <a:off x="9864259" y="3408645"/>
                <a:ext cx="715161" cy="473591"/>
              </a:xfrm>
              <a:prstGeom prst="rect">
                <a:avLst/>
              </a:prstGeom>
              <a:blipFill>
                <a:blip r:embed="rId24"/>
                <a:stretch>
                  <a:fillRect/>
                </a:stretch>
              </a:blipFill>
            </p:spPr>
            <p:txBody>
              <a:bodyPr/>
              <a:lstStyle/>
              <a:p>
                <a:r>
                  <a:rPr lang="zh-CN" altLang="en-US">
                    <a:noFill/>
                  </a:rPr>
                  <a:t> </a:t>
                </a:r>
              </a:p>
            </p:txBody>
          </p:sp>
        </mc:Fallback>
      </mc:AlternateContent>
      <p:sp>
        <p:nvSpPr>
          <p:cNvPr id="317" name="矩形 316">
            <a:extLst>
              <a:ext uri="{FF2B5EF4-FFF2-40B4-BE49-F238E27FC236}">
                <a16:creationId xmlns:a16="http://schemas.microsoft.com/office/drawing/2014/main" id="{01546012-A8BC-4AE4-9348-F50B935E6B52}"/>
              </a:ext>
            </a:extLst>
          </p:cNvPr>
          <p:cNvSpPr/>
          <p:nvPr/>
        </p:nvSpPr>
        <p:spPr>
          <a:xfrm>
            <a:off x="9967951" y="385783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mc:Choice xmlns:a14="http://schemas.microsoft.com/office/drawing/2010/main" Requires="a14">
          <p:sp>
            <p:nvSpPr>
              <p:cNvPr id="318" name="文字方塊 317">
                <a:extLst>
                  <a:ext uri="{FF2B5EF4-FFF2-40B4-BE49-F238E27FC236}">
                    <a16:creationId xmlns:a16="http://schemas.microsoft.com/office/drawing/2014/main" id="{67C9DD91-DB35-4D90-BB70-7B66D00F912D}"/>
                  </a:ext>
                </a:extLst>
              </p:cNvPr>
              <p:cNvSpPr txBox="1"/>
              <p:nvPr/>
            </p:nvSpPr>
            <p:spPr>
              <a:xfrm>
                <a:off x="9200944" y="339769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𝒋</m:t>
                          </m:r>
                          <m:r>
                            <a:rPr lang="en-US" altLang="zh-TW" sz="2400" b="1" i="1">
                              <a:latin typeface="Cambria Math" panose="02040503050406030204" pitchFamily="18" charset="0"/>
                            </a:rPr>
                            <m:t>,</m:t>
                          </m:r>
                          <m:r>
                            <a:rPr lang="en-US" altLang="zh-TW" sz="2400" b="1" i="1">
                              <a:latin typeface="Cambria Math" panose="02040503050406030204" pitchFamily="18" charset="0"/>
                            </a:rPr>
                            <m:t>𝟏</m:t>
                          </m:r>
                        </m:sup>
                      </m:sSup>
                    </m:oMath>
                  </m:oMathPara>
                </a14:m>
                <a:endParaRPr lang="zh-TW" altLang="en-US" sz="2400" b="1" dirty="0"/>
              </a:p>
            </p:txBody>
          </p:sp>
        </mc:Choice>
        <mc:Fallback>
          <p:sp>
            <p:nvSpPr>
              <p:cNvPr id="318" name="文字方塊 317">
                <a:extLst>
                  <a:ext uri="{FF2B5EF4-FFF2-40B4-BE49-F238E27FC236}">
                    <a16:creationId xmlns:a16="http://schemas.microsoft.com/office/drawing/2014/main" id="{67C9DD91-DB35-4D90-BB70-7B66D00F912D}"/>
                  </a:ext>
                </a:extLst>
              </p:cNvPr>
              <p:cNvSpPr txBox="1">
                <a:spLocks noRot="1" noChangeAspect="1" noMove="1" noResize="1" noEditPoints="1" noAdjustHandles="1" noChangeArrowheads="1" noChangeShapeType="1" noTextEdit="1"/>
              </p:cNvSpPr>
              <p:nvPr/>
            </p:nvSpPr>
            <p:spPr>
              <a:xfrm>
                <a:off x="9200944" y="3397696"/>
                <a:ext cx="715161" cy="473591"/>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9" name="文字方塊 318">
                <a:extLst>
                  <a:ext uri="{FF2B5EF4-FFF2-40B4-BE49-F238E27FC236}">
                    <a16:creationId xmlns:a16="http://schemas.microsoft.com/office/drawing/2014/main" id="{8F9B6242-C4EF-4907-BB7F-A46345EA1B53}"/>
                  </a:ext>
                </a:extLst>
              </p:cNvPr>
              <p:cNvSpPr txBox="1"/>
              <p:nvPr/>
            </p:nvSpPr>
            <p:spPr>
              <a:xfrm>
                <a:off x="1922521" y="6084405"/>
                <a:ext cx="1503297" cy="378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𝑾</m:t>
                          </m:r>
                        </m:e>
                        <m:sup>
                          <m:r>
                            <a:rPr lang="en-US" altLang="zh-TW" sz="2400" i="1">
                              <a:latin typeface="Cambria Math" panose="02040503050406030204" pitchFamily="18" charset="0"/>
                            </a:rPr>
                            <m:t>𝑞</m:t>
                          </m:r>
                        </m:sup>
                      </m:sSup>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319" name="文字方塊 318">
                <a:extLst>
                  <a:ext uri="{FF2B5EF4-FFF2-40B4-BE49-F238E27FC236}">
                    <a16:creationId xmlns:a16="http://schemas.microsoft.com/office/drawing/2014/main" id="{8F9B6242-C4EF-4907-BB7F-A46345EA1B53}"/>
                  </a:ext>
                </a:extLst>
              </p:cNvPr>
              <p:cNvSpPr txBox="1">
                <a:spLocks noRot="1" noChangeAspect="1" noMove="1" noResize="1" noEditPoints="1" noAdjustHandles="1" noChangeArrowheads="1" noChangeShapeType="1" noTextEdit="1"/>
              </p:cNvSpPr>
              <p:nvPr/>
            </p:nvSpPr>
            <p:spPr>
              <a:xfrm>
                <a:off x="1922521" y="6084405"/>
                <a:ext cx="1503297" cy="378758"/>
              </a:xfrm>
              <a:prstGeom prst="rect">
                <a:avLst/>
              </a:prstGeom>
              <a:blipFill>
                <a:blip r:embed="rId26"/>
                <a:stretch>
                  <a:fillRect l="-5042" t="-3333" r="-1681" b="-23333"/>
                </a:stretch>
              </a:blipFill>
            </p:spPr>
            <p:txBody>
              <a:bodyPr/>
              <a:lstStyle/>
              <a:p>
                <a:r>
                  <a:rPr lang="zh-CN" altLang="en-US">
                    <a:noFill/>
                  </a:rPr>
                  <a:t> </a:t>
                </a:r>
              </a:p>
            </p:txBody>
          </p:sp>
        </mc:Fallback>
      </mc:AlternateContent>
      <p:sp>
        <p:nvSpPr>
          <p:cNvPr id="2" name="投影片編號版面配置區 1">
            <a:extLst>
              <a:ext uri="{FF2B5EF4-FFF2-40B4-BE49-F238E27FC236}">
                <a16:creationId xmlns:a16="http://schemas.microsoft.com/office/drawing/2014/main" id="{3EE00A6B-0BC6-4D27-ACBB-29AEBFBB5821}"/>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145</a:t>
            </a:fld>
            <a:endParaRPr lang="zh-TW" altLang="en-US"/>
          </a:p>
        </p:txBody>
      </p:sp>
      <p:sp>
        <p:nvSpPr>
          <p:cNvPr id="96" name="文字方塊 95">
            <a:extLst>
              <a:ext uri="{FF2B5EF4-FFF2-40B4-BE49-F238E27FC236}">
                <a16:creationId xmlns:a16="http://schemas.microsoft.com/office/drawing/2014/main" id="{94CE9175-7BA0-478F-B5E7-E4294A479391}"/>
              </a:ext>
            </a:extLst>
          </p:cNvPr>
          <p:cNvSpPr txBox="1"/>
          <p:nvPr/>
        </p:nvSpPr>
        <p:spPr>
          <a:xfrm>
            <a:off x="4560859" y="6173541"/>
            <a:ext cx="3503221" cy="461665"/>
          </a:xfrm>
          <a:prstGeom prst="rect">
            <a:avLst/>
          </a:prstGeom>
          <a:noFill/>
        </p:spPr>
        <p:txBody>
          <a:bodyPr wrap="square" rtlCol="0">
            <a:spAutoFit/>
          </a:bodyPr>
          <a:lstStyle/>
          <a:p>
            <a:pPr algn="ctr"/>
            <a:r>
              <a:rPr lang="en-US" altLang="zh-TW" sz="2400" dirty="0">
                <a:latin typeface="Microsoft YaHei" panose="020B0503020204020204" pitchFamily="34" charset="-122"/>
                <a:ea typeface="Microsoft YaHei" panose="020B0503020204020204" pitchFamily="34" charset="-122"/>
              </a:rPr>
              <a:t>(</a:t>
            </a:r>
            <a:r>
              <a:rPr lang="zh-TW" altLang="en-US" sz="2400" dirty="0">
                <a:latin typeface="Microsoft YaHei" panose="020B0503020204020204" pitchFamily="34" charset="-122"/>
                <a:ea typeface="Microsoft YaHei" panose="020B0503020204020204" pitchFamily="34" charset="-122"/>
              </a:rPr>
              <a:t>以</a:t>
            </a:r>
            <a:r>
              <a:rPr lang="en-US" altLang="zh-TW" sz="2400" dirty="0">
                <a:latin typeface="Microsoft YaHei" panose="020B0503020204020204" pitchFamily="34" charset="-122"/>
                <a:ea typeface="Microsoft YaHei" panose="020B0503020204020204" pitchFamily="34" charset="-122"/>
              </a:rPr>
              <a:t>2</a:t>
            </a:r>
            <a:r>
              <a:rPr lang="zh-TW" altLang="en-US" sz="2400" dirty="0">
                <a:latin typeface="Microsoft YaHei" panose="020B0503020204020204" pitchFamily="34" charset="-122"/>
                <a:ea typeface="Microsoft YaHei" panose="020B0503020204020204" pitchFamily="34" charset="-122"/>
              </a:rPr>
              <a:t>头为例</a:t>
            </a:r>
            <a:r>
              <a:rPr lang="en-US" altLang="zh-TW" sz="2400" dirty="0">
                <a:latin typeface="Microsoft YaHei" panose="020B0503020204020204" pitchFamily="34" charset="-122"/>
                <a:ea typeface="Microsoft YaHei" panose="020B0503020204020204" pitchFamily="34" charset="-122"/>
              </a:rPr>
              <a:t>)</a:t>
            </a:r>
            <a:endParaRPr lang="zh-TW" altLang="en-US" sz="2400" dirty="0">
              <a:latin typeface="Microsoft YaHei" panose="020B0503020204020204" pitchFamily="34" charset="-122"/>
              <a:ea typeface="Microsoft YaHei" panose="020B0503020204020204" pitchFamily="34" charset="-122"/>
            </a:endParaRPr>
          </a:p>
        </p:txBody>
      </p:sp>
      <p:sp>
        <p:nvSpPr>
          <p:cNvPr id="9" name="文字方塊 2">
            <a:extLst>
              <a:ext uri="{FF2B5EF4-FFF2-40B4-BE49-F238E27FC236}">
                <a16:creationId xmlns:a16="http://schemas.microsoft.com/office/drawing/2014/main" id="{2658FE15-8728-4F54-E629-D5D6CA09061D}"/>
              </a:ext>
            </a:extLst>
          </p:cNvPr>
          <p:cNvSpPr txBox="1"/>
          <p:nvPr/>
        </p:nvSpPr>
        <p:spPr>
          <a:xfrm>
            <a:off x="9236926" y="831862"/>
            <a:ext cx="3094836" cy="523220"/>
          </a:xfrm>
          <a:prstGeom prst="rect">
            <a:avLst/>
          </a:prstGeom>
          <a:noFill/>
        </p:spPr>
        <p:txBody>
          <a:bodyPr wrap="square" rtlCol="0">
            <a:spAutoFit/>
          </a:bodyPr>
          <a:lstStyle/>
          <a:p>
            <a:r>
              <a:rPr lang="zh-TW" altLang="en-US" sz="2800" dirty="0">
                <a:solidFill>
                  <a:srgbClr val="C00000"/>
                </a:solidFill>
                <a:latin typeface="Microsoft YaHei" panose="020B0503020204020204" pitchFamily="34" charset="-122"/>
                <a:ea typeface="Microsoft YaHei" panose="020B0503020204020204" pitchFamily="34" charset="-122"/>
              </a:rPr>
              <a:t>不同类型的相关性</a:t>
            </a:r>
            <a:r>
              <a:rPr lang="en-US" altLang="zh-TW" sz="2800" dirty="0">
                <a:solidFill>
                  <a:srgbClr val="C00000"/>
                </a:solidFill>
                <a:latin typeface="Microsoft YaHei" panose="020B0503020204020204" pitchFamily="34" charset="-122"/>
                <a:ea typeface="Microsoft YaHei" panose="020B0503020204020204" pitchFamily="34" charset="-122"/>
              </a:rPr>
              <a:t> </a:t>
            </a:r>
            <a:endParaRPr lang="zh-TW" altLang="en-US" sz="2800" dirty="0">
              <a:solidFill>
                <a:srgbClr val="C00000"/>
              </a:solidFill>
              <a:latin typeface="Microsoft YaHei" panose="020B0503020204020204" pitchFamily="34" charset="-122"/>
              <a:ea typeface="Microsoft YaHei" panose="020B0503020204020204" pitchFamily="34" charset="-122"/>
            </a:endParaRPr>
          </a:p>
        </p:txBody>
      </p:sp>
      <p:sp>
        <p:nvSpPr>
          <p:cNvPr id="10" name="標題 1">
            <a:extLst>
              <a:ext uri="{FF2B5EF4-FFF2-40B4-BE49-F238E27FC236}">
                <a16:creationId xmlns:a16="http://schemas.microsoft.com/office/drawing/2014/main" id="{5E316649-DF1D-C7F4-2652-CB35A592E60E}"/>
              </a:ext>
            </a:extLst>
          </p:cNvPr>
          <p:cNvSpPr>
            <a:spLocks noGrp="1"/>
          </p:cNvSpPr>
          <p:nvPr>
            <p:ph type="title"/>
          </p:nvPr>
        </p:nvSpPr>
        <p:spPr>
          <a:xfrm>
            <a:off x="746126" y="158524"/>
            <a:ext cx="9753146" cy="674233"/>
          </a:xfrm>
        </p:spPr>
        <p:txBody>
          <a:bodyPr/>
          <a:lstStyle/>
          <a:p>
            <a:r>
              <a:rPr lang="zh-TW" altLang="en-US" dirty="0"/>
              <a:t>多头注意力</a:t>
            </a:r>
          </a:p>
        </p:txBody>
      </p:sp>
    </p:spTree>
    <p:extLst>
      <p:ext uri="{BB962C8B-B14F-4D97-AF65-F5344CB8AC3E}">
        <p14:creationId xmlns:p14="http://schemas.microsoft.com/office/powerpoint/2010/main" val="26456761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49A8B7FC-4077-425E-8442-D6477FE18CE3}"/>
                  </a:ext>
                </a:extLst>
              </p:cNvPr>
              <p:cNvSpPr>
                <a:spLocks noGrp="1"/>
              </p:cNvSpPr>
              <p:nvPr>
                <p:ph sz="quarter" idx="10"/>
              </p:nvPr>
            </p:nvSpPr>
            <p:spPr>
              <a:xfrm>
                <a:off x="630237" y="1147763"/>
                <a:ext cx="5465763" cy="5237271"/>
              </a:xfrm>
            </p:spPr>
            <p:txBody>
              <a:bodyPr>
                <a:normAutofit/>
              </a:bodyPr>
              <a:lstStyle/>
              <a:p>
                <a:r>
                  <a:rPr lang="zh-TW" altLang="en-US" sz="2400" dirty="0"/>
                  <a:t>自注意力中没有位置信息</a:t>
                </a:r>
                <a:r>
                  <a:rPr lang="zh-CN" altLang="en-US" sz="2400" dirty="0"/>
                  <a:t>。</a:t>
                </a:r>
                <a:endParaRPr lang="en-US" altLang="zh-CN" sz="2400" dirty="0"/>
              </a:p>
              <a:p>
                <a:r>
                  <a:rPr lang="zh-CN" altLang="en-US" sz="2400" dirty="0"/>
                  <a:t>每个位置对应一个唯一的位置向量</a:t>
                </a:r>
                <a14:m>
                  <m:oMath xmlns:m="http://schemas.openxmlformats.org/officeDocument/2006/math">
                    <m:sSup>
                      <m:sSupPr>
                        <m:ctrlPr>
                          <a:rPr lang="en-US" altLang="zh-TW" sz="2400" i="1">
                            <a:latin typeface="Cambria Math" panose="02040503050406030204" pitchFamily="18" charset="0"/>
                          </a:rPr>
                        </m:ctrlPr>
                      </m:sSupPr>
                      <m:e>
                        <m:r>
                          <a:rPr lang="en-US" altLang="zh-TW" sz="2400" b="1" i="1">
                            <a:latin typeface="Cambria Math" panose="02040503050406030204" pitchFamily="18" charset="0"/>
                          </a:rPr>
                          <m:t>𝒆</m:t>
                        </m:r>
                      </m:e>
                      <m:sup>
                        <m:r>
                          <a:rPr lang="en-US" altLang="zh-TW" sz="2400" i="1">
                            <a:latin typeface="Cambria Math" panose="02040503050406030204" pitchFamily="18" charset="0"/>
                          </a:rPr>
                          <m:t>𝑖</m:t>
                        </m:r>
                      </m:sup>
                    </m:sSup>
                  </m:oMath>
                </a14:m>
                <a:r>
                  <a:rPr lang="en-US" altLang="zh-TW" sz="2400" dirty="0"/>
                  <a:t> </a:t>
                </a:r>
              </a:p>
              <a:p>
                <a:r>
                  <a:rPr lang="zh-TW" altLang="en-US" sz="2400" b="1" dirty="0"/>
                  <a:t>手动设计</a:t>
                </a:r>
                <a:endParaRPr lang="en-US" altLang="zh-TW" sz="2400" dirty="0"/>
              </a:p>
              <a:p>
                <a:r>
                  <a:rPr lang="zh-TW" altLang="en-US" sz="2400" b="1" dirty="0"/>
                  <a:t>从数据中学习</a:t>
                </a:r>
                <a:endParaRPr lang="en-US" altLang="zh-TW" sz="2400" dirty="0"/>
              </a:p>
              <a:p>
                <a:endParaRPr lang="zh-TW" altLang="en-US" sz="2400" dirty="0"/>
              </a:p>
              <a:p>
                <a:endParaRPr lang="zh-TW" altLang="en-US" sz="2400" dirty="0"/>
              </a:p>
            </p:txBody>
          </p:sp>
        </mc:Choice>
        <mc:Fallback>
          <p:sp>
            <p:nvSpPr>
              <p:cNvPr id="3" name="內容版面配置區 2">
                <a:extLst>
                  <a:ext uri="{FF2B5EF4-FFF2-40B4-BE49-F238E27FC236}">
                    <a16:creationId xmlns:a16="http://schemas.microsoft.com/office/drawing/2014/main" id="{49A8B7FC-4077-425E-8442-D6477FE18CE3}"/>
                  </a:ext>
                </a:extLst>
              </p:cNvPr>
              <p:cNvSpPr>
                <a:spLocks noGrp="1" noRot="1" noChangeAspect="1" noMove="1" noResize="1" noEditPoints="1" noAdjustHandles="1" noChangeArrowheads="1" noChangeShapeType="1" noTextEdit="1"/>
              </p:cNvSpPr>
              <p:nvPr>
                <p:ph sz="quarter" idx="10"/>
              </p:nvPr>
            </p:nvSpPr>
            <p:spPr>
              <a:xfrm>
                <a:off x="630237" y="1147763"/>
                <a:ext cx="5465763" cy="5237271"/>
              </a:xfrm>
              <a:blipFill>
                <a:blip r:embed="rId3"/>
                <a:stretch>
                  <a:fillRect l="-1389"/>
                </a:stretch>
              </a:blipFill>
            </p:spPr>
            <p:txBody>
              <a:bodyPr/>
              <a:lstStyle/>
              <a:p>
                <a:r>
                  <a:rPr lang="zh-CN" altLang="en-US">
                    <a:noFill/>
                  </a:rPr>
                  <a:t> </a:t>
                </a:r>
              </a:p>
            </p:txBody>
          </p:sp>
        </mc:Fallback>
      </mc:AlternateContent>
      <p:sp>
        <p:nvSpPr>
          <p:cNvPr id="2" name="標題 1">
            <a:extLst>
              <a:ext uri="{FF2B5EF4-FFF2-40B4-BE49-F238E27FC236}">
                <a16:creationId xmlns:a16="http://schemas.microsoft.com/office/drawing/2014/main" id="{4B7FAEBA-ACE6-4DA9-B05D-A24B9CE6E7C6}"/>
              </a:ext>
            </a:extLst>
          </p:cNvPr>
          <p:cNvSpPr>
            <a:spLocks noGrp="1"/>
          </p:cNvSpPr>
          <p:nvPr>
            <p:ph type="title"/>
          </p:nvPr>
        </p:nvSpPr>
        <p:spPr/>
        <p:txBody>
          <a:bodyPr/>
          <a:lstStyle/>
          <a:p>
            <a:r>
              <a:rPr lang="zh-CN" altLang="en-US" dirty="0"/>
              <a:t>位置编码（</a:t>
            </a:r>
            <a:r>
              <a:rPr lang="en-US" altLang="zh-TW" dirty="0"/>
              <a:t>Positional Encoding</a:t>
            </a:r>
            <a:r>
              <a:rPr lang="zh-CN" altLang="en-US" dirty="0"/>
              <a:t>）</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32A9DB03-9BF0-4D34-B854-FD93EDDA96F5}"/>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146</a:t>
            </a:fld>
            <a:endParaRPr lang="zh-TW" altLang="en-US"/>
          </a:p>
        </p:txBody>
      </p:sp>
      <p:sp>
        <p:nvSpPr>
          <p:cNvPr id="85" name="矩形 84">
            <a:extLst>
              <a:ext uri="{FF2B5EF4-FFF2-40B4-BE49-F238E27FC236}">
                <a16:creationId xmlns:a16="http://schemas.microsoft.com/office/drawing/2014/main" id="{60E065B5-170C-4C2E-B80C-521A72F8D008}"/>
              </a:ext>
            </a:extLst>
          </p:cNvPr>
          <p:cNvSpPr/>
          <p:nvPr/>
        </p:nvSpPr>
        <p:spPr>
          <a:xfrm>
            <a:off x="3881155" y="5692938"/>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1" dirty="0"/>
          </a:p>
        </p:txBody>
      </p:sp>
      <p:grpSp>
        <p:nvGrpSpPr>
          <p:cNvPr id="73" name="群組 72">
            <a:extLst>
              <a:ext uri="{FF2B5EF4-FFF2-40B4-BE49-F238E27FC236}">
                <a16:creationId xmlns:a16="http://schemas.microsoft.com/office/drawing/2014/main" id="{2B40011F-DFFF-403E-B0F9-A7CEDBA066AE}"/>
              </a:ext>
            </a:extLst>
          </p:cNvPr>
          <p:cNvGrpSpPr/>
          <p:nvPr/>
        </p:nvGrpSpPr>
        <p:grpSpPr>
          <a:xfrm>
            <a:off x="3216796" y="4614774"/>
            <a:ext cx="1839368" cy="1052823"/>
            <a:chOff x="401919" y="3795863"/>
            <a:chExt cx="1839368" cy="1052823"/>
          </a:xfrm>
        </p:grpSpPr>
        <p:sp>
          <p:nvSpPr>
            <p:cNvPr id="75" name="矩形 74">
              <a:extLst>
                <a:ext uri="{FF2B5EF4-FFF2-40B4-BE49-F238E27FC236}">
                  <a16:creationId xmlns:a16="http://schemas.microsoft.com/office/drawing/2014/main" id="{6A55BB47-268D-4F74-BE1C-CF3439137706}"/>
                </a:ext>
              </a:extLst>
            </p:cNvPr>
            <p:cNvSpPr/>
            <p:nvPr/>
          </p:nvSpPr>
          <p:spPr>
            <a:xfrm>
              <a:off x="1717885" y="3795863"/>
              <a:ext cx="288000" cy="54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001FF3C7-826C-4C78-8FB9-C1688C25281F}"/>
                    </a:ext>
                  </a:extLst>
                </p:cNvPr>
                <p:cNvSpPr txBox="1"/>
                <p:nvPr/>
              </p:nvSpPr>
              <p:spPr>
                <a:xfrm>
                  <a:off x="1526126" y="3833406"/>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𝒗</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76" name="文字方塊 75">
                  <a:extLst>
                    <a:ext uri="{FF2B5EF4-FFF2-40B4-BE49-F238E27FC236}">
                      <a16:creationId xmlns:a16="http://schemas.microsoft.com/office/drawing/2014/main" id="{001FF3C7-826C-4C78-8FB9-C1688C25281F}"/>
                    </a:ext>
                  </a:extLst>
                </p:cNvPr>
                <p:cNvSpPr txBox="1">
                  <a:spLocks noRot="1" noChangeAspect="1" noMove="1" noResize="1" noEditPoints="1" noAdjustHandles="1" noChangeArrowheads="1" noChangeShapeType="1" noTextEdit="1"/>
                </p:cNvSpPr>
                <p:nvPr/>
              </p:nvSpPr>
              <p:spPr>
                <a:xfrm>
                  <a:off x="1526126" y="3833406"/>
                  <a:ext cx="715161" cy="473591"/>
                </a:xfrm>
                <a:prstGeom prst="rect">
                  <a:avLst/>
                </a:prstGeom>
                <a:blipFill>
                  <a:blip r:embed="rId4"/>
                  <a:stretch>
                    <a:fillRect/>
                  </a:stretch>
                </a:blipFill>
              </p:spPr>
              <p:txBody>
                <a:bodyPr/>
                <a:lstStyle/>
                <a:p>
                  <a:r>
                    <a:rPr lang="zh-TW" altLang="en-US">
                      <a:noFill/>
                    </a:rPr>
                    <a:t> </a:t>
                  </a:r>
                </a:p>
              </p:txBody>
            </p:sp>
          </mc:Fallback>
        </mc:AlternateContent>
        <p:sp>
          <p:nvSpPr>
            <p:cNvPr id="77" name="矩形 76">
              <a:extLst>
                <a:ext uri="{FF2B5EF4-FFF2-40B4-BE49-F238E27FC236}">
                  <a16:creationId xmlns:a16="http://schemas.microsoft.com/office/drawing/2014/main" id="{ECD7207E-EAD5-486B-80AB-AC7FA11778D3}"/>
                </a:ext>
              </a:extLst>
            </p:cNvPr>
            <p:cNvSpPr/>
            <p:nvPr/>
          </p:nvSpPr>
          <p:spPr>
            <a:xfrm>
              <a:off x="1145507" y="3795863"/>
              <a:ext cx="288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ABC151D6-1989-482C-AE0E-A587311965AC}"/>
                    </a:ext>
                  </a:extLst>
                </p:cNvPr>
                <p:cNvSpPr txBox="1"/>
                <p:nvPr/>
              </p:nvSpPr>
              <p:spPr>
                <a:xfrm>
                  <a:off x="964022" y="384368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𝒌</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78" name="文字方塊 77">
                  <a:extLst>
                    <a:ext uri="{FF2B5EF4-FFF2-40B4-BE49-F238E27FC236}">
                      <a16:creationId xmlns:a16="http://schemas.microsoft.com/office/drawing/2014/main" id="{ABC151D6-1989-482C-AE0E-A587311965AC}"/>
                    </a:ext>
                  </a:extLst>
                </p:cNvPr>
                <p:cNvSpPr txBox="1">
                  <a:spLocks noRot="1" noChangeAspect="1" noMove="1" noResize="1" noEditPoints="1" noAdjustHandles="1" noChangeArrowheads="1" noChangeShapeType="1" noTextEdit="1"/>
                </p:cNvSpPr>
                <p:nvPr/>
              </p:nvSpPr>
              <p:spPr>
                <a:xfrm>
                  <a:off x="964022" y="3843680"/>
                  <a:ext cx="715161" cy="473591"/>
                </a:xfrm>
                <a:prstGeom prst="rect">
                  <a:avLst/>
                </a:prstGeom>
                <a:blipFill>
                  <a:blip r:embed="rId5"/>
                  <a:stretch>
                    <a:fillRect/>
                  </a:stretch>
                </a:blipFill>
              </p:spPr>
              <p:txBody>
                <a:bodyPr/>
                <a:lstStyle/>
                <a:p>
                  <a:r>
                    <a:rPr lang="zh-TW" altLang="en-US">
                      <a:noFill/>
                    </a:rPr>
                    <a:t> </a:t>
                  </a:r>
                </a:p>
              </p:txBody>
            </p:sp>
          </mc:Fallback>
        </mc:AlternateContent>
        <p:sp>
          <p:nvSpPr>
            <p:cNvPr id="79" name="矩形 78">
              <a:extLst>
                <a:ext uri="{FF2B5EF4-FFF2-40B4-BE49-F238E27FC236}">
                  <a16:creationId xmlns:a16="http://schemas.microsoft.com/office/drawing/2014/main" id="{F89CD16C-558A-46C4-95A6-9FB716CA5A2A}"/>
                </a:ext>
              </a:extLst>
            </p:cNvPr>
            <p:cNvSpPr/>
            <p:nvPr/>
          </p:nvSpPr>
          <p:spPr>
            <a:xfrm>
              <a:off x="583404" y="3795863"/>
              <a:ext cx="288000" cy="54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b="1" dirty="0"/>
            </a:p>
          </p:txBody>
        </p: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4F10F7AC-9D0D-4B05-9920-47669D5BD2AD}"/>
                    </a:ext>
                  </a:extLst>
                </p:cNvPr>
                <p:cNvSpPr txBox="1"/>
                <p:nvPr/>
              </p:nvSpPr>
              <p:spPr>
                <a:xfrm>
                  <a:off x="401919" y="384368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𝒒</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80" name="文字方塊 79">
                  <a:extLst>
                    <a:ext uri="{FF2B5EF4-FFF2-40B4-BE49-F238E27FC236}">
                      <a16:creationId xmlns:a16="http://schemas.microsoft.com/office/drawing/2014/main" id="{4F10F7AC-9D0D-4B05-9920-47669D5BD2AD}"/>
                    </a:ext>
                  </a:extLst>
                </p:cNvPr>
                <p:cNvSpPr txBox="1">
                  <a:spLocks noRot="1" noChangeAspect="1" noMove="1" noResize="1" noEditPoints="1" noAdjustHandles="1" noChangeArrowheads="1" noChangeShapeType="1" noTextEdit="1"/>
                </p:cNvSpPr>
                <p:nvPr/>
              </p:nvSpPr>
              <p:spPr>
                <a:xfrm>
                  <a:off x="401919" y="3843680"/>
                  <a:ext cx="715161" cy="473591"/>
                </a:xfrm>
                <a:prstGeom prst="rect">
                  <a:avLst/>
                </a:prstGeom>
                <a:blipFill>
                  <a:blip r:embed="rId6"/>
                  <a:stretch>
                    <a:fillRect b="-10256"/>
                  </a:stretch>
                </a:blipFill>
              </p:spPr>
              <p:txBody>
                <a:bodyPr/>
                <a:lstStyle/>
                <a:p>
                  <a:r>
                    <a:rPr lang="zh-TW" altLang="en-US">
                      <a:noFill/>
                    </a:rPr>
                    <a:t> </a:t>
                  </a:r>
                </a:p>
              </p:txBody>
            </p:sp>
          </mc:Fallback>
        </mc:AlternateContent>
        <p:cxnSp>
          <p:nvCxnSpPr>
            <p:cNvPr id="81" name="直線單箭頭接點 80">
              <a:extLst>
                <a:ext uri="{FF2B5EF4-FFF2-40B4-BE49-F238E27FC236}">
                  <a16:creationId xmlns:a16="http://schemas.microsoft.com/office/drawing/2014/main" id="{6F4CCC87-B024-4456-9FF4-CE202C85EA49}"/>
                </a:ext>
              </a:extLst>
            </p:cNvPr>
            <p:cNvCxnSpPr>
              <a:cxnSpLocks/>
            </p:cNvCxnSpPr>
            <p:nvPr/>
          </p:nvCxnSpPr>
          <p:spPr>
            <a:xfrm flipV="1">
              <a:off x="1298095" y="4339810"/>
              <a:ext cx="0" cy="50887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695ADC9A-1F96-4CF3-B97E-BA49DC5D19F6}"/>
                </a:ext>
              </a:extLst>
            </p:cNvPr>
            <p:cNvCxnSpPr>
              <a:cxnSpLocks/>
            </p:cNvCxnSpPr>
            <p:nvPr/>
          </p:nvCxnSpPr>
          <p:spPr>
            <a:xfrm>
              <a:off x="716018" y="4619649"/>
              <a:ext cx="1145867" cy="0"/>
            </a:xfrm>
            <a:prstGeom prst="straightConnector1">
              <a:avLst/>
            </a:prstGeom>
            <a:ln w="254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76807AE-8CFC-46E7-ADF7-DB78860768AF}"/>
                </a:ext>
              </a:extLst>
            </p:cNvPr>
            <p:cNvCxnSpPr>
              <a:cxnSpLocks/>
            </p:cNvCxnSpPr>
            <p:nvPr/>
          </p:nvCxnSpPr>
          <p:spPr>
            <a:xfrm flipV="1">
              <a:off x="716018"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2699F9AA-3D8C-4749-82E9-DA2CD7652B38}"/>
                </a:ext>
              </a:extLst>
            </p:cNvPr>
            <p:cNvCxnSpPr>
              <a:cxnSpLocks/>
            </p:cNvCxnSpPr>
            <p:nvPr/>
          </p:nvCxnSpPr>
          <p:spPr>
            <a:xfrm flipV="1">
              <a:off x="1861885" y="4337800"/>
              <a:ext cx="0" cy="27149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4" name="文字方塊 73">
                <a:extLst>
                  <a:ext uri="{FF2B5EF4-FFF2-40B4-BE49-F238E27FC236}">
                    <a16:creationId xmlns:a16="http://schemas.microsoft.com/office/drawing/2014/main" id="{B603BF97-6E87-49E5-93F8-CA594AB3DC63}"/>
                  </a:ext>
                </a:extLst>
              </p:cNvPr>
              <p:cNvSpPr txBox="1"/>
              <p:nvPr/>
            </p:nvSpPr>
            <p:spPr>
              <a:xfrm>
                <a:off x="3788681" y="5761342"/>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𝒊</m:t>
                          </m:r>
                        </m:sup>
                      </m:sSup>
                    </m:oMath>
                  </m:oMathPara>
                </a14:m>
                <a:endParaRPr lang="zh-TW" altLang="en-US" sz="2400" b="1" dirty="0"/>
              </a:p>
            </p:txBody>
          </p:sp>
        </mc:Choice>
        <mc:Fallback>
          <p:sp>
            <p:nvSpPr>
              <p:cNvPr id="74" name="文字方塊 73">
                <a:extLst>
                  <a:ext uri="{FF2B5EF4-FFF2-40B4-BE49-F238E27FC236}">
                    <a16:creationId xmlns:a16="http://schemas.microsoft.com/office/drawing/2014/main" id="{B603BF97-6E87-49E5-93F8-CA594AB3DC63}"/>
                  </a:ext>
                </a:extLst>
              </p:cNvPr>
              <p:cNvSpPr txBox="1">
                <a:spLocks noRot="1" noChangeAspect="1" noMove="1" noResize="1" noEditPoints="1" noAdjustHandles="1" noChangeArrowheads="1" noChangeShapeType="1" noTextEdit="1"/>
              </p:cNvSpPr>
              <p:nvPr/>
            </p:nvSpPr>
            <p:spPr>
              <a:xfrm>
                <a:off x="3788681" y="5761342"/>
                <a:ext cx="715161" cy="473591"/>
              </a:xfrm>
              <a:prstGeom prst="rect">
                <a:avLst/>
              </a:prstGeom>
              <a:blipFill>
                <a:blip r:embed="rId7"/>
                <a:stretch>
                  <a:fillRect/>
                </a:stretch>
              </a:blipFill>
            </p:spPr>
            <p:txBody>
              <a:bodyPr/>
              <a:lstStyle/>
              <a:p>
                <a:r>
                  <a:rPr lang="zh-CN" altLang="en-US">
                    <a:noFill/>
                  </a:rPr>
                  <a:t> </a:t>
                </a:r>
              </a:p>
            </p:txBody>
          </p:sp>
        </mc:Fallback>
      </mc:AlternateContent>
      <p:grpSp>
        <p:nvGrpSpPr>
          <p:cNvPr id="21" name="群組 20">
            <a:extLst>
              <a:ext uri="{FF2B5EF4-FFF2-40B4-BE49-F238E27FC236}">
                <a16:creationId xmlns:a16="http://schemas.microsoft.com/office/drawing/2014/main" id="{936C04CF-2F7F-432D-A010-FB5DCB3855F4}"/>
              </a:ext>
            </a:extLst>
          </p:cNvPr>
          <p:cNvGrpSpPr/>
          <p:nvPr/>
        </p:nvGrpSpPr>
        <p:grpSpPr>
          <a:xfrm>
            <a:off x="2868539" y="5706087"/>
            <a:ext cx="715161" cy="605813"/>
            <a:chOff x="6596954" y="2212974"/>
            <a:chExt cx="715161" cy="605813"/>
          </a:xfrm>
        </p:grpSpPr>
        <p:sp>
          <p:nvSpPr>
            <p:cNvPr id="92" name="矩形 91">
              <a:extLst>
                <a:ext uri="{FF2B5EF4-FFF2-40B4-BE49-F238E27FC236}">
                  <a16:creationId xmlns:a16="http://schemas.microsoft.com/office/drawing/2014/main" id="{952283C5-7E33-45B6-8E6B-F4EA96701D94}"/>
                </a:ext>
              </a:extLst>
            </p:cNvPr>
            <p:cNvSpPr/>
            <p:nvPr/>
          </p:nvSpPr>
          <p:spPr>
            <a:xfrm>
              <a:off x="6714726" y="2212974"/>
              <a:ext cx="461666" cy="6058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B6165539-4B4C-44F1-B4A9-A65A3D8CF3EB}"/>
                    </a:ext>
                  </a:extLst>
                </p:cNvPr>
                <p:cNvSpPr txBox="1"/>
                <p:nvPr/>
              </p:nvSpPr>
              <p:spPr>
                <a:xfrm>
                  <a:off x="6596954" y="2265820"/>
                  <a:ext cx="715161"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𝒆</m:t>
                            </m:r>
                          </m:e>
                          <m:sup>
                            <m:r>
                              <a:rPr lang="en-US" altLang="zh-TW" sz="2400" b="1" i="1">
                                <a:latin typeface="Cambria Math" panose="02040503050406030204" pitchFamily="18" charset="0"/>
                              </a:rPr>
                              <m:t>𝒊</m:t>
                            </m:r>
                          </m:sup>
                        </m:sSup>
                      </m:oMath>
                    </m:oMathPara>
                  </a14:m>
                  <a:endParaRPr lang="zh-TW" altLang="en-US" sz="2400" b="1" dirty="0"/>
                </a:p>
              </p:txBody>
            </p:sp>
          </mc:Choice>
          <mc:Fallback xmlns="">
            <p:sp>
              <p:nvSpPr>
                <p:cNvPr id="89" name="文字方塊 88">
                  <a:extLst>
                    <a:ext uri="{FF2B5EF4-FFF2-40B4-BE49-F238E27FC236}">
                      <a16:creationId xmlns:a16="http://schemas.microsoft.com/office/drawing/2014/main" id="{B6165539-4B4C-44F1-B4A9-A65A3D8CF3EB}"/>
                    </a:ext>
                  </a:extLst>
                </p:cNvPr>
                <p:cNvSpPr txBox="1">
                  <a:spLocks noRot="1" noChangeAspect="1" noMove="1" noResize="1" noEditPoints="1" noAdjustHandles="1" noChangeArrowheads="1" noChangeShapeType="1" noTextEdit="1"/>
                </p:cNvSpPr>
                <p:nvPr/>
              </p:nvSpPr>
              <p:spPr>
                <a:xfrm>
                  <a:off x="6596954" y="2265820"/>
                  <a:ext cx="715161" cy="473591"/>
                </a:xfrm>
                <a:prstGeom prst="rect">
                  <a:avLst/>
                </a:prstGeom>
                <a:blipFill>
                  <a:blip r:embed="rId8"/>
                  <a:stretch>
                    <a:fillRect/>
                  </a:stretch>
                </a:blipFill>
              </p:spPr>
              <p:txBody>
                <a:bodyPr/>
                <a:lstStyle/>
                <a:p>
                  <a:r>
                    <a:rPr lang="zh-TW" altLang="en-US">
                      <a:noFill/>
                    </a:rPr>
                    <a:t> </a:t>
                  </a:r>
                </a:p>
              </p:txBody>
            </p:sp>
          </mc:Fallback>
        </mc:AlternateContent>
      </p:grpSp>
      <p:sp>
        <p:nvSpPr>
          <p:cNvPr id="23" name="文字方塊 22">
            <a:extLst>
              <a:ext uri="{FF2B5EF4-FFF2-40B4-BE49-F238E27FC236}">
                <a16:creationId xmlns:a16="http://schemas.microsoft.com/office/drawing/2014/main" id="{17C32B17-0E14-4440-8822-41D84C600640}"/>
              </a:ext>
            </a:extLst>
          </p:cNvPr>
          <p:cNvSpPr txBox="1"/>
          <p:nvPr/>
        </p:nvSpPr>
        <p:spPr>
          <a:xfrm>
            <a:off x="3469827" y="5719853"/>
            <a:ext cx="451263"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DE739DE0-66F5-4527-835D-A028485FEDC1}"/>
                  </a:ext>
                </a:extLst>
              </p:cNvPr>
              <p:cNvSpPr txBox="1"/>
              <p:nvPr/>
            </p:nvSpPr>
            <p:spPr>
              <a:xfrm>
                <a:off x="5732989" y="1296307"/>
                <a:ext cx="3812166" cy="473591"/>
              </a:xfrm>
              <a:prstGeom prst="rect">
                <a:avLst/>
              </a:prstGeom>
              <a:noFill/>
            </p:spPr>
            <p:txBody>
              <a:bodyPr wrap="square" rtlCol="0">
                <a:spAutoFit/>
              </a:bodyPr>
              <a:lstStyle/>
              <a:p>
                <a:r>
                  <a:rPr lang="zh-TW" altLang="en-US" sz="2400" dirty="0">
                    <a:solidFill>
                      <a:srgbClr val="09405E"/>
                    </a:solidFill>
                    <a:latin typeface="Microsoft YaHei" charset="-122"/>
                    <a:ea typeface="Microsoft YaHei" charset="-122"/>
                    <a:cs typeface="Microsoft YaHei" charset="-122"/>
                  </a:rPr>
                  <a:t>每列表示一个位置编码</a:t>
                </a:r>
                <a:r>
                  <a:rPr lang="en-US" altLang="zh-TW" sz="2400" dirty="0">
                    <a:latin typeface="Microsoft YaHei" panose="020B0503020204020204" pitchFamily="34" charset="-122"/>
                    <a:ea typeface="Microsoft YaHei" panose="020B0503020204020204" pitchFamily="34" charset="-122"/>
                  </a:rPr>
                  <a:t>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𝑒</m:t>
                        </m:r>
                      </m:e>
                      <m:sup>
                        <m:r>
                          <a:rPr lang="en-US" altLang="zh-TW" sz="2400" i="1">
                            <a:latin typeface="Cambria Math" panose="02040503050406030204" pitchFamily="18" charset="0"/>
                          </a:rPr>
                          <m:t>𝑖</m:t>
                        </m:r>
                      </m:sup>
                    </m:sSup>
                  </m:oMath>
                </a14:m>
                <a:endParaRPr lang="zh-TW" altLang="en-US" sz="2400" dirty="0">
                  <a:latin typeface="Microsoft YaHei" panose="020B0503020204020204" pitchFamily="34" charset="-122"/>
                  <a:ea typeface="Microsoft YaHei" panose="020B0503020204020204" pitchFamily="34" charset="-122"/>
                </a:endParaRPr>
              </a:p>
            </p:txBody>
          </p:sp>
        </mc:Choice>
        <mc:Fallback>
          <p:sp>
            <p:nvSpPr>
              <p:cNvPr id="5" name="文字方塊 4">
                <a:extLst>
                  <a:ext uri="{FF2B5EF4-FFF2-40B4-BE49-F238E27FC236}">
                    <a16:creationId xmlns:a16="http://schemas.microsoft.com/office/drawing/2014/main" id="{DE739DE0-66F5-4527-835D-A028485FEDC1}"/>
                  </a:ext>
                </a:extLst>
              </p:cNvPr>
              <p:cNvSpPr txBox="1">
                <a:spLocks noRot="1" noChangeAspect="1" noMove="1" noResize="1" noEditPoints="1" noAdjustHandles="1" noChangeArrowheads="1" noChangeShapeType="1" noTextEdit="1"/>
              </p:cNvSpPr>
              <p:nvPr/>
            </p:nvSpPr>
            <p:spPr>
              <a:xfrm>
                <a:off x="5732989" y="1296307"/>
                <a:ext cx="3812166" cy="473591"/>
              </a:xfrm>
              <a:prstGeom prst="rect">
                <a:avLst/>
              </a:prstGeom>
              <a:blipFill>
                <a:blip r:embed="rId9"/>
                <a:stretch>
                  <a:fillRect l="-2326" t="-7895" b="-28947"/>
                </a:stretch>
              </a:blipFill>
            </p:spPr>
            <p:txBody>
              <a:bodyPr/>
              <a:lstStyle/>
              <a:p>
                <a:r>
                  <a:rPr lang="zh-CN" altLang="en-US">
                    <a:noFill/>
                  </a:rPr>
                  <a:t> </a:t>
                </a:r>
              </a:p>
            </p:txBody>
          </p:sp>
        </mc:Fallback>
      </mc:AlternateContent>
      <p:grpSp>
        <p:nvGrpSpPr>
          <p:cNvPr id="6" name="群組 5">
            <a:extLst>
              <a:ext uri="{FF2B5EF4-FFF2-40B4-BE49-F238E27FC236}">
                <a16:creationId xmlns:a16="http://schemas.microsoft.com/office/drawing/2014/main" id="{35719515-AACA-494C-9D36-5EFCCBA63028}"/>
              </a:ext>
            </a:extLst>
          </p:cNvPr>
          <p:cNvGrpSpPr/>
          <p:nvPr/>
        </p:nvGrpSpPr>
        <p:grpSpPr>
          <a:xfrm>
            <a:off x="5189917" y="6308901"/>
            <a:ext cx="4743206" cy="382647"/>
            <a:chOff x="4214559" y="6308900"/>
            <a:chExt cx="4743206" cy="382647"/>
          </a:xfrm>
        </p:grpSpPr>
        <p:pic>
          <p:nvPicPr>
            <p:cNvPr id="28" name="圖片 27">
              <a:extLst>
                <a:ext uri="{FF2B5EF4-FFF2-40B4-BE49-F238E27FC236}">
                  <a16:creationId xmlns:a16="http://schemas.microsoft.com/office/drawing/2014/main" id="{C49075F7-0B37-4FF6-86F1-40411C7D176F}"/>
                </a:ext>
              </a:extLst>
            </p:cNvPr>
            <p:cNvPicPr>
              <a:picLocks noChangeAspect="1"/>
            </p:cNvPicPr>
            <p:nvPr/>
          </p:nvPicPr>
          <p:blipFill>
            <a:blip r:embed="rId10"/>
            <a:stretch>
              <a:fillRect/>
            </a:stretch>
          </p:blipFill>
          <p:spPr>
            <a:xfrm flipH="1" flipV="1">
              <a:off x="4940943" y="6406593"/>
              <a:ext cx="3333008" cy="204251"/>
            </a:xfrm>
            <a:prstGeom prst="rect">
              <a:avLst/>
            </a:prstGeom>
          </p:spPr>
        </p:pic>
        <p:sp>
          <p:nvSpPr>
            <p:cNvPr id="29" name="文字方塊 28">
              <a:extLst>
                <a:ext uri="{FF2B5EF4-FFF2-40B4-BE49-F238E27FC236}">
                  <a16:creationId xmlns:a16="http://schemas.microsoft.com/office/drawing/2014/main" id="{31C2549D-279E-411D-9E77-1EBA93C1AA49}"/>
                </a:ext>
              </a:extLst>
            </p:cNvPr>
            <p:cNvSpPr txBox="1"/>
            <p:nvPr/>
          </p:nvSpPr>
          <p:spPr>
            <a:xfrm>
              <a:off x="4214559" y="6308900"/>
              <a:ext cx="1081295" cy="369332"/>
            </a:xfrm>
            <a:prstGeom prst="rect">
              <a:avLst/>
            </a:prstGeom>
            <a:noFill/>
          </p:spPr>
          <p:txBody>
            <a:bodyPr wrap="square" rtlCol="0">
              <a:spAutoFit/>
            </a:bodyPr>
            <a:lstStyle/>
            <a:p>
              <a:pPr algn="ctr"/>
              <a:r>
                <a:rPr lang="en-US" altLang="zh-TW" dirty="0"/>
                <a:t>-1</a:t>
              </a:r>
              <a:endParaRPr lang="zh-TW" altLang="en-US" dirty="0"/>
            </a:p>
          </p:txBody>
        </p:sp>
        <p:sp>
          <p:nvSpPr>
            <p:cNvPr id="30" name="文字方塊 29">
              <a:extLst>
                <a:ext uri="{FF2B5EF4-FFF2-40B4-BE49-F238E27FC236}">
                  <a16:creationId xmlns:a16="http://schemas.microsoft.com/office/drawing/2014/main" id="{81393143-6835-4306-AFE1-B15DA2CE58A5}"/>
                </a:ext>
              </a:extLst>
            </p:cNvPr>
            <p:cNvSpPr txBox="1"/>
            <p:nvPr/>
          </p:nvSpPr>
          <p:spPr>
            <a:xfrm>
              <a:off x="7876470" y="6322215"/>
              <a:ext cx="1081295" cy="369332"/>
            </a:xfrm>
            <a:prstGeom prst="rect">
              <a:avLst/>
            </a:prstGeom>
            <a:noFill/>
          </p:spPr>
          <p:txBody>
            <a:bodyPr wrap="square" rtlCol="0">
              <a:spAutoFit/>
            </a:bodyPr>
            <a:lstStyle/>
            <a:p>
              <a:pPr algn="ctr"/>
              <a:r>
                <a:rPr lang="en-US" altLang="zh-TW" dirty="0"/>
                <a:t>1</a:t>
              </a:r>
              <a:endParaRPr lang="zh-TW" altLang="en-US" dirty="0"/>
            </a:p>
          </p:txBody>
        </p:sp>
      </p:grpSp>
      <p:pic>
        <p:nvPicPr>
          <p:cNvPr id="31" name="圖片 30">
            <a:extLst>
              <a:ext uri="{FF2B5EF4-FFF2-40B4-BE49-F238E27FC236}">
                <a16:creationId xmlns:a16="http://schemas.microsoft.com/office/drawing/2014/main" id="{9F2D2F48-7DFD-4276-9CF8-FE1240818B00}"/>
              </a:ext>
            </a:extLst>
          </p:cNvPr>
          <p:cNvPicPr>
            <a:picLocks noChangeAspect="1"/>
          </p:cNvPicPr>
          <p:nvPr/>
        </p:nvPicPr>
        <p:blipFill>
          <a:blip r:embed="rId11"/>
          <a:stretch>
            <a:fillRect/>
          </a:stretch>
        </p:blipFill>
        <p:spPr>
          <a:xfrm>
            <a:off x="5842738" y="1837286"/>
            <a:ext cx="3592668" cy="4351338"/>
          </a:xfrm>
          <a:prstGeom prst="rect">
            <a:avLst/>
          </a:prstGeom>
        </p:spPr>
      </p:pic>
      <p:sp>
        <p:nvSpPr>
          <p:cNvPr id="7" name="矩形: 圓角 6">
            <a:extLst>
              <a:ext uri="{FF2B5EF4-FFF2-40B4-BE49-F238E27FC236}">
                <a16:creationId xmlns:a16="http://schemas.microsoft.com/office/drawing/2014/main" id="{EA858E09-E602-4722-B1E8-273C358D0A56}"/>
              </a:ext>
            </a:extLst>
          </p:cNvPr>
          <p:cNvSpPr/>
          <p:nvPr/>
        </p:nvSpPr>
        <p:spPr>
          <a:xfrm>
            <a:off x="6456351" y="1837287"/>
            <a:ext cx="180996" cy="439523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68C83C0A-D654-7BAD-B8AF-611DD9FB814C}"/>
              </a:ext>
            </a:extLst>
          </p:cNvPr>
          <p:cNvSpPr/>
          <p:nvPr/>
        </p:nvSpPr>
        <p:spPr>
          <a:xfrm>
            <a:off x="9325474" y="1867591"/>
            <a:ext cx="2866526" cy="3416320"/>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偶数位置：</a:t>
            </a:r>
            <a:r>
              <a:rPr lang="en-US" altLang="zh-CN" sz="2400" dirty="0">
                <a:solidFill>
                  <a:srgbClr val="09405E"/>
                </a:solidFill>
                <a:latin typeface="Microsoft YaHei" charset="-122"/>
                <a:ea typeface="Microsoft YaHei" charset="-122"/>
                <a:cs typeface="Microsoft YaHei" charset="-122"/>
              </a:rPr>
              <a:t>sin</a:t>
            </a:r>
            <a:r>
              <a:rPr lang="zh-CN" altLang="en-US" sz="2400" dirty="0">
                <a:solidFill>
                  <a:srgbClr val="09405E"/>
                </a:solidFill>
                <a:latin typeface="Microsoft YaHei" charset="-122"/>
                <a:ea typeface="Microsoft YaHei" charset="-122"/>
                <a:cs typeface="Microsoft YaHei" charset="-122"/>
              </a:rPr>
              <a:t>函数</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奇数位置：</a:t>
            </a:r>
            <a:r>
              <a:rPr lang="en-US" altLang="zh-CN" sz="2400" dirty="0">
                <a:solidFill>
                  <a:srgbClr val="09405E"/>
                </a:solidFill>
                <a:latin typeface="Microsoft YaHei" charset="-122"/>
                <a:ea typeface="Microsoft YaHei" charset="-122"/>
                <a:cs typeface="Microsoft YaHei" charset="-122"/>
              </a:rPr>
              <a:t>cos</a:t>
            </a:r>
            <a:r>
              <a:rPr lang="zh-CN" altLang="en-US" sz="2400" dirty="0">
                <a:solidFill>
                  <a:srgbClr val="09405E"/>
                </a:solidFill>
                <a:latin typeface="Microsoft YaHei" charset="-122"/>
                <a:ea typeface="Microsoft YaHei" charset="-122"/>
                <a:cs typeface="Microsoft YaHei" charset="-122"/>
              </a:rPr>
              <a:t>函数</a:t>
            </a:r>
            <a:endParaRPr lang="en-US" altLang="zh-CN" sz="2400" dirty="0">
              <a:solidFill>
                <a:srgbClr val="09405E"/>
              </a:solidFill>
              <a:latin typeface="Microsoft YaHei" charset="-122"/>
              <a:ea typeface="Microsoft YaHei" charset="-122"/>
              <a:cs typeface="Microsoft YaHei" charset="-122"/>
            </a:endParaRPr>
          </a:p>
          <a:p>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计算注意力分数</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（点积）时，相对位置的变化会对注意力产生影响，绝对位置变化不会对注意力产生影响。</a:t>
            </a:r>
          </a:p>
        </p:txBody>
      </p:sp>
      <p:sp>
        <p:nvSpPr>
          <p:cNvPr id="9" name="文字方塊 8">
            <a:extLst>
              <a:ext uri="{FF2B5EF4-FFF2-40B4-BE49-F238E27FC236}">
                <a16:creationId xmlns:a16="http://schemas.microsoft.com/office/drawing/2014/main" id="{2CF60496-1E0C-9868-D88A-1DC40D42480C}"/>
              </a:ext>
            </a:extLst>
          </p:cNvPr>
          <p:cNvSpPr txBox="1"/>
          <p:nvPr/>
        </p:nvSpPr>
        <p:spPr>
          <a:xfrm>
            <a:off x="85088" y="5588459"/>
            <a:ext cx="2209799" cy="1200329"/>
          </a:xfrm>
          <a:prstGeom prst="rect">
            <a:avLst/>
          </a:prstGeom>
          <a:noFill/>
        </p:spPr>
        <p:txBody>
          <a:bodyPr wrap="square">
            <a:spAutoFit/>
          </a:bodyPr>
          <a:lstStyle/>
          <a:p>
            <a:r>
              <a:rPr lang="zh-TW" altLang="en-US" dirty="0"/>
              <a:t>不同位置编码方案的比较</a:t>
            </a:r>
            <a:r>
              <a:rPr lang="en-US" altLang="zh-TW" dirty="0"/>
              <a:t>https://arxiv.org/abs/2003.09229</a:t>
            </a:r>
            <a:endParaRPr lang="zh-TW" altLang="en-US" dirty="0"/>
          </a:p>
        </p:txBody>
      </p:sp>
    </p:spTree>
    <p:extLst>
      <p:ext uri="{BB962C8B-B14F-4D97-AF65-F5344CB8AC3E}">
        <p14:creationId xmlns:p14="http://schemas.microsoft.com/office/powerpoint/2010/main" val="25531958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P spid="5" grpId="0"/>
      <p:bldP spid="7"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8C5BA517-DA4E-4088-5423-5FDB7473763F}"/>
              </a:ext>
            </a:extLst>
          </p:cNvPr>
          <p:cNvSpPr>
            <a:spLocks noGrp="1"/>
          </p:cNvSpPr>
          <p:nvPr>
            <p:ph sz="quarter" idx="10"/>
          </p:nvPr>
        </p:nvSpPr>
        <p:spPr/>
        <p:txBody>
          <a:bodyPr/>
          <a:lstStyle/>
          <a:p>
            <a:endParaRPr lang="zh-CN" altLang="en-US"/>
          </a:p>
        </p:txBody>
      </p:sp>
      <p:sp>
        <p:nvSpPr>
          <p:cNvPr id="2" name="標題 1">
            <a:extLst>
              <a:ext uri="{FF2B5EF4-FFF2-40B4-BE49-F238E27FC236}">
                <a16:creationId xmlns:a16="http://schemas.microsoft.com/office/drawing/2014/main" id="{05C7CD00-0E2A-4D3D-850B-2577733AAC9A}"/>
              </a:ext>
            </a:extLst>
          </p:cNvPr>
          <p:cNvSpPr>
            <a:spLocks noGrp="1"/>
          </p:cNvSpPr>
          <p:nvPr>
            <p:ph type="title"/>
          </p:nvPr>
        </p:nvSpPr>
        <p:spPr/>
        <p:txBody>
          <a:bodyPr/>
          <a:lstStyle/>
          <a:p>
            <a:r>
              <a:rPr lang="en-US" altLang="zh-TW" dirty="0"/>
              <a:t>Many applications …</a:t>
            </a:r>
            <a:endParaRPr lang="zh-TW" altLang="en-US" dirty="0"/>
          </a:p>
        </p:txBody>
      </p:sp>
      <p:sp>
        <p:nvSpPr>
          <p:cNvPr id="3" name="投影片編號版面配置區 2">
            <a:extLst>
              <a:ext uri="{FF2B5EF4-FFF2-40B4-BE49-F238E27FC236}">
                <a16:creationId xmlns:a16="http://schemas.microsoft.com/office/drawing/2014/main" id="{5FC8FAC7-EF19-4B67-B785-4E5E243BDAE6}"/>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147</a:t>
            </a:fld>
            <a:endParaRPr lang="zh-TW" altLang="en-US"/>
          </a:p>
        </p:txBody>
      </p:sp>
      <p:pic>
        <p:nvPicPr>
          <p:cNvPr id="1026" name="Picture 2" descr="「變形金剛 transformers」的圖片搜尋結果">
            <a:extLst>
              <a:ext uri="{FF2B5EF4-FFF2-40B4-BE49-F238E27FC236}">
                <a16:creationId xmlns:a16="http://schemas.microsoft.com/office/drawing/2014/main" id="{317788D6-94C1-4DA6-BE1E-D0A52CDF4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747" y="1555085"/>
            <a:ext cx="3961161" cy="35254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RT png」的圖片搜尋結果">
            <a:extLst>
              <a:ext uri="{FF2B5EF4-FFF2-40B4-BE49-F238E27FC236}">
                <a16:creationId xmlns:a16="http://schemas.microsoft.com/office/drawing/2014/main" id="{5D5D1C41-435B-4766-9E92-52C370E77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354" y="912350"/>
            <a:ext cx="2451017" cy="4078931"/>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3E5DFD4B-2F76-4960-850E-B747C5516D24}"/>
              </a:ext>
            </a:extLst>
          </p:cNvPr>
          <p:cNvSpPr txBox="1"/>
          <p:nvPr/>
        </p:nvSpPr>
        <p:spPr>
          <a:xfrm>
            <a:off x="3189013" y="5109387"/>
            <a:ext cx="2674189" cy="523220"/>
          </a:xfrm>
          <a:prstGeom prst="rect">
            <a:avLst/>
          </a:prstGeom>
          <a:noFill/>
        </p:spPr>
        <p:txBody>
          <a:bodyPr wrap="square" rtlCol="0">
            <a:spAutoFit/>
          </a:bodyPr>
          <a:lstStyle/>
          <a:p>
            <a:pPr algn="ctr"/>
            <a:r>
              <a:rPr lang="en-US" altLang="zh-TW" sz="2800" b="1" i="1" u="sng" dirty="0"/>
              <a:t>Transformer </a:t>
            </a:r>
            <a:endParaRPr lang="zh-TW" altLang="en-US" sz="2800" b="1" i="1" u="sng" dirty="0"/>
          </a:p>
        </p:txBody>
      </p:sp>
      <p:sp>
        <p:nvSpPr>
          <p:cNvPr id="8" name="文字方塊 7">
            <a:extLst>
              <a:ext uri="{FF2B5EF4-FFF2-40B4-BE49-F238E27FC236}">
                <a16:creationId xmlns:a16="http://schemas.microsoft.com/office/drawing/2014/main" id="{9ACF9A85-C532-4DC3-A919-96E093492094}"/>
              </a:ext>
            </a:extLst>
          </p:cNvPr>
          <p:cNvSpPr txBox="1"/>
          <p:nvPr/>
        </p:nvSpPr>
        <p:spPr>
          <a:xfrm>
            <a:off x="7077285" y="5080517"/>
            <a:ext cx="2674189" cy="523220"/>
          </a:xfrm>
          <a:prstGeom prst="rect">
            <a:avLst/>
          </a:prstGeom>
          <a:noFill/>
        </p:spPr>
        <p:txBody>
          <a:bodyPr wrap="square" rtlCol="0">
            <a:spAutoFit/>
          </a:bodyPr>
          <a:lstStyle/>
          <a:p>
            <a:pPr algn="ctr"/>
            <a:r>
              <a:rPr lang="en-US" altLang="zh-TW" sz="2800" b="1" i="1" u="sng" dirty="0"/>
              <a:t>BERT</a:t>
            </a:r>
            <a:endParaRPr lang="zh-TW" altLang="en-US" sz="2800" b="1" i="1" u="sng" dirty="0"/>
          </a:p>
        </p:txBody>
      </p:sp>
      <p:sp>
        <p:nvSpPr>
          <p:cNvPr id="9" name="文字方塊 8">
            <a:extLst>
              <a:ext uri="{FF2B5EF4-FFF2-40B4-BE49-F238E27FC236}">
                <a16:creationId xmlns:a16="http://schemas.microsoft.com/office/drawing/2014/main" id="{381E58B4-8085-43DB-A5A7-CF69A9D01B5F}"/>
              </a:ext>
            </a:extLst>
          </p:cNvPr>
          <p:cNvSpPr txBox="1"/>
          <p:nvPr/>
        </p:nvSpPr>
        <p:spPr>
          <a:xfrm>
            <a:off x="2482747" y="5632607"/>
            <a:ext cx="4086719" cy="369332"/>
          </a:xfrm>
          <a:prstGeom prst="rect">
            <a:avLst/>
          </a:prstGeom>
          <a:noFill/>
        </p:spPr>
        <p:txBody>
          <a:bodyPr wrap="square">
            <a:spAutoFit/>
          </a:bodyPr>
          <a:lstStyle/>
          <a:p>
            <a:pPr algn="ctr"/>
            <a:r>
              <a:rPr lang="zh-TW" altLang="en-US" dirty="0"/>
              <a:t>https://arxiv.org/abs/1706.03762</a:t>
            </a:r>
          </a:p>
        </p:txBody>
      </p:sp>
      <p:sp>
        <p:nvSpPr>
          <p:cNvPr id="10" name="文字方塊 9">
            <a:extLst>
              <a:ext uri="{FF2B5EF4-FFF2-40B4-BE49-F238E27FC236}">
                <a16:creationId xmlns:a16="http://schemas.microsoft.com/office/drawing/2014/main" id="{315D1F57-2189-4806-9061-1EED154B8713}"/>
              </a:ext>
            </a:extLst>
          </p:cNvPr>
          <p:cNvSpPr txBox="1"/>
          <p:nvPr/>
        </p:nvSpPr>
        <p:spPr>
          <a:xfrm>
            <a:off x="6569465" y="5632607"/>
            <a:ext cx="3793550" cy="369332"/>
          </a:xfrm>
          <a:prstGeom prst="rect">
            <a:avLst/>
          </a:prstGeom>
          <a:noFill/>
        </p:spPr>
        <p:txBody>
          <a:bodyPr wrap="square">
            <a:spAutoFit/>
          </a:bodyPr>
          <a:lstStyle/>
          <a:p>
            <a:pPr algn="ctr"/>
            <a:r>
              <a:rPr lang="zh-TW" altLang="en-US" dirty="0"/>
              <a:t>https://arxiv.org/abs/1810.04805</a:t>
            </a:r>
          </a:p>
        </p:txBody>
      </p:sp>
      <p:sp>
        <p:nvSpPr>
          <p:cNvPr id="6" name="文字方塊 5">
            <a:extLst>
              <a:ext uri="{FF2B5EF4-FFF2-40B4-BE49-F238E27FC236}">
                <a16:creationId xmlns:a16="http://schemas.microsoft.com/office/drawing/2014/main" id="{097B8BE5-3F5B-458B-B821-2D007D353A6C}"/>
              </a:ext>
            </a:extLst>
          </p:cNvPr>
          <p:cNvSpPr txBox="1"/>
          <p:nvPr/>
        </p:nvSpPr>
        <p:spPr>
          <a:xfrm>
            <a:off x="2302120" y="6126957"/>
            <a:ext cx="7737230" cy="523220"/>
          </a:xfrm>
          <a:prstGeom prst="rect">
            <a:avLst/>
          </a:prstGeom>
          <a:noFill/>
        </p:spPr>
        <p:txBody>
          <a:bodyPr wrap="square" rtlCol="0">
            <a:spAutoFit/>
          </a:bodyPr>
          <a:lstStyle/>
          <a:p>
            <a:pPr algn="ctr"/>
            <a:r>
              <a:rPr lang="en-US" altLang="zh-TW" sz="2800" dirty="0"/>
              <a:t>Widely used in Natural Langue Processing (NLP)!</a:t>
            </a:r>
            <a:endParaRPr lang="zh-TW" altLang="en-US" sz="2800" dirty="0"/>
          </a:p>
        </p:txBody>
      </p:sp>
    </p:spTree>
    <p:extLst>
      <p:ext uri="{BB962C8B-B14F-4D97-AF65-F5344CB8AC3E}">
        <p14:creationId xmlns:p14="http://schemas.microsoft.com/office/powerpoint/2010/main" val="31322046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8B81FF-E209-40E7-B443-85D6D62F10D7}"/>
              </a:ext>
            </a:extLst>
          </p:cNvPr>
          <p:cNvSpPr>
            <a:spLocks noGrp="1"/>
          </p:cNvSpPr>
          <p:nvPr>
            <p:ph type="title"/>
          </p:nvPr>
        </p:nvSpPr>
        <p:spPr/>
        <p:txBody>
          <a:bodyPr/>
          <a:lstStyle/>
          <a:p>
            <a:r>
              <a:rPr lang="zh-TW" altLang="en-US" dirty="0"/>
              <a:t>应用</a:t>
            </a:r>
            <a:r>
              <a:rPr lang="zh-CN" altLang="en-US" dirty="0"/>
              <a:t>：语音</a:t>
            </a:r>
            <a:endParaRPr lang="zh-TW" altLang="en-US" dirty="0"/>
          </a:p>
        </p:txBody>
      </p:sp>
      <p:sp>
        <p:nvSpPr>
          <p:cNvPr id="3" name="投影片編號版面配置區 2">
            <a:extLst>
              <a:ext uri="{FF2B5EF4-FFF2-40B4-BE49-F238E27FC236}">
                <a16:creationId xmlns:a16="http://schemas.microsoft.com/office/drawing/2014/main" id="{4DD2A727-1D92-41E3-8F50-0AAE19A259D8}"/>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148</a:t>
            </a:fld>
            <a:endParaRPr lang="zh-TW" altLang="en-US"/>
          </a:p>
        </p:txBody>
      </p:sp>
      <p:sp>
        <p:nvSpPr>
          <p:cNvPr id="8" name="文字方塊 7">
            <a:extLst>
              <a:ext uri="{FF2B5EF4-FFF2-40B4-BE49-F238E27FC236}">
                <a16:creationId xmlns:a16="http://schemas.microsoft.com/office/drawing/2014/main" id="{BF7390A5-B1B3-4478-9A82-C96AD4F48D4E}"/>
              </a:ext>
            </a:extLst>
          </p:cNvPr>
          <p:cNvSpPr txBox="1"/>
          <p:nvPr/>
        </p:nvSpPr>
        <p:spPr>
          <a:xfrm>
            <a:off x="6096000" y="5997701"/>
            <a:ext cx="4065672" cy="523220"/>
          </a:xfrm>
          <a:prstGeom prst="rect">
            <a:avLst/>
          </a:prstGeom>
          <a:noFill/>
        </p:spPr>
        <p:txBody>
          <a:bodyPr wrap="square" rtlCol="0">
            <a:spAutoFit/>
          </a:bodyPr>
          <a:lstStyle/>
          <a:p>
            <a:pPr algn="ctr"/>
            <a:r>
              <a:rPr lang="en-US" altLang="zh-TW" sz="2800" b="1" i="1" u="sng" dirty="0"/>
              <a:t>Truncated Self-attention</a:t>
            </a:r>
            <a:endParaRPr lang="zh-TW" altLang="en-US" sz="2800" b="1" i="1" u="sng" dirty="0"/>
          </a:p>
        </p:txBody>
      </p:sp>
      <p:cxnSp>
        <p:nvCxnSpPr>
          <p:cNvPr id="9" name="直線單箭頭接點 8">
            <a:extLst>
              <a:ext uri="{FF2B5EF4-FFF2-40B4-BE49-F238E27FC236}">
                <a16:creationId xmlns:a16="http://schemas.microsoft.com/office/drawing/2014/main" id="{4A7AB642-773E-48AD-A049-727AB58CFFE0}"/>
              </a:ext>
            </a:extLst>
          </p:cNvPr>
          <p:cNvCxnSpPr>
            <a:cxnSpLocks/>
          </p:cNvCxnSpPr>
          <p:nvPr/>
        </p:nvCxnSpPr>
        <p:spPr>
          <a:xfrm flipV="1">
            <a:off x="6662086" y="4406452"/>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CA0A0463-0813-4FD3-8A51-EBB87159AFCA}"/>
              </a:ext>
            </a:extLst>
          </p:cNvPr>
          <p:cNvCxnSpPr>
            <a:cxnSpLocks/>
          </p:cNvCxnSpPr>
          <p:nvPr/>
        </p:nvCxnSpPr>
        <p:spPr>
          <a:xfrm flipV="1">
            <a:off x="7623008" y="4406452"/>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F2F2021B-DBA4-4F98-8544-72B752B7FEC6}"/>
              </a:ext>
            </a:extLst>
          </p:cNvPr>
          <p:cNvCxnSpPr>
            <a:cxnSpLocks/>
          </p:cNvCxnSpPr>
          <p:nvPr/>
        </p:nvCxnSpPr>
        <p:spPr>
          <a:xfrm flipV="1">
            <a:off x="8593556" y="438756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37024AA3-9FC2-43FD-8645-3E9471FE420B}"/>
              </a:ext>
            </a:extLst>
          </p:cNvPr>
          <p:cNvCxnSpPr>
            <a:cxnSpLocks/>
          </p:cNvCxnSpPr>
          <p:nvPr/>
        </p:nvCxnSpPr>
        <p:spPr>
          <a:xfrm flipV="1">
            <a:off x="9583354" y="438756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9DE4AFC9-4AC3-4B0B-8F55-FA9700FCE089}"/>
              </a:ext>
            </a:extLst>
          </p:cNvPr>
          <p:cNvCxnSpPr>
            <a:cxnSpLocks/>
          </p:cNvCxnSpPr>
          <p:nvPr/>
        </p:nvCxnSpPr>
        <p:spPr>
          <a:xfrm flipV="1">
            <a:off x="6629428" y="253235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C23E8D98-64BB-41CB-A387-087E75672E0D}"/>
              </a:ext>
            </a:extLst>
          </p:cNvPr>
          <p:cNvCxnSpPr>
            <a:cxnSpLocks/>
          </p:cNvCxnSpPr>
          <p:nvPr/>
        </p:nvCxnSpPr>
        <p:spPr>
          <a:xfrm flipV="1">
            <a:off x="7590350" y="253235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18D64125-C87A-4D5A-A0AF-4FF3A386D69B}"/>
              </a:ext>
            </a:extLst>
          </p:cNvPr>
          <p:cNvCxnSpPr>
            <a:cxnSpLocks/>
          </p:cNvCxnSpPr>
          <p:nvPr/>
        </p:nvCxnSpPr>
        <p:spPr>
          <a:xfrm flipV="1">
            <a:off x="8560898" y="251347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541883A6-5930-4B30-89CD-892200B59BF5}"/>
              </a:ext>
            </a:extLst>
          </p:cNvPr>
          <p:cNvCxnSpPr>
            <a:cxnSpLocks/>
          </p:cNvCxnSpPr>
          <p:nvPr/>
        </p:nvCxnSpPr>
        <p:spPr>
          <a:xfrm flipV="1">
            <a:off x="9550696" y="251347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2BF844A8-F591-4F0F-8181-95539A441806}"/>
              </a:ext>
            </a:extLst>
          </p:cNvPr>
          <p:cNvSpPr/>
          <p:nvPr/>
        </p:nvSpPr>
        <p:spPr>
          <a:xfrm>
            <a:off x="6448833" y="5020726"/>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892D724E-DD14-4B40-B7A5-49BB93774151}"/>
              </a:ext>
            </a:extLst>
          </p:cNvPr>
          <p:cNvSpPr/>
          <p:nvPr/>
        </p:nvSpPr>
        <p:spPr>
          <a:xfrm>
            <a:off x="9374668" y="5008610"/>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9" name="文字方塊 18">
            <a:extLst>
              <a:ext uri="{FF2B5EF4-FFF2-40B4-BE49-F238E27FC236}">
                <a16:creationId xmlns:a16="http://schemas.microsoft.com/office/drawing/2014/main" id="{FA1EAB4A-7913-4813-BB36-2DA9BE4F177F}"/>
              </a:ext>
            </a:extLst>
          </p:cNvPr>
          <p:cNvSpPr txBox="1"/>
          <p:nvPr/>
        </p:nvSpPr>
        <p:spPr>
          <a:xfrm>
            <a:off x="6367083" y="5107566"/>
            <a:ext cx="628650" cy="461665"/>
          </a:xfrm>
          <a:prstGeom prst="rect">
            <a:avLst/>
          </a:prstGeom>
          <a:noFill/>
        </p:spPr>
        <p:txBody>
          <a:bodyPr wrap="square" rtlCol="0">
            <a:spAutoFit/>
          </a:bodyPr>
          <a:lstStyle/>
          <a:p>
            <a:pPr algn="ctr"/>
            <a:endParaRPr lang="zh-TW" altLang="en-US" sz="2400" dirty="0"/>
          </a:p>
        </p:txBody>
      </p:sp>
      <p:sp>
        <p:nvSpPr>
          <p:cNvPr id="20" name="文字方塊 19">
            <a:extLst>
              <a:ext uri="{FF2B5EF4-FFF2-40B4-BE49-F238E27FC236}">
                <a16:creationId xmlns:a16="http://schemas.microsoft.com/office/drawing/2014/main" id="{B9F02236-E75C-4E04-87B3-C87458BBCC88}"/>
              </a:ext>
            </a:extLst>
          </p:cNvPr>
          <p:cNvSpPr txBox="1"/>
          <p:nvPr/>
        </p:nvSpPr>
        <p:spPr>
          <a:xfrm>
            <a:off x="9279626" y="5107566"/>
            <a:ext cx="628650" cy="461665"/>
          </a:xfrm>
          <a:prstGeom prst="rect">
            <a:avLst/>
          </a:prstGeom>
          <a:noFill/>
        </p:spPr>
        <p:txBody>
          <a:bodyPr wrap="square" rtlCol="0">
            <a:spAutoFit/>
          </a:bodyPr>
          <a:lstStyle/>
          <a:p>
            <a:pPr algn="ctr"/>
            <a:endParaRPr lang="zh-TW" altLang="en-US" sz="2400" dirty="0"/>
          </a:p>
        </p:txBody>
      </p:sp>
      <p:sp>
        <p:nvSpPr>
          <p:cNvPr id="21" name="矩形 20">
            <a:extLst>
              <a:ext uri="{FF2B5EF4-FFF2-40B4-BE49-F238E27FC236}">
                <a16:creationId xmlns:a16="http://schemas.microsoft.com/office/drawing/2014/main" id="{3FF96630-E99D-475F-BC67-627B14841842}"/>
              </a:ext>
            </a:extLst>
          </p:cNvPr>
          <p:cNvSpPr/>
          <p:nvPr/>
        </p:nvSpPr>
        <p:spPr>
          <a:xfrm>
            <a:off x="7406463" y="5008610"/>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a:extLst>
              <a:ext uri="{FF2B5EF4-FFF2-40B4-BE49-F238E27FC236}">
                <a16:creationId xmlns:a16="http://schemas.microsoft.com/office/drawing/2014/main" id="{EEA06AC4-AC15-4537-8073-DBBC49428AB2}"/>
              </a:ext>
            </a:extLst>
          </p:cNvPr>
          <p:cNvSpPr txBox="1"/>
          <p:nvPr/>
        </p:nvSpPr>
        <p:spPr>
          <a:xfrm>
            <a:off x="7324713" y="5107566"/>
            <a:ext cx="628650" cy="461665"/>
          </a:xfrm>
          <a:prstGeom prst="rect">
            <a:avLst/>
          </a:prstGeom>
          <a:noFill/>
        </p:spPr>
        <p:txBody>
          <a:bodyPr wrap="square" rtlCol="0">
            <a:spAutoFit/>
          </a:bodyPr>
          <a:lstStyle/>
          <a:p>
            <a:pPr algn="ctr"/>
            <a:endParaRPr lang="zh-TW" altLang="en-US" sz="2400" dirty="0"/>
          </a:p>
        </p:txBody>
      </p:sp>
      <p:sp>
        <p:nvSpPr>
          <p:cNvPr id="23" name="矩形 22">
            <a:extLst>
              <a:ext uri="{FF2B5EF4-FFF2-40B4-BE49-F238E27FC236}">
                <a16:creationId xmlns:a16="http://schemas.microsoft.com/office/drawing/2014/main" id="{5AAEF8E8-447D-4063-BF7B-C5008EFAA364}"/>
              </a:ext>
            </a:extLst>
          </p:cNvPr>
          <p:cNvSpPr/>
          <p:nvPr/>
        </p:nvSpPr>
        <p:spPr>
          <a:xfrm>
            <a:off x="8368710" y="5008610"/>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4" name="文字方塊 23">
            <a:extLst>
              <a:ext uri="{FF2B5EF4-FFF2-40B4-BE49-F238E27FC236}">
                <a16:creationId xmlns:a16="http://schemas.microsoft.com/office/drawing/2014/main" id="{53733932-626B-4C7B-933F-959C22A28FF2}"/>
              </a:ext>
            </a:extLst>
          </p:cNvPr>
          <p:cNvSpPr txBox="1"/>
          <p:nvPr/>
        </p:nvSpPr>
        <p:spPr>
          <a:xfrm>
            <a:off x="8280314" y="5107566"/>
            <a:ext cx="628650" cy="461665"/>
          </a:xfrm>
          <a:prstGeom prst="rect">
            <a:avLst/>
          </a:prstGeom>
          <a:noFill/>
        </p:spPr>
        <p:txBody>
          <a:bodyPr wrap="square" rtlCol="0">
            <a:spAutoFit/>
          </a:bodyPr>
          <a:lstStyle/>
          <a:p>
            <a:pPr algn="ctr"/>
            <a:endParaRPr lang="zh-TW" altLang="en-US" sz="2400" dirty="0"/>
          </a:p>
        </p:txBody>
      </p:sp>
      <p:sp>
        <p:nvSpPr>
          <p:cNvPr id="25" name="矩形: 圓角 24">
            <a:extLst>
              <a:ext uri="{FF2B5EF4-FFF2-40B4-BE49-F238E27FC236}">
                <a16:creationId xmlns:a16="http://schemas.microsoft.com/office/drawing/2014/main" id="{96408B31-9CA0-405B-96B5-40BB70B6B904}"/>
              </a:ext>
            </a:extLst>
          </p:cNvPr>
          <p:cNvSpPr/>
          <p:nvPr/>
        </p:nvSpPr>
        <p:spPr>
          <a:xfrm>
            <a:off x="6158885" y="3070116"/>
            <a:ext cx="3749387" cy="1291009"/>
          </a:xfrm>
          <a:prstGeom prst="roundRect">
            <a:avLst/>
          </a:prstGeom>
          <a:blipFill>
            <a:blip r:embed="rId2"/>
            <a:tile tx="0" ty="0" sx="100000" sy="100000" flip="none" algn="tl"/>
          </a:blip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26" name="矩形 25">
            <a:extLst>
              <a:ext uri="{FF2B5EF4-FFF2-40B4-BE49-F238E27FC236}">
                <a16:creationId xmlns:a16="http://schemas.microsoft.com/office/drawing/2014/main" id="{600F092D-5172-4177-8618-D61C12BAEED2}"/>
              </a:ext>
            </a:extLst>
          </p:cNvPr>
          <p:cNvSpPr/>
          <p:nvPr/>
        </p:nvSpPr>
        <p:spPr>
          <a:xfrm>
            <a:off x="6411881" y="1891539"/>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7" name="矩形 26">
            <a:extLst>
              <a:ext uri="{FF2B5EF4-FFF2-40B4-BE49-F238E27FC236}">
                <a16:creationId xmlns:a16="http://schemas.microsoft.com/office/drawing/2014/main" id="{A65D5FB2-E599-49B6-963C-BDFE0FBF6E66}"/>
              </a:ext>
            </a:extLst>
          </p:cNvPr>
          <p:cNvSpPr/>
          <p:nvPr/>
        </p:nvSpPr>
        <p:spPr>
          <a:xfrm>
            <a:off x="7370806" y="189153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8" name="矩形 27">
            <a:extLst>
              <a:ext uri="{FF2B5EF4-FFF2-40B4-BE49-F238E27FC236}">
                <a16:creationId xmlns:a16="http://schemas.microsoft.com/office/drawing/2014/main" id="{A868A218-1422-4744-AE64-374ED59229E6}"/>
              </a:ext>
            </a:extLst>
          </p:cNvPr>
          <p:cNvSpPr/>
          <p:nvPr/>
        </p:nvSpPr>
        <p:spPr>
          <a:xfrm>
            <a:off x="8333217" y="189153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9" name="矩形 28">
            <a:extLst>
              <a:ext uri="{FF2B5EF4-FFF2-40B4-BE49-F238E27FC236}">
                <a16:creationId xmlns:a16="http://schemas.microsoft.com/office/drawing/2014/main" id="{A5F82C27-72BE-493E-A742-2E57DF8198C7}"/>
              </a:ext>
            </a:extLst>
          </p:cNvPr>
          <p:cNvSpPr/>
          <p:nvPr/>
        </p:nvSpPr>
        <p:spPr>
          <a:xfrm>
            <a:off x="9318121" y="1891537"/>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0" name="文字方塊 29">
                <a:extLst>
                  <a:ext uri="{FF2B5EF4-FFF2-40B4-BE49-F238E27FC236}">
                    <a16:creationId xmlns:a16="http://schemas.microsoft.com/office/drawing/2014/main" id="{D36A9D36-B1C5-478C-8BEC-3949023B8ACE}"/>
                  </a:ext>
                </a:extLst>
              </p:cNvPr>
              <p:cNvSpPr txBox="1"/>
              <p:nvPr/>
            </p:nvSpPr>
            <p:spPr>
              <a:xfrm>
                <a:off x="9193116" y="197903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30" name="文字方塊 29">
                <a:extLst>
                  <a:ext uri="{FF2B5EF4-FFF2-40B4-BE49-F238E27FC236}">
                    <a16:creationId xmlns:a16="http://schemas.microsoft.com/office/drawing/2014/main" id="{D36A9D36-B1C5-478C-8BEC-3949023B8ACE}"/>
                  </a:ext>
                </a:extLst>
              </p:cNvPr>
              <p:cNvSpPr txBox="1">
                <a:spLocks noRot="1" noChangeAspect="1" noMove="1" noResize="1" noEditPoints="1" noAdjustHandles="1" noChangeArrowheads="1" noChangeShapeType="1" noTextEdit="1"/>
              </p:cNvSpPr>
              <p:nvPr/>
            </p:nvSpPr>
            <p:spPr>
              <a:xfrm>
                <a:off x="9193116" y="1979033"/>
                <a:ext cx="715161" cy="468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字方塊 30">
                <a:extLst>
                  <a:ext uri="{FF2B5EF4-FFF2-40B4-BE49-F238E27FC236}">
                    <a16:creationId xmlns:a16="http://schemas.microsoft.com/office/drawing/2014/main" id="{72BAC95F-3338-4507-80B3-93CD2BE1F7BA}"/>
                  </a:ext>
                </a:extLst>
              </p:cNvPr>
              <p:cNvSpPr txBox="1"/>
              <p:nvPr/>
            </p:nvSpPr>
            <p:spPr>
              <a:xfrm>
                <a:off x="8216917" y="1986444"/>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1" name="文字方塊 30">
                <a:extLst>
                  <a:ext uri="{FF2B5EF4-FFF2-40B4-BE49-F238E27FC236}">
                    <a16:creationId xmlns:a16="http://schemas.microsoft.com/office/drawing/2014/main" id="{72BAC95F-3338-4507-80B3-93CD2BE1F7BA}"/>
                  </a:ext>
                </a:extLst>
              </p:cNvPr>
              <p:cNvSpPr txBox="1">
                <a:spLocks noRot="1" noChangeAspect="1" noMove="1" noResize="1" noEditPoints="1" noAdjustHandles="1" noChangeArrowheads="1" noChangeShapeType="1" noTextEdit="1"/>
              </p:cNvSpPr>
              <p:nvPr/>
            </p:nvSpPr>
            <p:spPr>
              <a:xfrm>
                <a:off x="8216917" y="1986444"/>
                <a:ext cx="715161" cy="4700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字方塊 31">
                <a:extLst>
                  <a:ext uri="{FF2B5EF4-FFF2-40B4-BE49-F238E27FC236}">
                    <a16:creationId xmlns:a16="http://schemas.microsoft.com/office/drawing/2014/main" id="{69AA7EB1-853D-49E8-ABC4-964898DD98C8}"/>
                  </a:ext>
                </a:extLst>
              </p:cNvPr>
              <p:cNvSpPr txBox="1"/>
              <p:nvPr/>
            </p:nvSpPr>
            <p:spPr>
              <a:xfrm>
                <a:off x="7254506" y="2005779"/>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32" name="文字方塊 31">
                <a:extLst>
                  <a:ext uri="{FF2B5EF4-FFF2-40B4-BE49-F238E27FC236}">
                    <a16:creationId xmlns:a16="http://schemas.microsoft.com/office/drawing/2014/main" id="{69AA7EB1-853D-49E8-ABC4-964898DD98C8}"/>
                  </a:ext>
                </a:extLst>
              </p:cNvPr>
              <p:cNvSpPr txBox="1">
                <a:spLocks noRot="1" noChangeAspect="1" noMove="1" noResize="1" noEditPoints="1" noAdjustHandles="1" noChangeArrowheads="1" noChangeShapeType="1" noTextEdit="1"/>
              </p:cNvSpPr>
              <p:nvPr/>
            </p:nvSpPr>
            <p:spPr>
              <a:xfrm>
                <a:off x="7254506" y="2005779"/>
                <a:ext cx="715161" cy="4700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字方塊 32">
                <a:extLst>
                  <a:ext uri="{FF2B5EF4-FFF2-40B4-BE49-F238E27FC236}">
                    <a16:creationId xmlns:a16="http://schemas.microsoft.com/office/drawing/2014/main" id="{4384A736-49A4-429D-92C5-00936A7156F5}"/>
                  </a:ext>
                </a:extLst>
              </p:cNvPr>
              <p:cNvSpPr txBox="1"/>
              <p:nvPr/>
            </p:nvSpPr>
            <p:spPr>
              <a:xfrm>
                <a:off x="6314373" y="1960797"/>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𝒃</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3" name="文字方塊 32">
                <a:extLst>
                  <a:ext uri="{FF2B5EF4-FFF2-40B4-BE49-F238E27FC236}">
                    <a16:creationId xmlns:a16="http://schemas.microsoft.com/office/drawing/2014/main" id="{4384A736-49A4-429D-92C5-00936A7156F5}"/>
                  </a:ext>
                </a:extLst>
              </p:cNvPr>
              <p:cNvSpPr txBox="1">
                <a:spLocks noRot="1" noChangeAspect="1" noMove="1" noResize="1" noEditPoints="1" noAdjustHandles="1" noChangeArrowheads="1" noChangeShapeType="1" noTextEdit="1"/>
              </p:cNvSpPr>
              <p:nvPr/>
            </p:nvSpPr>
            <p:spPr>
              <a:xfrm>
                <a:off x="6314373" y="1960797"/>
                <a:ext cx="715161" cy="4700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字方塊 33">
                <a:extLst>
                  <a:ext uri="{FF2B5EF4-FFF2-40B4-BE49-F238E27FC236}">
                    <a16:creationId xmlns:a16="http://schemas.microsoft.com/office/drawing/2014/main" id="{F0734D2B-E72C-482D-93AC-B0A18A1AF6A8}"/>
                  </a:ext>
                </a:extLst>
              </p:cNvPr>
              <p:cNvSpPr txBox="1"/>
              <p:nvPr/>
            </p:nvSpPr>
            <p:spPr>
              <a:xfrm>
                <a:off x="9279627" y="5126453"/>
                <a:ext cx="715161" cy="4689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𝟒</m:t>
                          </m:r>
                        </m:sup>
                      </m:sSup>
                    </m:oMath>
                  </m:oMathPara>
                </a14:m>
                <a:endParaRPr lang="zh-TW" altLang="en-US" sz="2400" b="1" dirty="0"/>
              </a:p>
            </p:txBody>
          </p:sp>
        </mc:Choice>
        <mc:Fallback>
          <p:sp>
            <p:nvSpPr>
              <p:cNvPr id="34" name="文字方塊 33">
                <a:extLst>
                  <a:ext uri="{FF2B5EF4-FFF2-40B4-BE49-F238E27FC236}">
                    <a16:creationId xmlns:a16="http://schemas.microsoft.com/office/drawing/2014/main" id="{F0734D2B-E72C-482D-93AC-B0A18A1AF6A8}"/>
                  </a:ext>
                </a:extLst>
              </p:cNvPr>
              <p:cNvSpPr txBox="1">
                <a:spLocks noRot="1" noChangeAspect="1" noMove="1" noResize="1" noEditPoints="1" noAdjustHandles="1" noChangeArrowheads="1" noChangeShapeType="1" noTextEdit="1"/>
              </p:cNvSpPr>
              <p:nvPr/>
            </p:nvSpPr>
            <p:spPr>
              <a:xfrm>
                <a:off x="9279627" y="5126453"/>
                <a:ext cx="715161" cy="46897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字方塊 34">
                <a:extLst>
                  <a:ext uri="{FF2B5EF4-FFF2-40B4-BE49-F238E27FC236}">
                    <a16:creationId xmlns:a16="http://schemas.microsoft.com/office/drawing/2014/main" id="{F4C8ACB1-4758-493E-879E-6335666B76BF}"/>
                  </a:ext>
                </a:extLst>
              </p:cNvPr>
              <p:cNvSpPr txBox="1"/>
              <p:nvPr/>
            </p:nvSpPr>
            <p:spPr>
              <a:xfrm>
                <a:off x="8303428" y="512645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𝟑</m:t>
                          </m:r>
                        </m:sup>
                      </m:sSup>
                    </m:oMath>
                  </m:oMathPara>
                </a14:m>
                <a:endParaRPr lang="zh-TW" altLang="en-US" sz="2400" b="1" dirty="0"/>
              </a:p>
            </p:txBody>
          </p:sp>
        </mc:Choice>
        <mc:Fallback>
          <p:sp>
            <p:nvSpPr>
              <p:cNvPr id="35" name="文字方塊 34">
                <a:extLst>
                  <a:ext uri="{FF2B5EF4-FFF2-40B4-BE49-F238E27FC236}">
                    <a16:creationId xmlns:a16="http://schemas.microsoft.com/office/drawing/2014/main" id="{F4C8ACB1-4758-493E-879E-6335666B76BF}"/>
                  </a:ext>
                </a:extLst>
              </p:cNvPr>
              <p:cNvSpPr txBox="1">
                <a:spLocks noRot="1" noChangeAspect="1" noMove="1" noResize="1" noEditPoints="1" noAdjustHandles="1" noChangeArrowheads="1" noChangeShapeType="1" noTextEdit="1"/>
              </p:cNvSpPr>
              <p:nvPr/>
            </p:nvSpPr>
            <p:spPr>
              <a:xfrm>
                <a:off x="8303428" y="5126452"/>
                <a:ext cx="715161" cy="4700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字方塊 35">
                <a:extLst>
                  <a:ext uri="{FF2B5EF4-FFF2-40B4-BE49-F238E27FC236}">
                    <a16:creationId xmlns:a16="http://schemas.microsoft.com/office/drawing/2014/main" id="{1B3BC2F3-CEAF-41F8-86F9-2782F5BADF08}"/>
                  </a:ext>
                </a:extLst>
              </p:cNvPr>
              <p:cNvSpPr txBox="1"/>
              <p:nvPr/>
            </p:nvSpPr>
            <p:spPr>
              <a:xfrm>
                <a:off x="7341017" y="512645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𝟐</m:t>
                          </m:r>
                        </m:sup>
                      </m:sSup>
                    </m:oMath>
                  </m:oMathPara>
                </a14:m>
                <a:endParaRPr lang="zh-TW" altLang="en-US" sz="2400" b="1" dirty="0"/>
              </a:p>
            </p:txBody>
          </p:sp>
        </mc:Choice>
        <mc:Fallback>
          <p:sp>
            <p:nvSpPr>
              <p:cNvPr id="36" name="文字方塊 35">
                <a:extLst>
                  <a:ext uri="{FF2B5EF4-FFF2-40B4-BE49-F238E27FC236}">
                    <a16:creationId xmlns:a16="http://schemas.microsoft.com/office/drawing/2014/main" id="{1B3BC2F3-CEAF-41F8-86F9-2782F5BADF08}"/>
                  </a:ext>
                </a:extLst>
              </p:cNvPr>
              <p:cNvSpPr txBox="1">
                <a:spLocks noRot="1" noChangeAspect="1" noMove="1" noResize="1" noEditPoints="1" noAdjustHandles="1" noChangeArrowheads="1" noChangeShapeType="1" noTextEdit="1"/>
              </p:cNvSpPr>
              <p:nvPr/>
            </p:nvSpPr>
            <p:spPr>
              <a:xfrm>
                <a:off x="7341017" y="5126452"/>
                <a:ext cx="715161" cy="47000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字方塊 36">
                <a:extLst>
                  <a:ext uri="{FF2B5EF4-FFF2-40B4-BE49-F238E27FC236}">
                    <a16:creationId xmlns:a16="http://schemas.microsoft.com/office/drawing/2014/main" id="{546CCE43-8508-44E1-8633-C65A2E0B34A5}"/>
                  </a:ext>
                </a:extLst>
              </p:cNvPr>
              <p:cNvSpPr txBox="1"/>
              <p:nvPr/>
            </p:nvSpPr>
            <p:spPr>
              <a:xfrm>
                <a:off x="6400884" y="5126452"/>
                <a:ext cx="715161"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1" i="1">
                              <a:latin typeface="Cambria Math" panose="02040503050406030204" pitchFamily="18" charset="0"/>
                            </a:rPr>
                          </m:ctrlPr>
                        </m:sSupPr>
                        <m:e>
                          <m:r>
                            <a:rPr lang="en-US" altLang="zh-TW" sz="2400" b="1" i="1">
                              <a:latin typeface="Cambria Math" panose="02040503050406030204" pitchFamily="18" charset="0"/>
                            </a:rPr>
                            <m:t>𝒂</m:t>
                          </m:r>
                        </m:e>
                        <m:sup>
                          <m:r>
                            <a:rPr lang="en-US" altLang="zh-TW" sz="2400" b="1" i="1">
                              <a:latin typeface="Cambria Math" panose="02040503050406030204" pitchFamily="18" charset="0"/>
                            </a:rPr>
                            <m:t>𝟏</m:t>
                          </m:r>
                        </m:sup>
                      </m:sSup>
                    </m:oMath>
                  </m:oMathPara>
                </a14:m>
                <a:endParaRPr lang="zh-TW" altLang="en-US" sz="2400" b="1" dirty="0"/>
              </a:p>
            </p:txBody>
          </p:sp>
        </mc:Choice>
        <mc:Fallback>
          <p:sp>
            <p:nvSpPr>
              <p:cNvPr id="37" name="文字方塊 36">
                <a:extLst>
                  <a:ext uri="{FF2B5EF4-FFF2-40B4-BE49-F238E27FC236}">
                    <a16:creationId xmlns:a16="http://schemas.microsoft.com/office/drawing/2014/main" id="{546CCE43-8508-44E1-8633-C65A2E0B34A5}"/>
                  </a:ext>
                </a:extLst>
              </p:cNvPr>
              <p:cNvSpPr txBox="1">
                <a:spLocks noRot="1" noChangeAspect="1" noMove="1" noResize="1" noEditPoints="1" noAdjustHandles="1" noChangeArrowheads="1" noChangeShapeType="1" noTextEdit="1"/>
              </p:cNvSpPr>
              <p:nvPr/>
            </p:nvSpPr>
            <p:spPr>
              <a:xfrm>
                <a:off x="6400884" y="5126452"/>
                <a:ext cx="715161" cy="470000"/>
              </a:xfrm>
              <a:prstGeom prst="rect">
                <a:avLst/>
              </a:prstGeom>
              <a:blipFill>
                <a:blip r:embed="rId10"/>
                <a:stretch>
                  <a:fillRect/>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3E03652B-39CF-41D4-8D77-91AF01ABDCFB}"/>
              </a:ext>
            </a:extLst>
          </p:cNvPr>
          <p:cNvSpPr/>
          <p:nvPr/>
        </p:nvSpPr>
        <p:spPr>
          <a:xfrm>
            <a:off x="6259215" y="1701729"/>
            <a:ext cx="786492" cy="4262548"/>
          </a:xfrm>
          <a:prstGeom prst="rect">
            <a:avLst/>
          </a:prstGeom>
          <a:solidFill>
            <a:srgbClr val="000000">
              <a:alpha val="25098"/>
            </a:srgbClr>
          </a:solidFill>
          <a:effectLst>
            <a:softEdge rad="6350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9" name="文字方塊 38">
            <a:extLst>
              <a:ext uri="{FF2B5EF4-FFF2-40B4-BE49-F238E27FC236}">
                <a16:creationId xmlns:a16="http://schemas.microsoft.com/office/drawing/2014/main" id="{95AC6A12-9D63-4890-9C0B-0398B419C1A7}"/>
              </a:ext>
            </a:extLst>
          </p:cNvPr>
          <p:cNvSpPr txBox="1"/>
          <p:nvPr/>
        </p:nvSpPr>
        <p:spPr>
          <a:xfrm>
            <a:off x="6680188" y="1312072"/>
            <a:ext cx="3749386" cy="461665"/>
          </a:xfrm>
          <a:prstGeom prst="rect">
            <a:avLst/>
          </a:prstGeom>
          <a:noFill/>
        </p:spPr>
        <p:txBody>
          <a:bodyPr wrap="square" rtlCol="0">
            <a:spAutoFit/>
          </a:bodyPr>
          <a:lstStyle/>
          <a:p>
            <a:pPr algn="ctr"/>
            <a:r>
              <a:rPr lang="en-US" altLang="zh-TW" sz="2400" dirty="0"/>
              <a:t>Attention in a range</a:t>
            </a:r>
            <a:endParaRPr lang="zh-TW" altLang="en-US" sz="2400" dirty="0"/>
          </a:p>
        </p:txBody>
      </p:sp>
      <p:sp>
        <p:nvSpPr>
          <p:cNvPr id="40" name="矩形 39">
            <a:extLst>
              <a:ext uri="{FF2B5EF4-FFF2-40B4-BE49-F238E27FC236}">
                <a16:creationId xmlns:a16="http://schemas.microsoft.com/office/drawing/2014/main" id="{3DB635BC-DCE4-4F5F-B5DE-4DEF45BB5BF2}"/>
              </a:ext>
            </a:extLst>
          </p:cNvPr>
          <p:cNvSpPr/>
          <p:nvPr/>
        </p:nvSpPr>
        <p:spPr>
          <a:xfrm>
            <a:off x="8280314" y="4846074"/>
            <a:ext cx="662838" cy="10284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圖案 40">
            <a:extLst>
              <a:ext uri="{FF2B5EF4-FFF2-40B4-BE49-F238E27FC236}">
                <a16:creationId xmlns:a16="http://schemas.microsoft.com/office/drawing/2014/main" id="{BBB6F04D-810C-4B70-A321-6BA8D4B61CEF}"/>
              </a:ext>
            </a:extLst>
          </p:cNvPr>
          <p:cNvSpPr/>
          <p:nvPr/>
        </p:nvSpPr>
        <p:spPr>
          <a:xfrm>
            <a:off x="7577051" y="3895987"/>
            <a:ext cx="1028700" cy="285933"/>
          </a:xfrm>
          <a:custGeom>
            <a:avLst/>
            <a:gdLst>
              <a:gd name="connsiteX0" fmla="*/ 1028700 w 1028700"/>
              <a:gd name="connsiteY0" fmla="*/ 285933 h 285933"/>
              <a:gd name="connsiteX1" fmla="*/ 742950 w 1028700"/>
              <a:gd name="connsiteY1" fmla="*/ 183 h 285933"/>
              <a:gd name="connsiteX2" fmla="*/ 0 w 1028700"/>
              <a:gd name="connsiteY2" fmla="*/ 251643 h 285933"/>
            </a:gdLst>
            <a:ahLst/>
            <a:cxnLst>
              <a:cxn ang="0">
                <a:pos x="connsiteX0" y="connsiteY0"/>
              </a:cxn>
              <a:cxn ang="0">
                <a:pos x="connsiteX1" y="connsiteY1"/>
              </a:cxn>
              <a:cxn ang="0">
                <a:pos x="connsiteX2" y="connsiteY2"/>
              </a:cxn>
            </a:cxnLst>
            <a:rect l="l" t="t" r="r" b="b"/>
            <a:pathLst>
              <a:path w="1028700" h="285933">
                <a:moveTo>
                  <a:pt x="1028700" y="285933"/>
                </a:moveTo>
                <a:cubicBezTo>
                  <a:pt x="971550" y="145915"/>
                  <a:pt x="914400" y="5898"/>
                  <a:pt x="742950" y="183"/>
                </a:cubicBezTo>
                <a:cubicBezTo>
                  <a:pt x="571500" y="-5532"/>
                  <a:pt x="285750" y="123055"/>
                  <a:pt x="0" y="251643"/>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圖案 41">
            <a:extLst>
              <a:ext uri="{FF2B5EF4-FFF2-40B4-BE49-F238E27FC236}">
                <a16:creationId xmlns:a16="http://schemas.microsoft.com/office/drawing/2014/main" id="{AB825540-DA1B-499B-A775-4968A9EBC9FA}"/>
              </a:ext>
            </a:extLst>
          </p:cNvPr>
          <p:cNvSpPr/>
          <p:nvPr/>
        </p:nvSpPr>
        <p:spPr>
          <a:xfrm flipH="1">
            <a:off x="8616133" y="3888138"/>
            <a:ext cx="1028700" cy="285933"/>
          </a:xfrm>
          <a:custGeom>
            <a:avLst/>
            <a:gdLst>
              <a:gd name="connsiteX0" fmla="*/ 1028700 w 1028700"/>
              <a:gd name="connsiteY0" fmla="*/ 285933 h 285933"/>
              <a:gd name="connsiteX1" fmla="*/ 742950 w 1028700"/>
              <a:gd name="connsiteY1" fmla="*/ 183 h 285933"/>
              <a:gd name="connsiteX2" fmla="*/ 0 w 1028700"/>
              <a:gd name="connsiteY2" fmla="*/ 251643 h 285933"/>
            </a:gdLst>
            <a:ahLst/>
            <a:cxnLst>
              <a:cxn ang="0">
                <a:pos x="connsiteX0" y="connsiteY0"/>
              </a:cxn>
              <a:cxn ang="0">
                <a:pos x="connsiteX1" y="connsiteY1"/>
              </a:cxn>
              <a:cxn ang="0">
                <a:pos x="connsiteX2" y="connsiteY2"/>
              </a:cxn>
            </a:cxnLst>
            <a:rect l="l" t="t" r="r" b="b"/>
            <a:pathLst>
              <a:path w="1028700" h="285933">
                <a:moveTo>
                  <a:pt x="1028700" y="285933"/>
                </a:moveTo>
                <a:cubicBezTo>
                  <a:pt x="971550" y="145915"/>
                  <a:pt x="914400" y="5898"/>
                  <a:pt x="742950" y="183"/>
                </a:cubicBezTo>
                <a:cubicBezTo>
                  <a:pt x="571500" y="-5532"/>
                  <a:pt x="285750" y="123055"/>
                  <a:pt x="0" y="251643"/>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圖案 42">
            <a:extLst>
              <a:ext uri="{FF2B5EF4-FFF2-40B4-BE49-F238E27FC236}">
                <a16:creationId xmlns:a16="http://schemas.microsoft.com/office/drawing/2014/main" id="{8E53A19E-B846-4E41-8DA2-066BB78CDFC6}"/>
              </a:ext>
            </a:extLst>
          </p:cNvPr>
          <p:cNvSpPr/>
          <p:nvPr/>
        </p:nvSpPr>
        <p:spPr>
          <a:xfrm>
            <a:off x="6647052" y="3317306"/>
            <a:ext cx="1963891" cy="827830"/>
          </a:xfrm>
          <a:custGeom>
            <a:avLst/>
            <a:gdLst>
              <a:gd name="connsiteX0" fmla="*/ 1028700 w 1028700"/>
              <a:gd name="connsiteY0" fmla="*/ 285933 h 285933"/>
              <a:gd name="connsiteX1" fmla="*/ 742950 w 1028700"/>
              <a:gd name="connsiteY1" fmla="*/ 183 h 285933"/>
              <a:gd name="connsiteX2" fmla="*/ 0 w 1028700"/>
              <a:gd name="connsiteY2" fmla="*/ 251643 h 285933"/>
            </a:gdLst>
            <a:ahLst/>
            <a:cxnLst>
              <a:cxn ang="0">
                <a:pos x="connsiteX0" y="connsiteY0"/>
              </a:cxn>
              <a:cxn ang="0">
                <a:pos x="connsiteX1" y="connsiteY1"/>
              </a:cxn>
              <a:cxn ang="0">
                <a:pos x="connsiteX2" y="connsiteY2"/>
              </a:cxn>
            </a:cxnLst>
            <a:rect l="l" t="t" r="r" b="b"/>
            <a:pathLst>
              <a:path w="1028700" h="285933">
                <a:moveTo>
                  <a:pt x="1028700" y="285933"/>
                </a:moveTo>
                <a:cubicBezTo>
                  <a:pt x="971550" y="145915"/>
                  <a:pt x="914400" y="5898"/>
                  <a:pt x="742950" y="183"/>
                </a:cubicBezTo>
                <a:cubicBezTo>
                  <a:pt x="571500" y="-5532"/>
                  <a:pt x="285750" y="123055"/>
                  <a:pt x="0" y="251643"/>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群組 43">
            <a:extLst>
              <a:ext uri="{FF2B5EF4-FFF2-40B4-BE49-F238E27FC236}">
                <a16:creationId xmlns:a16="http://schemas.microsoft.com/office/drawing/2014/main" id="{134F89D1-D0D7-4437-B03E-6FD7D2FDA9D9}"/>
              </a:ext>
            </a:extLst>
          </p:cNvPr>
          <p:cNvGrpSpPr/>
          <p:nvPr/>
        </p:nvGrpSpPr>
        <p:grpSpPr>
          <a:xfrm>
            <a:off x="7140307" y="3478431"/>
            <a:ext cx="314881" cy="299865"/>
            <a:chOff x="4839733" y="3148800"/>
            <a:chExt cx="314881" cy="299865"/>
          </a:xfrm>
        </p:grpSpPr>
        <p:cxnSp>
          <p:nvCxnSpPr>
            <p:cNvPr id="45" name="直線接點 44">
              <a:extLst>
                <a:ext uri="{FF2B5EF4-FFF2-40B4-BE49-F238E27FC236}">
                  <a16:creationId xmlns:a16="http://schemas.microsoft.com/office/drawing/2014/main" id="{028FB4DE-DDF3-4B80-9571-7305349892B3}"/>
                </a:ext>
              </a:extLst>
            </p:cNvPr>
            <p:cNvCxnSpPr>
              <a:cxnSpLocks/>
            </p:cNvCxnSpPr>
            <p:nvPr/>
          </p:nvCxnSpPr>
          <p:spPr>
            <a:xfrm>
              <a:off x="4839733" y="3181584"/>
              <a:ext cx="314881" cy="2474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4C03BF72-CF93-4A94-ABD5-CA9462B7FBC9}"/>
                </a:ext>
              </a:extLst>
            </p:cNvPr>
            <p:cNvCxnSpPr>
              <a:cxnSpLocks/>
            </p:cNvCxnSpPr>
            <p:nvPr/>
          </p:nvCxnSpPr>
          <p:spPr>
            <a:xfrm flipH="1">
              <a:off x="4880472" y="3148800"/>
              <a:ext cx="216040" cy="29986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右大括弧 46">
            <a:extLst>
              <a:ext uri="{FF2B5EF4-FFF2-40B4-BE49-F238E27FC236}">
                <a16:creationId xmlns:a16="http://schemas.microsoft.com/office/drawing/2014/main" id="{4690C5E8-41B9-450C-9CD3-ECF50AF83E30}"/>
              </a:ext>
            </a:extLst>
          </p:cNvPr>
          <p:cNvSpPr/>
          <p:nvPr/>
        </p:nvSpPr>
        <p:spPr>
          <a:xfrm rot="16200000">
            <a:off x="8433349" y="643881"/>
            <a:ext cx="308838" cy="2665929"/>
          </a:xfrm>
          <a:prstGeom prst="rightBrace">
            <a:avLst>
              <a:gd name="adj1" fmla="val 62879"/>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 name="文字方塊 47">
            <a:extLst>
              <a:ext uri="{FF2B5EF4-FFF2-40B4-BE49-F238E27FC236}">
                <a16:creationId xmlns:a16="http://schemas.microsoft.com/office/drawing/2014/main" id="{6FE9EA07-12E5-4501-A8E9-0B9C162FE88C}"/>
              </a:ext>
            </a:extLst>
          </p:cNvPr>
          <p:cNvSpPr txBox="1"/>
          <p:nvPr/>
        </p:nvSpPr>
        <p:spPr>
          <a:xfrm>
            <a:off x="2064234" y="1666355"/>
            <a:ext cx="3474890" cy="830997"/>
          </a:xfrm>
          <a:prstGeom prst="rect">
            <a:avLst/>
          </a:prstGeom>
          <a:noFill/>
        </p:spPr>
        <p:txBody>
          <a:bodyPr wrap="square" rtlCol="0">
            <a:spAutoFit/>
          </a:bodyPr>
          <a:lstStyle/>
          <a:p>
            <a:r>
              <a:rPr lang="en-US" altLang="zh-TW" sz="2400" dirty="0"/>
              <a:t>Speech is a very long vector sequence.</a:t>
            </a:r>
            <a:endParaRPr lang="zh-TW" altLang="en-US" sz="2400" dirty="0"/>
          </a:p>
        </p:txBody>
      </p:sp>
      <p:pic>
        <p:nvPicPr>
          <p:cNvPr id="49" name="圖片 48">
            <a:extLst>
              <a:ext uri="{FF2B5EF4-FFF2-40B4-BE49-F238E27FC236}">
                <a16:creationId xmlns:a16="http://schemas.microsoft.com/office/drawing/2014/main" id="{53CE568C-69FB-4926-9848-F13B31A1B703}"/>
              </a:ext>
            </a:extLst>
          </p:cNvPr>
          <p:cNvPicPr>
            <a:picLocks noChangeAspect="1"/>
          </p:cNvPicPr>
          <p:nvPr/>
        </p:nvPicPr>
        <p:blipFill>
          <a:blip r:embed="rId11"/>
          <a:stretch>
            <a:fillRect/>
          </a:stretch>
        </p:blipFill>
        <p:spPr>
          <a:xfrm>
            <a:off x="3382950" y="2645200"/>
            <a:ext cx="2052874" cy="664414"/>
          </a:xfrm>
          <a:prstGeom prst="rect">
            <a:avLst/>
          </a:prstGeom>
        </p:spPr>
      </p:pic>
      <p:grpSp>
        <p:nvGrpSpPr>
          <p:cNvPr id="50" name="群組 49">
            <a:extLst>
              <a:ext uri="{FF2B5EF4-FFF2-40B4-BE49-F238E27FC236}">
                <a16:creationId xmlns:a16="http://schemas.microsoft.com/office/drawing/2014/main" id="{DADDD3CF-8E8A-4417-9CF6-15D184F75F6C}"/>
              </a:ext>
            </a:extLst>
          </p:cNvPr>
          <p:cNvGrpSpPr/>
          <p:nvPr/>
        </p:nvGrpSpPr>
        <p:grpSpPr>
          <a:xfrm>
            <a:off x="3670095" y="2616623"/>
            <a:ext cx="1646151" cy="669610"/>
            <a:chOff x="1298905" y="4800778"/>
            <a:chExt cx="1646151" cy="669610"/>
          </a:xfrm>
        </p:grpSpPr>
        <p:sp>
          <p:nvSpPr>
            <p:cNvPr id="51" name="矩形: 圓角 50">
              <a:extLst>
                <a:ext uri="{FF2B5EF4-FFF2-40B4-BE49-F238E27FC236}">
                  <a16:creationId xmlns:a16="http://schemas.microsoft.com/office/drawing/2014/main" id="{BF866CD5-A759-4EA7-B0F8-E4A6631E3743}"/>
                </a:ext>
              </a:extLst>
            </p:cNvPr>
            <p:cNvSpPr/>
            <p:nvPr/>
          </p:nvSpPr>
          <p:spPr>
            <a:xfrm>
              <a:off x="1298905" y="4800778"/>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2" name="矩形: 圓角 51">
              <a:extLst>
                <a:ext uri="{FF2B5EF4-FFF2-40B4-BE49-F238E27FC236}">
                  <a16:creationId xmlns:a16="http://schemas.microsoft.com/office/drawing/2014/main" id="{C1EFE0C5-B854-4175-8551-E80A3849515C}"/>
                </a:ext>
              </a:extLst>
            </p:cNvPr>
            <p:cNvSpPr/>
            <p:nvPr/>
          </p:nvSpPr>
          <p:spPr>
            <a:xfrm>
              <a:off x="1795782" y="4800778"/>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3" name="矩形: 圓角 52">
              <a:extLst>
                <a:ext uri="{FF2B5EF4-FFF2-40B4-BE49-F238E27FC236}">
                  <a16:creationId xmlns:a16="http://schemas.microsoft.com/office/drawing/2014/main" id="{FE7604A8-40E0-4EDE-A29C-70AE3EE9B6F8}"/>
                </a:ext>
              </a:extLst>
            </p:cNvPr>
            <p:cNvSpPr/>
            <p:nvPr/>
          </p:nvSpPr>
          <p:spPr>
            <a:xfrm>
              <a:off x="2254913" y="4800778"/>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4" name="矩形: 圓角 53">
              <a:extLst>
                <a:ext uri="{FF2B5EF4-FFF2-40B4-BE49-F238E27FC236}">
                  <a16:creationId xmlns:a16="http://schemas.microsoft.com/office/drawing/2014/main" id="{F0B7B9BC-962D-415A-A7FD-EEBB5ED5F694}"/>
                </a:ext>
              </a:extLst>
            </p:cNvPr>
            <p:cNvSpPr/>
            <p:nvPr/>
          </p:nvSpPr>
          <p:spPr>
            <a:xfrm>
              <a:off x="2693726" y="4800779"/>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sp>
        <p:nvSpPr>
          <p:cNvPr id="55" name="文字方塊 54">
            <a:extLst>
              <a:ext uri="{FF2B5EF4-FFF2-40B4-BE49-F238E27FC236}">
                <a16:creationId xmlns:a16="http://schemas.microsoft.com/office/drawing/2014/main" id="{FE26D5C9-7A5E-48DD-9230-DA629F6FFE9A}"/>
              </a:ext>
            </a:extLst>
          </p:cNvPr>
          <p:cNvSpPr txBox="1"/>
          <p:nvPr/>
        </p:nvSpPr>
        <p:spPr>
          <a:xfrm>
            <a:off x="4765621" y="2169247"/>
            <a:ext cx="956008" cy="461665"/>
          </a:xfrm>
          <a:prstGeom prst="rect">
            <a:avLst/>
          </a:prstGeom>
          <a:noFill/>
        </p:spPr>
        <p:txBody>
          <a:bodyPr wrap="square" rtlCol="0">
            <a:spAutoFit/>
          </a:bodyPr>
          <a:lstStyle/>
          <a:p>
            <a:pPr algn="ctr"/>
            <a:r>
              <a:rPr lang="en-US" altLang="zh-TW" sz="2400" dirty="0"/>
              <a:t>10ms</a:t>
            </a:r>
            <a:endParaRPr lang="zh-TW" altLang="en-US" sz="2400" dirty="0"/>
          </a:p>
        </p:txBody>
      </p:sp>
      <mc:AlternateContent xmlns:mc="http://schemas.openxmlformats.org/markup-compatibility/2006">
        <mc:Choice xmlns:a14="http://schemas.microsoft.com/office/drawing/2010/main" Requires="a14">
          <p:sp>
            <p:nvSpPr>
              <p:cNvPr id="56" name="矩形 55">
                <a:extLst>
                  <a:ext uri="{FF2B5EF4-FFF2-40B4-BE49-F238E27FC236}">
                    <a16:creationId xmlns:a16="http://schemas.microsoft.com/office/drawing/2014/main" id="{AB70EBF2-64C4-4CF0-840A-F41F9939B63B}"/>
                  </a:ext>
                </a:extLst>
              </p:cNvPr>
              <p:cNvSpPr/>
              <p:nvPr/>
            </p:nvSpPr>
            <p:spPr>
              <a:xfrm>
                <a:off x="3969578" y="4428733"/>
                <a:ext cx="1569546" cy="148890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1" i="1">
                          <a:latin typeface="Cambria Math" panose="02040503050406030204" pitchFamily="18" charset="0"/>
                        </a:rPr>
                        <m:t>𝑨</m:t>
                      </m:r>
                      <m:r>
                        <a:rPr lang="en-US" altLang="zh-TW" sz="2800">
                          <a:latin typeface="Cambria Math" panose="02040503050406030204" pitchFamily="18" charset="0"/>
                        </a:rPr>
                        <m:t>′</m:t>
                      </m:r>
                    </m:oMath>
                  </m:oMathPara>
                </a14:m>
                <a:endParaRPr lang="zh-TW" altLang="en-US" sz="2800" dirty="0"/>
              </a:p>
            </p:txBody>
          </p:sp>
        </mc:Choice>
        <mc:Fallback>
          <p:sp>
            <p:nvSpPr>
              <p:cNvPr id="56" name="矩形 55">
                <a:extLst>
                  <a:ext uri="{FF2B5EF4-FFF2-40B4-BE49-F238E27FC236}">
                    <a16:creationId xmlns:a16="http://schemas.microsoft.com/office/drawing/2014/main" id="{AB70EBF2-64C4-4CF0-840A-F41F9939B63B}"/>
                  </a:ext>
                </a:extLst>
              </p:cNvPr>
              <p:cNvSpPr>
                <a:spLocks noRot="1" noChangeAspect="1" noMove="1" noResize="1" noEditPoints="1" noAdjustHandles="1" noChangeArrowheads="1" noChangeShapeType="1" noTextEdit="1"/>
              </p:cNvSpPr>
              <p:nvPr/>
            </p:nvSpPr>
            <p:spPr>
              <a:xfrm>
                <a:off x="3969578" y="4428733"/>
                <a:ext cx="1569546" cy="1488905"/>
              </a:xfrm>
              <a:prstGeom prst="rect">
                <a:avLst/>
              </a:prstGeom>
              <a:blipFill>
                <a:blip r:embed="rId12"/>
                <a:stretch>
                  <a:fillRect/>
                </a:stretch>
              </a:blipFill>
            </p:spPr>
            <p:txBody>
              <a:bodyPr/>
              <a:lstStyle/>
              <a:p>
                <a:r>
                  <a:rPr lang="zh-CN" altLang="en-US">
                    <a:noFill/>
                  </a:rPr>
                  <a:t> </a:t>
                </a:r>
              </a:p>
            </p:txBody>
          </p:sp>
        </mc:Fallback>
      </mc:AlternateContent>
      <p:sp>
        <p:nvSpPr>
          <p:cNvPr id="57" name="文字方塊 56">
            <a:extLst>
              <a:ext uri="{FF2B5EF4-FFF2-40B4-BE49-F238E27FC236}">
                <a16:creationId xmlns:a16="http://schemas.microsoft.com/office/drawing/2014/main" id="{2310249D-95C8-46D0-996C-25C53D13A015}"/>
              </a:ext>
            </a:extLst>
          </p:cNvPr>
          <p:cNvSpPr txBox="1"/>
          <p:nvPr/>
        </p:nvSpPr>
        <p:spPr>
          <a:xfrm>
            <a:off x="2236259" y="5643417"/>
            <a:ext cx="1839888" cy="830997"/>
          </a:xfrm>
          <a:prstGeom prst="rect">
            <a:avLst/>
          </a:prstGeom>
          <a:noFill/>
        </p:spPr>
        <p:txBody>
          <a:bodyPr wrap="square" rtlCol="0">
            <a:spAutoFit/>
          </a:bodyPr>
          <a:lstStyle/>
          <a:p>
            <a:pPr algn="ctr"/>
            <a:r>
              <a:rPr lang="en-US" altLang="zh-TW" sz="2400" i="1" dirty="0"/>
              <a:t>Attention Matrix</a:t>
            </a:r>
            <a:endParaRPr lang="zh-TW" altLang="en-US" sz="2400" i="1" dirty="0"/>
          </a:p>
        </p:txBody>
      </p:sp>
      <mc:AlternateContent xmlns:mc="http://schemas.openxmlformats.org/markup-compatibility/2006">
        <mc:Choice xmlns:a14="http://schemas.microsoft.com/office/drawing/2010/main" Requires="a14">
          <p:sp>
            <p:nvSpPr>
              <p:cNvPr id="58" name="文字方塊 57">
                <a:extLst>
                  <a:ext uri="{FF2B5EF4-FFF2-40B4-BE49-F238E27FC236}">
                    <a16:creationId xmlns:a16="http://schemas.microsoft.com/office/drawing/2014/main" id="{BFBECA57-D7A7-4905-AD05-FAB32F7B6D83}"/>
                  </a:ext>
                </a:extLst>
              </p:cNvPr>
              <p:cNvSpPr txBox="1"/>
              <p:nvPr/>
            </p:nvSpPr>
            <p:spPr>
              <a:xfrm>
                <a:off x="2143017" y="3665154"/>
                <a:ext cx="3710925" cy="461665"/>
              </a:xfrm>
              <a:prstGeom prst="rect">
                <a:avLst/>
              </a:prstGeom>
              <a:noFill/>
            </p:spPr>
            <p:txBody>
              <a:bodyPr wrap="square" rtlCol="0">
                <a:spAutoFit/>
              </a:bodyPr>
              <a:lstStyle/>
              <a:p>
                <a:r>
                  <a:rPr lang="en-US" altLang="zh-TW" sz="2400" dirty="0"/>
                  <a:t>If input sequence is length </a:t>
                </a:r>
                <a14:m>
                  <m:oMath xmlns:m="http://schemas.openxmlformats.org/officeDocument/2006/math">
                    <m:r>
                      <a:rPr lang="en-US" altLang="zh-TW" sz="2400" i="1" dirty="0">
                        <a:latin typeface="Cambria Math" panose="02040503050406030204" pitchFamily="18" charset="0"/>
                      </a:rPr>
                      <m:t>𝐿</m:t>
                    </m:r>
                  </m:oMath>
                </a14:m>
                <a:endParaRPr lang="zh-TW" altLang="en-US" sz="2400" i="1" dirty="0"/>
              </a:p>
            </p:txBody>
          </p:sp>
        </mc:Choice>
        <mc:Fallback>
          <p:sp>
            <p:nvSpPr>
              <p:cNvPr id="58" name="文字方塊 57">
                <a:extLst>
                  <a:ext uri="{FF2B5EF4-FFF2-40B4-BE49-F238E27FC236}">
                    <a16:creationId xmlns:a16="http://schemas.microsoft.com/office/drawing/2014/main" id="{BFBECA57-D7A7-4905-AD05-FAB32F7B6D83}"/>
                  </a:ext>
                </a:extLst>
              </p:cNvPr>
              <p:cNvSpPr txBox="1">
                <a:spLocks noRot="1" noChangeAspect="1" noMove="1" noResize="1" noEditPoints="1" noAdjustHandles="1" noChangeArrowheads="1" noChangeShapeType="1" noTextEdit="1"/>
              </p:cNvSpPr>
              <p:nvPr/>
            </p:nvSpPr>
            <p:spPr>
              <a:xfrm>
                <a:off x="2143017" y="3665154"/>
                <a:ext cx="3710925" cy="461665"/>
              </a:xfrm>
              <a:prstGeom prst="rect">
                <a:avLst/>
              </a:prstGeom>
              <a:blipFill>
                <a:blip r:embed="rId13"/>
                <a:stretch>
                  <a:fillRect l="-2389" t="-8108" b="-297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字方塊 59">
                <a:extLst>
                  <a:ext uri="{FF2B5EF4-FFF2-40B4-BE49-F238E27FC236}">
                    <a16:creationId xmlns:a16="http://schemas.microsoft.com/office/drawing/2014/main" id="{8DA2CA76-9184-4973-ADF4-DACD1DC68140}"/>
                  </a:ext>
                </a:extLst>
              </p:cNvPr>
              <p:cNvSpPr txBox="1"/>
              <p:nvPr/>
            </p:nvSpPr>
            <p:spPr>
              <a:xfrm>
                <a:off x="3344165" y="4942352"/>
                <a:ext cx="8008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dirty="0">
                          <a:latin typeface="Cambria Math" panose="02040503050406030204" pitchFamily="18" charset="0"/>
                        </a:rPr>
                        <m:t>𝐿</m:t>
                      </m:r>
                    </m:oMath>
                  </m:oMathPara>
                </a14:m>
                <a:endParaRPr lang="zh-TW" altLang="en-US" sz="2400" i="1" dirty="0"/>
              </a:p>
            </p:txBody>
          </p:sp>
        </mc:Choice>
        <mc:Fallback>
          <p:sp>
            <p:nvSpPr>
              <p:cNvPr id="60" name="文字方塊 59">
                <a:extLst>
                  <a:ext uri="{FF2B5EF4-FFF2-40B4-BE49-F238E27FC236}">
                    <a16:creationId xmlns:a16="http://schemas.microsoft.com/office/drawing/2014/main" id="{8DA2CA76-9184-4973-ADF4-DACD1DC68140}"/>
                  </a:ext>
                </a:extLst>
              </p:cNvPr>
              <p:cNvSpPr txBox="1">
                <a:spLocks noRot="1" noChangeAspect="1" noMove="1" noResize="1" noEditPoints="1" noAdjustHandles="1" noChangeArrowheads="1" noChangeShapeType="1" noTextEdit="1"/>
              </p:cNvSpPr>
              <p:nvPr/>
            </p:nvSpPr>
            <p:spPr>
              <a:xfrm>
                <a:off x="3344165" y="4942352"/>
                <a:ext cx="800883"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文字方塊 60">
                <a:extLst>
                  <a:ext uri="{FF2B5EF4-FFF2-40B4-BE49-F238E27FC236}">
                    <a16:creationId xmlns:a16="http://schemas.microsoft.com/office/drawing/2014/main" id="{7BDFC438-86EB-4C5B-8218-452680A64F75}"/>
                  </a:ext>
                </a:extLst>
              </p:cNvPr>
              <p:cNvSpPr txBox="1"/>
              <p:nvPr/>
            </p:nvSpPr>
            <p:spPr>
              <a:xfrm>
                <a:off x="4343583" y="5917638"/>
                <a:ext cx="8008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dirty="0">
                          <a:latin typeface="Cambria Math" panose="02040503050406030204" pitchFamily="18" charset="0"/>
                        </a:rPr>
                        <m:t>𝐿</m:t>
                      </m:r>
                    </m:oMath>
                  </m:oMathPara>
                </a14:m>
                <a:endParaRPr lang="zh-TW" altLang="en-US" sz="2400" i="1" dirty="0"/>
              </a:p>
            </p:txBody>
          </p:sp>
        </mc:Choice>
        <mc:Fallback>
          <p:sp>
            <p:nvSpPr>
              <p:cNvPr id="61" name="文字方塊 60">
                <a:extLst>
                  <a:ext uri="{FF2B5EF4-FFF2-40B4-BE49-F238E27FC236}">
                    <a16:creationId xmlns:a16="http://schemas.microsoft.com/office/drawing/2014/main" id="{7BDFC438-86EB-4C5B-8218-452680A64F75}"/>
                  </a:ext>
                </a:extLst>
              </p:cNvPr>
              <p:cNvSpPr txBox="1">
                <a:spLocks noRot="1" noChangeAspect="1" noMove="1" noResize="1" noEditPoints="1" noAdjustHandles="1" noChangeArrowheads="1" noChangeShapeType="1" noTextEdit="1"/>
              </p:cNvSpPr>
              <p:nvPr/>
            </p:nvSpPr>
            <p:spPr>
              <a:xfrm>
                <a:off x="4343583" y="5917638"/>
                <a:ext cx="800883" cy="461665"/>
              </a:xfrm>
              <a:prstGeom prst="rect">
                <a:avLst/>
              </a:prstGeom>
              <a:blipFill>
                <a:blip r:embed="rId15"/>
                <a:stretch>
                  <a:fillRect/>
                </a:stretch>
              </a:blipFill>
            </p:spPr>
            <p:txBody>
              <a:bodyPr/>
              <a:lstStyle/>
              <a:p>
                <a:r>
                  <a:rPr lang="zh-CN" altLang="en-US">
                    <a:noFill/>
                  </a:rPr>
                  <a:t> </a:t>
                </a:r>
              </a:p>
            </p:txBody>
          </p:sp>
        </mc:Fallback>
      </mc:AlternateContent>
      <p:sp>
        <p:nvSpPr>
          <p:cNvPr id="63" name="文字方塊 62">
            <a:extLst>
              <a:ext uri="{FF2B5EF4-FFF2-40B4-BE49-F238E27FC236}">
                <a16:creationId xmlns:a16="http://schemas.microsoft.com/office/drawing/2014/main" id="{02F8D02F-A372-48AA-BF14-BDEE5E3702BB}"/>
              </a:ext>
            </a:extLst>
          </p:cNvPr>
          <p:cNvSpPr txBox="1"/>
          <p:nvPr/>
        </p:nvSpPr>
        <p:spPr>
          <a:xfrm>
            <a:off x="8535209" y="866181"/>
            <a:ext cx="3518958" cy="369332"/>
          </a:xfrm>
          <a:prstGeom prst="rect">
            <a:avLst/>
          </a:prstGeom>
          <a:noFill/>
        </p:spPr>
        <p:txBody>
          <a:bodyPr wrap="square">
            <a:spAutoFit/>
          </a:bodyPr>
          <a:lstStyle/>
          <a:p>
            <a:r>
              <a:rPr lang="zh-TW" altLang="en-US" dirty="0"/>
              <a:t>https://arxiv.org/abs/1910.12977</a:t>
            </a:r>
          </a:p>
        </p:txBody>
      </p:sp>
    </p:spTree>
    <p:extLst>
      <p:ext uri="{BB962C8B-B14F-4D97-AF65-F5344CB8AC3E}">
        <p14:creationId xmlns:p14="http://schemas.microsoft.com/office/powerpoint/2010/main" val="2989822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8" grpId="0" animBg="1"/>
      <p:bldP spid="39" grpId="0"/>
      <p:bldP spid="40" grpId="0" animBg="1"/>
      <p:bldP spid="41" grpId="0" animBg="1"/>
      <p:bldP spid="42" grpId="0" animBg="1"/>
      <p:bldP spid="43" grpId="0" animBg="1"/>
      <p:bldP spid="47" grpId="0" animBg="1"/>
      <p:bldP spid="48" grpId="0"/>
      <p:bldP spid="55" grpId="0"/>
      <p:bldP spid="56" grpId="0" animBg="1"/>
      <p:bldP spid="57" grpId="0"/>
      <p:bldP spid="58" grpId="0"/>
      <p:bldP spid="60" grpId="0"/>
      <p:bldP spid="61"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C66DFCD4-38D6-8CCA-47BF-51351564AC3B}"/>
              </a:ext>
            </a:extLst>
          </p:cNvPr>
          <p:cNvSpPr>
            <a:spLocks noGrp="1"/>
          </p:cNvSpPr>
          <p:nvPr>
            <p:ph sz="quarter" idx="10"/>
          </p:nvPr>
        </p:nvSpPr>
        <p:spPr/>
        <p:txBody>
          <a:bodyPr/>
          <a:lstStyle/>
          <a:p>
            <a:endParaRPr lang="zh-CN" altLang="en-US"/>
          </a:p>
        </p:txBody>
      </p:sp>
      <p:sp>
        <p:nvSpPr>
          <p:cNvPr id="2" name="標題 1">
            <a:extLst>
              <a:ext uri="{FF2B5EF4-FFF2-40B4-BE49-F238E27FC236}">
                <a16:creationId xmlns:a16="http://schemas.microsoft.com/office/drawing/2014/main" id="{D7FD0337-1BD6-4906-BA60-84BF39A9E72C}"/>
              </a:ext>
            </a:extLst>
          </p:cNvPr>
          <p:cNvSpPr>
            <a:spLocks noGrp="1"/>
          </p:cNvSpPr>
          <p:nvPr>
            <p:ph type="title"/>
          </p:nvPr>
        </p:nvSpPr>
        <p:spPr/>
        <p:txBody>
          <a:bodyPr/>
          <a:lstStyle/>
          <a:p>
            <a:r>
              <a:rPr lang="zh-TW" altLang="en-US" dirty="0"/>
              <a:t>应用</a:t>
            </a:r>
            <a:r>
              <a:rPr lang="zh-CN" altLang="en-US" dirty="0"/>
              <a:t>：图像</a:t>
            </a:r>
            <a:endParaRPr lang="zh-TW" altLang="en-US" dirty="0"/>
          </a:p>
        </p:txBody>
      </p:sp>
      <p:sp>
        <p:nvSpPr>
          <p:cNvPr id="4" name="投影片編號版面配置區 3">
            <a:extLst>
              <a:ext uri="{FF2B5EF4-FFF2-40B4-BE49-F238E27FC236}">
                <a16:creationId xmlns:a16="http://schemas.microsoft.com/office/drawing/2014/main" id="{CFFEE9C1-9A45-4C87-8965-C57AD3B7551F}"/>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149</a:t>
            </a:fld>
            <a:endParaRPr lang="zh-TW" altLang="en-US"/>
          </a:p>
        </p:txBody>
      </p:sp>
      <p:sp>
        <p:nvSpPr>
          <p:cNvPr id="5" name="文字方塊 4">
            <a:extLst>
              <a:ext uri="{FF2B5EF4-FFF2-40B4-BE49-F238E27FC236}">
                <a16:creationId xmlns:a16="http://schemas.microsoft.com/office/drawing/2014/main" id="{FF6813FF-E11A-4238-9777-4A4699FCFC59}"/>
              </a:ext>
            </a:extLst>
          </p:cNvPr>
          <p:cNvSpPr txBox="1"/>
          <p:nvPr/>
        </p:nvSpPr>
        <p:spPr>
          <a:xfrm>
            <a:off x="1998181" y="5740840"/>
            <a:ext cx="8561399" cy="646331"/>
          </a:xfrm>
          <a:prstGeom prst="rect">
            <a:avLst/>
          </a:prstGeom>
          <a:noFill/>
        </p:spPr>
        <p:txBody>
          <a:bodyPr wrap="square">
            <a:spAutoFit/>
          </a:bodyPr>
          <a:lstStyle/>
          <a:p>
            <a:r>
              <a:rPr lang="en-US" altLang="zh-TW" dirty="0"/>
              <a:t>Source of image: </a:t>
            </a:r>
            <a:r>
              <a:rPr lang="zh-TW" altLang="en-US" dirty="0"/>
              <a:t>https://www.researchgate.net/figure/Color-image-representation-and-RGB-matrix_fig15_282798184</a:t>
            </a:r>
          </a:p>
        </p:txBody>
      </p:sp>
      <p:pic>
        <p:nvPicPr>
          <p:cNvPr id="6" name="圖片 5">
            <a:extLst>
              <a:ext uri="{FF2B5EF4-FFF2-40B4-BE49-F238E27FC236}">
                <a16:creationId xmlns:a16="http://schemas.microsoft.com/office/drawing/2014/main" id="{4CBE3DC3-8368-472C-8344-0CB0EECBCA9B}"/>
              </a:ext>
            </a:extLst>
          </p:cNvPr>
          <p:cNvPicPr>
            <a:picLocks noChangeAspect="1"/>
          </p:cNvPicPr>
          <p:nvPr/>
        </p:nvPicPr>
        <p:blipFill>
          <a:blip r:embed="rId2"/>
          <a:stretch>
            <a:fillRect/>
          </a:stretch>
        </p:blipFill>
        <p:spPr>
          <a:xfrm>
            <a:off x="1998181" y="2457291"/>
            <a:ext cx="3553321" cy="2286319"/>
          </a:xfrm>
          <a:prstGeom prst="rect">
            <a:avLst/>
          </a:prstGeom>
        </p:spPr>
      </p:pic>
      <p:pic>
        <p:nvPicPr>
          <p:cNvPr id="25" name="圖片 24">
            <a:extLst>
              <a:ext uri="{FF2B5EF4-FFF2-40B4-BE49-F238E27FC236}">
                <a16:creationId xmlns:a16="http://schemas.microsoft.com/office/drawing/2014/main" id="{FBF8E6E8-B7DF-4183-A6DA-3BED95426258}"/>
              </a:ext>
            </a:extLst>
          </p:cNvPr>
          <p:cNvPicPr>
            <a:picLocks noChangeAspect="1"/>
          </p:cNvPicPr>
          <p:nvPr/>
        </p:nvPicPr>
        <p:blipFill>
          <a:blip r:embed="rId3"/>
          <a:stretch>
            <a:fillRect/>
          </a:stretch>
        </p:blipFill>
        <p:spPr>
          <a:xfrm>
            <a:off x="5789931" y="2457290"/>
            <a:ext cx="4544059" cy="2905530"/>
          </a:xfrm>
          <a:prstGeom prst="rect">
            <a:avLst/>
          </a:prstGeom>
        </p:spPr>
      </p:pic>
      <p:grpSp>
        <p:nvGrpSpPr>
          <p:cNvPr id="32" name="群組 31">
            <a:extLst>
              <a:ext uri="{FF2B5EF4-FFF2-40B4-BE49-F238E27FC236}">
                <a16:creationId xmlns:a16="http://schemas.microsoft.com/office/drawing/2014/main" id="{7782D375-1B2B-4B7B-9538-4E5FA790099A}"/>
              </a:ext>
            </a:extLst>
          </p:cNvPr>
          <p:cNvGrpSpPr/>
          <p:nvPr/>
        </p:nvGrpSpPr>
        <p:grpSpPr>
          <a:xfrm>
            <a:off x="8945244" y="2457290"/>
            <a:ext cx="1219201" cy="1264074"/>
            <a:chOff x="7421243" y="2285840"/>
            <a:chExt cx="1219201" cy="1264074"/>
          </a:xfrm>
        </p:grpSpPr>
        <p:cxnSp>
          <p:nvCxnSpPr>
            <p:cNvPr id="27" name="直線接點 26">
              <a:extLst>
                <a:ext uri="{FF2B5EF4-FFF2-40B4-BE49-F238E27FC236}">
                  <a16:creationId xmlns:a16="http://schemas.microsoft.com/office/drawing/2014/main" id="{261E6120-2267-4768-9A17-AF57C9429484}"/>
                </a:ext>
              </a:extLst>
            </p:cNvPr>
            <p:cNvCxnSpPr/>
            <p:nvPr/>
          </p:nvCxnSpPr>
          <p:spPr>
            <a:xfrm flipH="1">
              <a:off x="7421880" y="2285840"/>
              <a:ext cx="899160" cy="9602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94211CA3-720C-4E3D-8F0C-9BF7C525CB25}"/>
                </a:ext>
              </a:extLst>
            </p:cNvPr>
            <p:cNvCxnSpPr/>
            <p:nvPr/>
          </p:nvCxnSpPr>
          <p:spPr>
            <a:xfrm flipH="1">
              <a:off x="7741284" y="2300969"/>
              <a:ext cx="899160" cy="9602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8E624DB4-A21D-4B4E-A78F-EFB206504A94}"/>
                </a:ext>
              </a:extLst>
            </p:cNvPr>
            <p:cNvCxnSpPr/>
            <p:nvPr/>
          </p:nvCxnSpPr>
          <p:spPr>
            <a:xfrm flipH="1">
              <a:off x="7741284" y="2588101"/>
              <a:ext cx="899160" cy="9602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97D0ACA4-9D2B-4334-8F8A-AB332B183AC0}"/>
                </a:ext>
              </a:extLst>
            </p:cNvPr>
            <p:cNvCxnSpPr>
              <a:cxnSpLocks/>
            </p:cNvCxnSpPr>
            <p:nvPr/>
          </p:nvCxnSpPr>
          <p:spPr>
            <a:xfrm>
              <a:off x="7421244" y="3268790"/>
              <a:ext cx="636" cy="2795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5DDC6914-DD66-4BE8-862B-BE98E72BF793}"/>
                </a:ext>
              </a:extLst>
            </p:cNvPr>
            <p:cNvCxnSpPr>
              <a:cxnSpLocks/>
            </p:cNvCxnSpPr>
            <p:nvPr/>
          </p:nvCxnSpPr>
          <p:spPr>
            <a:xfrm>
              <a:off x="7740648" y="3246120"/>
              <a:ext cx="636" cy="2795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1579ACB5-1691-4914-A125-A82E2E2CB659}"/>
                </a:ext>
              </a:extLst>
            </p:cNvPr>
            <p:cNvCxnSpPr>
              <a:cxnSpLocks/>
            </p:cNvCxnSpPr>
            <p:nvPr/>
          </p:nvCxnSpPr>
          <p:spPr>
            <a:xfrm rot="5400000">
              <a:off x="7580628" y="3105656"/>
              <a:ext cx="636" cy="2795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EAD91182-8372-4B5A-AB61-587B211582BF}"/>
                </a:ext>
              </a:extLst>
            </p:cNvPr>
            <p:cNvCxnSpPr>
              <a:cxnSpLocks/>
            </p:cNvCxnSpPr>
            <p:nvPr/>
          </p:nvCxnSpPr>
          <p:spPr>
            <a:xfrm rot="5400000">
              <a:off x="7560721" y="3409800"/>
              <a:ext cx="636" cy="2795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34A39F7F-CC67-4C64-8603-F590B08AB8EA}"/>
                </a:ext>
              </a:extLst>
            </p:cNvPr>
            <p:cNvCxnSpPr>
              <a:cxnSpLocks/>
            </p:cNvCxnSpPr>
            <p:nvPr/>
          </p:nvCxnSpPr>
          <p:spPr>
            <a:xfrm>
              <a:off x="8638536" y="2313591"/>
              <a:ext cx="636" cy="2795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文字方塊 36">
            <a:extLst>
              <a:ext uri="{FF2B5EF4-FFF2-40B4-BE49-F238E27FC236}">
                <a16:creationId xmlns:a16="http://schemas.microsoft.com/office/drawing/2014/main" id="{6AFC3B04-7A38-4A11-AB41-702166128662}"/>
              </a:ext>
            </a:extLst>
          </p:cNvPr>
          <p:cNvSpPr txBox="1"/>
          <p:nvPr/>
        </p:nvSpPr>
        <p:spPr>
          <a:xfrm>
            <a:off x="7466550" y="1556051"/>
            <a:ext cx="2571750" cy="523220"/>
          </a:xfrm>
          <a:prstGeom prst="rect">
            <a:avLst/>
          </a:prstGeom>
          <a:noFill/>
        </p:spPr>
        <p:txBody>
          <a:bodyPr wrap="square" rtlCol="0">
            <a:spAutoFit/>
          </a:bodyPr>
          <a:lstStyle/>
          <a:p>
            <a:r>
              <a:rPr lang="en-US" altLang="zh-TW" sz="2800" dirty="0"/>
              <a:t>This is a vector.</a:t>
            </a:r>
            <a:endParaRPr lang="zh-TW" altLang="en-US" sz="2800" dirty="0"/>
          </a:p>
        </p:txBody>
      </p:sp>
      <p:cxnSp>
        <p:nvCxnSpPr>
          <p:cNvPr id="39" name="直線單箭頭接點 38">
            <a:extLst>
              <a:ext uri="{FF2B5EF4-FFF2-40B4-BE49-F238E27FC236}">
                <a16:creationId xmlns:a16="http://schemas.microsoft.com/office/drawing/2014/main" id="{0A1D94DD-7961-4391-8511-D8734607E51C}"/>
              </a:ext>
            </a:extLst>
          </p:cNvPr>
          <p:cNvCxnSpPr>
            <a:cxnSpLocks/>
          </p:cNvCxnSpPr>
          <p:nvPr/>
        </p:nvCxnSpPr>
        <p:spPr>
          <a:xfrm flipH="1" flipV="1">
            <a:off x="8687406" y="2016877"/>
            <a:ext cx="962439" cy="8581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E487A8F7-A6A9-48D8-AEAA-2321DD62C29E}"/>
              </a:ext>
            </a:extLst>
          </p:cNvPr>
          <p:cNvSpPr txBox="1"/>
          <p:nvPr/>
        </p:nvSpPr>
        <p:spPr>
          <a:xfrm>
            <a:off x="2195372" y="1600680"/>
            <a:ext cx="3921071" cy="830997"/>
          </a:xfrm>
          <a:prstGeom prst="rect">
            <a:avLst/>
          </a:prstGeom>
          <a:noFill/>
        </p:spPr>
        <p:txBody>
          <a:bodyPr wrap="square" rtlCol="0">
            <a:spAutoFit/>
          </a:bodyPr>
          <a:lstStyle/>
          <a:p>
            <a:r>
              <a:rPr lang="en-US" altLang="zh-TW" sz="2400" dirty="0"/>
              <a:t>An </a:t>
            </a:r>
            <a:r>
              <a:rPr lang="en-US" altLang="zh-TW" sz="2400" b="1" dirty="0"/>
              <a:t>image</a:t>
            </a:r>
            <a:r>
              <a:rPr lang="en-US" altLang="zh-TW" sz="2400" dirty="0"/>
              <a:t> can also be considered as a </a:t>
            </a:r>
            <a:r>
              <a:rPr lang="en-US" altLang="zh-TW" sz="2400" b="1" dirty="0"/>
              <a:t>vector set</a:t>
            </a:r>
            <a:r>
              <a:rPr lang="en-US" altLang="zh-TW" sz="2400" dirty="0"/>
              <a:t>.</a:t>
            </a:r>
            <a:endParaRPr lang="zh-TW" altLang="en-US" sz="2400" dirty="0"/>
          </a:p>
        </p:txBody>
      </p:sp>
    </p:spTree>
    <p:extLst>
      <p:ext uri="{BB962C8B-B14F-4D97-AF65-F5344CB8AC3E}">
        <p14:creationId xmlns:p14="http://schemas.microsoft.com/office/powerpoint/2010/main" val="15311299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激活函数</a:t>
            </a:r>
            <a:r>
              <a:rPr lang="zh-CN" altLang="en-US" dirty="0"/>
              <a:t>的选择</a:t>
            </a:r>
            <a:endParaRPr kumimoji="1" lang="zh-CN" altLang="en-US" dirty="0"/>
          </a:p>
        </p:txBody>
      </p:sp>
      <p:sp>
        <p:nvSpPr>
          <p:cNvPr id="3" name="内容占位符 2"/>
          <p:cNvSpPr>
            <a:spLocks noGrp="1"/>
          </p:cNvSpPr>
          <p:nvPr>
            <p:ph sz="quarter" idx="10"/>
          </p:nvPr>
        </p:nvSpPr>
        <p:spPr/>
        <p:txBody>
          <a:bodyPr/>
          <a:lstStyle/>
          <a:p>
            <a:pPr lvl="0"/>
            <a:r>
              <a:rPr lang="zh-CN" altLang="zh-CN" dirty="0"/>
              <a:t>首选</a:t>
            </a:r>
            <a:r>
              <a:rPr lang="en-US" altLang="zh-CN" dirty="0"/>
              <a:t>ReLU</a:t>
            </a:r>
            <a:r>
              <a:rPr lang="zh-CN" altLang="zh-CN" dirty="0"/>
              <a:t>，速度快，但是要注意学习速率</a:t>
            </a:r>
          </a:p>
          <a:p>
            <a:pPr lvl="0"/>
            <a:r>
              <a:rPr lang="zh-CN" altLang="zh-CN" dirty="0"/>
              <a:t>如果</a:t>
            </a:r>
            <a:r>
              <a:rPr lang="en-US" altLang="zh-CN" dirty="0"/>
              <a:t> ReLU </a:t>
            </a:r>
            <a:r>
              <a:rPr lang="zh-CN" altLang="zh-CN" dirty="0"/>
              <a:t>效果欠佳，尝试使用</a:t>
            </a:r>
            <a:r>
              <a:rPr lang="en-US" altLang="zh-CN" dirty="0" err="1"/>
              <a:t>ReLU</a:t>
            </a:r>
            <a:r>
              <a:rPr lang="zh-CN" altLang="en-US" dirty="0"/>
              <a:t>的改进版本：</a:t>
            </a:r>
            <a:r>
              <a:rPr lang="en-US" altLang="zh-CN" dirty="0"/>
              <a:t>Leaky ReLU</a:t>
            </a:r>
            <a:r>
              <a:rPr lang="zh-CN" altLang="zh-CN" dirty="0"/>
              <a:t>、</a:t>
            </a:r>
            <a:r>
              <a:rPr lang="en-US" altLang="zh-CN" dirty="0"/>
              <a:t>ELU </a:t>
            </a:r>
            <a:r>
              <a:rPr lang="zh-CN" altLang="zh-CN" dirty="0"/>
              <a:t>或</a:t>
            </a:r>
            <a:r>
              <a:rPr lang="en-US" altLang="zh-CN" dirty="0"/>
              <a:t> </a:t>
            </a:r>
            <a:r>
              <a:rPr lang="en-US" altLang="zh-CN" dirty="0" err="1"/>
              <a:t>MaxOut</a:t>
            </a:r>
            <a:r>
              <a:rPr lang="en-US" altLang="zh-CN" dirty="0"/>
              <a:t> </a:t>
            </a:r>
            <a:r>
              <a:rPr lang="zh-CN" altLang="zh-CN" dirty="0"/>
              <a:t>等</a:t>
            </a:r>
          </a:p>
          <a:p>
            <a:pPr lvl="0"/>
            <a:r>
              <a:rPr lang="zh-CN" altLang="zh-CN" dirty="0"/>
              <a:t>可以尝试使用</a:t>
            </a:r>
            <a:r>
              <a:rPr lang="en-US" altLang="zh-CN" dirty="0"/>
              <a:t> </a:t>
            </a:r>
            <a:r>
              <a:rPr lang="en-US" altLang="zh-CN" dirty="0" err="1"/>
              <a:t>tanh</a:t>
            </a:r>
            <a:endParaRPr lang="zh-CN" altLang="zh-CN" dirty="0"/>
          </a:p>
          <a:p>
            <a:r>
              <a:rPr lang="en-US" altLang="zh-CN" dirty="0"/>
              <a:t>Sigmoid </a:t>
            </a:r>
            <a:r>
              <a:rPr lang="zh-CN" altLang="zh-CN" dirty="0"/>
              <a:t>和</a:t>
            </a:r>
            <a:r>
              <a:rPr lang="en-US" altLang="zh-CN" dirty="0"/>
              <a:t> tanh </a:t>
            </a:r>
            <a:r>
              <a:rPr lang="zh-CN" altLang="zh-CN" dirty="0"/>
              <a:t>在</a:t>
            </a:r>
            <a:r>
              <a:rPr lang="en-US" altLang="zh-CN" dirty="0"/>
              <a:t> RNN</a:t>
            </a:r>
            <a:r>
              <a:rPr lang="zh-CN" altLang="zh-CN" dirty="0"/>
              <a:t>（</a:t>
            </a:r>
            <a:r>
              <a:rPr lang="en-US" altLang="zh-CN" dirty="0"/>
              <a:t>LSTM</a:t>
            </a:r>
            <a:r>
              <a:rPr lang="zh-CN" altLang="zh-CN" dirty="0"/>
              <a:t>、注意力机制等）结构中作为门控或者概率值。其它情况下，减少</a:t>
            </a:r>
            <a:r>
              <a:rPr lang="en-US" altLang="zh-CN" dirty="0"/>
              <a:t> sigmoid </a:t>
            </a:r>
            <a:r>
              <a:rPr lang="zh-CN" altLang="zh-CN" dirty="0"/>
              <a:t>的使用</a:t>
            </a:r>
            <a:endParaRPr kumimoji="1" lang="zh-CN" altLang="en-US" dirty="0"/>
          </a:p>
        </p:txBody>
      </p:sp>
    </p:spTree>
    <p:extLst>
      <p:ext uri="{BB962C8B-B14F-4D97-AF65-F5344CB8AC3E}">
        <p14:creationId xmlns:p14="http://schemas.microsoft.com/office/powerpoint/2010/main" val="13930363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35A7C0D-9BDD-89C9-E63E-66FF5BEA455E}"/>
              </a:ext>
            </a:extLst>
          </p:cNvPr>
          <p:cNvSpPr>
            <a:spLocks noGrp="1"/>
          </p:cNvSpPr>
          <p:nvPr>
            <p:ph sz="quarter" idx="10"/>
          </p:nvPr>
        </p:nvSpPr>
        <p:spPr/>
        <p:txBody>
          <a:bodyPr/>
          <a:lstStyle/>
          <a:p>
            <a:endParaRPr lang="zh-CN" altLang="en-US"/>
          </a:p>
        </p:txBody>
      </p:sp>
      <p:sp>
        <p:nvSpPr>
          <p:cNvPr id="2" name="標題 1">
            <a:extLst>
              <a:ext uri="{FF2B5EF4-FFF2-40B4-BE49-F238E27FC236}">
                <a16:creationId xmlns:a16="http://schemas.microsoft.com/office/drawing/2014/main" id="{8513646A-9679-4699-9AC8-9779A1FEEA41}"/>
              </a:ext>
            </a:extLst>
          </p:cNvPr>
          <p:cNvSpPr>
            <a:spLocks noGrp="1"/>
          </p:cNvSpPr>
          <p:nvPr>
            <p:ph type="title"/>
          </p:nvPr>
        </p:nvSpPr>
        <p:spPr/>
        <p:txBody>
          <a:bodyPr/>
          <a:lstStyle/>
          <a:p>
            <a:r>
              <a:rPr lang="en-US" altLang="zh-TW" dirty="0"/>
              <a:t>Self-attention </a:t>
            </a:r>
            <a:r>
              <a:rPr lang="en-US" altLang="zh-TW" dirty="0" err="1"/>
              <a:t>v.s</a:t>
            </a:r>
            <a:r>
              <a:rPr lang="en-US" altLang="zh-TW" dirty="0"/>
              <a:t>. CNN</a:t>
            </a:r>
            <a:endParaRPr lang="zh-TW" altLang="en-US" dirty="0"/>
          </a:p>
        </p:txBody>
      </p:sp>
      <p:sp>
        <p:nvSpPr>
          <p:cNvPr id="4" name="投影片編號版面配置區 3">
            <a:extLst>
              <a:ext uri="{FF2B5EF4-FFF2-40B4-BE49-F238E27FC236}">
                <a16:creationId xmlns:a16="http://schemas.microsoft.com/office/drawing/2014/main" id="{16B97741-07BF-4679-9219-0D6BCC9707E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150</a:t>
            </a:fld>
            <a:endParaRPr lang="zh-TW" altLang="en-US"/>
          </a:p>
        </p:txBody>
      </p:sp>
      <p:grpSp>
        <p:nvGrpSpPr>
          <p:cNvPr id="13" name="群組 12">
            <a:extLst>
              <a:ext uri="{FF2B5EF4-FFF2-40B4-BE49-F238E27FC236}">
                <a16:creationId xmlns:a16="http://schemas.microsoft.com/office/drawing/2014/main" id="{3CE3F1F4-8C41-4810-A901-D5B5029CA8DF}"/>
              </a:ext>
            </a:extLst>
          </p:cNvPr>
          <p:cNvGrpSpPr/>
          <p:nvPr/>
        </p:nvGrpSpPr>
        <p:grpSpPr>
          <a:xfrm>
            <a:off x="2287414" y="2525460"/>
            <a:ext cx="3213313" cy="3049126"/>
            <a:chOff x="1651309" y="2498957"/>
            <a:chExt cx="3213313" cy="3049126"/>
          </a:xfrm>
        </p:grpSpPr>
        <p:graphicFrame>
          <p:nvGraphicFramePr>
            <p:cNvPr id="5" name="內容版面配置區 3">
              <a:extLst>
                <a:ext uri="{FF2B5EF4-FFF2-40B4-BE49-F238E27FC236}">
                  <a16:creationId xmlns:a16="http://schemas.microsoft.com/office/drawing/2014/main" id="{5676B0E0-2BF4-4423-B7A3-F911476E0979}"/>
                </a:ext>
              </a:extLst>
            </p:cNvPr>
            <p:cNvGraphicFramePr>
              <a:graphicFrameLocks/>
            </p:cNvGraphicFramePr>
            <p:nvPr/>
          </p:nvGraphicFramePr>
          <p:xfrm>
            <a:off x="1651309" y="249895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solidFill>
                        <a:schemeClr val="accent6">
                          <a:lumMod val="20000"/>
                          <a:lumOff val="80000"/>
                        </a:schemeClr>
                      </a:solidFill>
                    </a:tcPr>
                  </a:tc>
                  <a:tc>
                    <a:txBody>
                      <a:bodyPr/>
                      <a:lstStyle/>
                      <a:p>
                        <a:pPr algn="ctr"/>
                        <a:r>
                          <a:rPr lang="en-US" altLang="zh-TW" sz="2400"/>
                          <a:t>0</a:t>
                        </a:r>
                        <a:endParaRPr lang="zh-TW" altLang="en-US" sz="2400" dirty="0"/>
                      </a:p>
                    </a:txBody>
                    <a:tcPr>
                      <a:solidFill>
                        <a:schemeClr val="accent6">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6">
                          <a:lumMod val="20000"/>
                          <a:lumOff val="80000"/>
                        </a:schemeClr>
                      </a:solidFill>
                    </a:tcPr>
                  </a:tc>
                  <a:tc>
                    <a:txBody>
                      <a:bodyPr/>
                      <a:lstStyle/>
                      <a:p>
                        <a:pPr algn="ctr"/>
                        <a:r>
                          <a:rPr lang="en-US" altLang="zh-TW" sz="2400" dirty="0"/>
                          <a:t>0</a:t>
                        </a:r>
                        <a:endParaRPr lang="zh-TW" altLang="en-US" sz="2400" dirty="0"/>
                      </a:p>
                    </a:txBody>
                    <a:tcPr>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7" name="內容版面配置區 3">
              <a:extLst>
                <a:ext uri="{FF2B5EF4-FFF2-40B4-BE49-F238E27FC236}">
                  <a16:creationId xmlns:a16="http://schemas.microsoft.com/office/drawing/2014/main" id="{784FFAF1-4AAD-4C24-AC7E-FD3313BC9275}"/>
                </a:ext>
              </a:extLst>
            </p:cNvPr>
            <p:cNvGraphicFramePr>
              <a:graphicFrameLocks/>
            </p:cNvGraphicFramePr>
            <p:nvPr/>
          </p:nvGraphicFramePr>
          <p:xfrm>
            <a:off x="1806431" y="2662468"/>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solidFill>
                        <a:schemeClr val="accent2">
                          <a:lumMod val="20000"/>
                          <a:lumOff val="80000"/>
                        </a:schemeClr>
                      </a:solidFill>
                    </a:tcPr>
                  </a:tc>
                  <a:tc>
                    <a:txBody>
                      <a:bodyPr/>
                      <a:lstStyle/>
                      <a:p>
                        <a:pPr algn="ctr"/>
                        <a:r>
                          <a:rPr lang="en-US" altLang="zh-TW" sz="2400"/>
                          <a:t>0</a:t>
                        </a:r>
                        <a:endParaRPr lang="zh-TW" altLang="en-US" sz="2400" dirty="0"/>
                      </a:p>
                    </a:txBody>
                    <a:tcPr>
                      <a:solidFill>
                        <a:schemeClr val="accent2">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0</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8" name="內容版面配置區 3">
              <a:extLst>
                <a:ext uri="{FF2B5EF4-FFF2-40B4-BE49-F238E27FC236}">
                  <a16:creationId xmlns:a16="http://schemas.microsoft.com/office/drawing/2014/main" id="{59FA4C33-50DE-46B9-8AB3-910CC2E0A4B4}"/>
                </a:ext>
              </a:extLst>
            </p:cNvPr>
            <p:cNvGraphicFramePr>
              <a:graphicFrameLocks/>
            </p:cNvGraphicFramePr>
            <p:nvPr/>
          </p:nvGraphicFramePr>
          <p:xfrm>
            <a:off x="1990652" y="2804883"/>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solidFill>
                        <a:schemeClr val="accent5">
                          <a:lumMod val="20000"/>
                          <a:lumOff val="80000"/>
                        </a:schemeClr>
                      </a:solidFill>
                    </a:tcPr>
                  </a:tc>
                  <a:tc>
                    <a:txBody>
                      <a:bodyPr/>
                      <a:lstStyle/>
                      <a:p>
                        <a:pPr algn="ctr"/>
                        <a:r>
                          <a:rPr lang="en-US" altLang="zh-TW" sz="2400"/>
                          <a:t>0</a:t>
                        </a:r>
                        <a:endParaRPr lang="zh-TW" altLang="en-US" sz="2400" dirty="0"/>
                      </a:p>
                    </a:txBody>
                    <a:tcPr>
                      <a:solidFill>
                        <a:schemeClr val="accent5">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0</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5"/>
                    </a:ext>
                  </a:extLst>
                </a:tr>
              </a:tbl>
            </a:graphicData>
          </a:graphic>
        </p:graphicFrame>
      </p:grpSp>
      <p:sp>
        <p:nvSpPr>
          <p:cNvPr id="14" name="矩形 13">
            <a:extLst>
              <a:ext uri="{FF2B5EF4-FFF2-40B4-BE49-F238E27FC236}">
                <a16:creationId xmlns:a16="http://schemas.microsoft.com/office/drawing/2014/main" id="{4FF8F53E-312D-4DF8-AAAA-CEFAE8597899}"/>
              </a:ext>
            </a:extLst>
          </p:cNvPr>
          <p:cNvSpPr/>
          <p:nvPr/>
        </p:nvSpPr>
        <p:spPr>
          <a:xfrm>
            <a:off x="3578087" y="3745224"/>
            <a:ext cx="477078" cy="455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F11A1525-9A08-46D9-81A6-2DCF2C867757}"/>
              </a:ext>
            </a:extLst>
          </p:cNvPr>
          <p:cNvSpPr txBox="1"/>
          <p:nvPr/>
        </p:nvSpPr>
        <p:spPr>
          <a:xfrm>
            <a:off x="5699274" y="2525461"/>
            <a:ext cx="4200939" cy="830997"/>
          </a:xfrm>
          <a:prstGeom prst="rect">
            <a:avLst/>
          </a:prstGeom>
          <a:noFill/>
        </p:spPr>
        <p:txBody>
          <a:bodyPr wrap="square" rtlCol="0">
            <a:spAutoFit/>
          </a:bodyPr>
          <a:lstStyle/>
          <a:p>
            <a:r>
              <a:rPr lang="en-US" altLang="zh-TW" sz="2400" dirty="0"/>
              <a:t>CNN: self-attention that can only attends in a receptive field</a:t>
            </a:r>
            <a:endParaRPr lang="zh-TW" altLang="en-US" sz="2400" dirty="0"/>
          </a:p>
        </p:txBody>
      </p:sp>
      <p:sp>
        <p:nvSpPr>
          <p:cNvPr id="16" name="文字方塊 15">
            <a:extLst>
              <a:ext uri="{FF2B5EF4-FFF2-40B4-BE49-F238E27FC236}">
                <a16:creationId xmlns:a16="http://schemas.microsoft.com/office/drawing/2014/main" id="{0C430048-6DB2-420F-881D-FAFA6353EE45}"/>
              </a:ext>
            </a:extLst>
          </p:cNvPr>
          <p:cNvSpPr txBox="1"/>
          <p:nvPr/>
        </p:nvSpPr>
        <p:spPr>
          <a:xfrm>
            <a:off x="5699274" y="4036991"/>
            <a:ext cx="4200939" cy="830997"/>
          </a:xfrm>
          <a:prstGeom prst="rect">
            <a:avLst/>
          </a:prstGeom>
          <a:noFill/>
        </p:spPr>
        <p:txBody>
          <a:bodyPr wrap="square" rtlCol="0">
            <a:spAutoFit/>
          </a:bodyPr>
          <a:lstStyle/>
          <a:p>
            <a:r>
              <a:rPr lang="en-US" altLang="zh-TW" sz="2400" dirty="0"/>
              <a:t>Self-attention: CNN with learnable receptive field</a:t>
            </a:r>
            <a:endParaRPr lang="zh-TW" altLang="en-US" sz="2400" dirty="0"/>
          </a:p>
        </p:txBody>
      </p:sp>
      <p:sp>
        <p:nvSpPr>
          <p:cNvPr id="17" name="文字方塊 16">
            <a:extLst>
              <a:ext uri="{FF2B5EF4-FFF2-40B4-BE49-F238E27FC236}">
                <a16:creationId xmlns:a16="http://schemas.microsoft.com/office/drawing/2014/main" id="{BE7357DB-DDD7-4A62-89FF-2FBC8ECDA184}"/>
              </a:ext>
            </a:extLst>
          </p:cNvPr>
          <p:cNvSpPr txBox="1"/>
          <p:nvPr/>
        </p:nvSpPr>
        <p:spPr>
          <a:xfrm>
            <a:off x="5911544" y="3465892"/>
            <a:ext cx="4506811"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CNN is simplified self-attention. </a:t>
            </a:r>
            <a:endParaRPr lang="zh-TW" altLang="en-US" sz="2400" dirty="0"/>
          </a:p>
        </p:txBody>
      </p:sp>
      <p:sp>
        <p:nvSpPr>
          <p:cNvPr id="18" name="文字方塊 17">
            <a:extLst>
              <a:ext uri="{FF2B5EF4-FFF2-40B4-BE49-F238E27FC236}">
                <a16:creationId xmlns:a16="http://schemas.microsoft.com/office/drawing/2014/main" id="{394226A9-356C-4F23-9602-E8FD1BDFCCFE}"/>
              </a:ext>
            </a:extLst>
          </p:cNvPr>
          <p:cNvSpPr txBox="1"/>
          <p:nvPr/>
        </p:nvSpPr>
        <p:spPr>
          <a:xfrm>
            <a:off x="5911544" y="4954256"/>
            <a:ext cx="4506811"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Self-attention is the complex version of CNN.</a:t>
            </a:r>
            <a:endParaRPr lang="zh-TW" altLang="en-US" sz="2400" dirty="0"/>
          </a:p>
        </p:txBody>
      </p:sp>
      <p:sp>
        <p:nvSpPr>
          <p:cNvPr id="19" name="矩形 18">
            <a:extLst>
              <a:ext uri="{FF2B5EF4-FFF2-40B4-BE49-F238E27FC236}">
                <a16:creationId xmlns:a16="http://schemas.microsoft.com/office/drawing/2014/main" id="{E6409A41-7D05-4E86-B029-00DC6AB22090}"/>
              </a:ext>
            </a:extLst>
          </p:cNvPr>
          <p:cNvSpPr/>
          <p:nvPr/>
        </p:nvSpPr>
        <p:spPr>
          <a:xfrm>
            <a:off x="5030811" y="5103243"/>
            <a:ext cx="477078" cy="455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C6C6F4EA-9C48-4FC8-A8D4-59542CC41A25}"/>
              </a:ext>
            </a:extLst>
          </p:cNvPr>
          <p:cNvSpPr/>
          <p:nvPr/>
        </p:nvSpPr>
        <p:spPr>
          <a:xfrm>
            <a:off x="4041913" y="4041913"/>
            <a:ext cx="1099930" cy="1060174"/>
          </a:xfrm>
          <a:custGeom>
            <a:avLst/>
            <a:gdLst>
              <a:gd name="connsiteX0" fmla="*/ 0 w 1099930"/>
              <a:gd name="connsiteY0" fmla="*/ 0 h 1060174"/>
              <a:gd name="connsiteX1" fmla="*/ 569844 w 1099930"/>
              <a:gd name="connsiteY1" fmla="*/ 291548 h 1060174"/>
              <a:gd name="connsiteX2" fmla="*/ 1099930 w 1099930"/>
              <a:gd name="connsiteY2" fmla="*/ 1060174 h 1060174"/>
            </a:gdLst>
            <a:ahLst/>
            <a:cxnLst>
              <a:cxn ang="0">
                <a:pos x="connsiteX0" y="connsiteY0"/>
              </a:cxn>
              <a:cxn ang="0">
                <a:pos x="connsiteX1" y="connsiteY1"/>
              </a:cxn>
              <a:cxn ang="0">
                <a:pos x="connsiteX2" y="connsiteY2"/>
              </a:cxn>
            </a:cxnLst>
            <a:rect l="l" t="t" r="r" b="b"/>
            <a:pathLst>
              <a:path w="1099930" h="1060174">
                <a:moveTo>
                  <a:pt x="0" y="0"/>
                </a:moveTo>
                <a:cubicBezTo>
                  <a:pt x="193261" y="57426"/>
                  <a:pt x="386522" y="114852"/>
                  <a:pt x="569844" y="291548"/>
                </a:cubicBezTo>
                <a:cubicBezTo>
                  <a:pt x="753166" y="468244"/>
                  <a:pt x="926548" y="764209"/>
                  <a:pt x="1099930" y="1060174"/>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A87D4180-FA98-4864-A599-E2904B13BB22}"/>
              </a:ext>
            </a:extLst>
          </p:cNvPr>
          <p:cNvSpPr/>
          <p:nvPr/>
        </p:nvSpPr>
        <p:spPr>
          <a:xfrm>
            <a:off x="3101009" y="3281571"/>
            <a:ext cx="1431234" cy="1383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515957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animBg="1"/>
      <p:bldP spid="20" grpId="0" animBg="1"/>
      <p:bldP spid="21"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3744567-7C7E-09B1-B64C-25953FBD7C62}"/>
              </a:ext>
            </a:extLst>
          </p:cNvPr>
          <p:cNvSpPr>
            <a:spLocks noGrp="1"/>
          </p:cNvSpPr>
          <p:nvPr>
            <p:ph sz="quarter" idx="10"/>
          </p:nvPr>
        </p:nvSpPr>
        <p:spPr/>
        <p:txBody>
          <a:bodyPr/>
          <a:lstStyle/>
          <a:p>
            <a:endParaRPr lang="zh-CN" altLang="en-US"/>
          </a:p>
        </p:txBody>
      </p:sp>
      <p:sp>
        <p:nvSpPr>
          <p:cNvPr id="2" name="標題 1">
            <a:extLst>
              <a:ext uri="{FF2B5EF4-FFF2-40B4-BE49-F238E27FC236}">
                <a16:creationId xmlns:a16="http://schemas.microsoft.com/office/drawing/2014/main" id="{6CB90FAB-4BA0-48C0-A33A-425027A772E6}"/>
              </a:ext>
            </a:extLst>
          </p:cNvPr>
          <p:cNvSpPr>
            <a:spLocks noGrp="1"/>
          </p:cNvSpPr>
          <p:nvPr>
            <p:ph type="title"/>
          </p:nvPr>
        </p:nvSpPr>
        <p:spPr/>
        <p:txBody>
          <a:bodyPr/>
          <a:lstStyle/>
          <a:p>
            <a:r>
              <a:rPr lang="en-US" altLang="zh-TW" dirty="0"/>
              <a:t>Self-attention </a:t>
            </a:r>
            <a:r>
              <a:rPr lang="en-US" altLang="zh-TW" dirty="0" err="1"/>
              <a:t>v.s</a:t>
            </a:r>
            <a:r>
              <a:rPr lang="en-US" altLang="zh-TW" dirty="0"/>
              <a:t>. CNN</a:t>
            </a:r>
            <a:endParaRPr lang="zh-TW" altLang="en-US" dirty="0"/>
          </a:p>
        </p:txBody>
      </p:sp>
      <p:sp>
        <p:nvSpPr>
          <p:cNvPr id="3" name="投影片編號版面配置區 2">
            <a:extLst>
              <a:ext uri="{FF2B5EF4-FFF2-40B4-BE49-F238E27FC236}">
                <a16:creationId xmlns:a16="http://schemas.microsoft.com/office/drawing/2014/main" id="{4EC8B5BE-DBAD-48B5-8497-F2376CF1E59C}"/>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151</a:t>
            </a:fld>
            <a:endParaRPr lang="zh-TW" altLang="en-US"/>
          </a:p>
        </p:txBody>
      </p:sp>
      <p:sp>
        <p:nvSpPr>
          <p:cNvPr id="5" name="文字方塊 4">
            <a:extLst>
              <a:ext uri="{FF2B5EF4-FFF2-40B4-BE49-F238E27FC236}">
                <a16:creationId xmlns:a16="http://schemas.microsoft.com/office/drawing/2014/main" id="{E249FF7D-DE4D-4A9B-A527-69F91DE25401}"/>
              </a:ext>
            </a:extLst>
          </p:cNvPr>
          <p:cNvSpPr txBox="1"/>
          <p:nvPr/>
        </p:nvSpPr>
        <p:spPr>
          <a:xfrm>
            <a:off x="2561492" y="5632820"/>
            <a:ext cx="8106508" cy="830997"/>
          </a:xfrm>
          <a:prstGeom prst="rect">
            <a:avLst/>
          </a:prstGeom>
          <a:noFill/>
        </p:spPr>
        <p:txBody>
          <a:bodyPr wrap="square">
            <a:spAutoFit/>
          </a:bodyPr>
          <a:lstStyle/>
          <a:p>
            <a:pPr algn="l"/>
            <a:r>
              <a:rPr lang="en-US" altLang="zh-TW" sz="2400" dirty="0">
                <a:solidFill>
                  <a:srgbClr val="000000"/>
                </a:solidFill>
                <a:latin typeface="Lucida Grande"/>
              </a:rPr>
              <a:t>On the Relationship between Self-Attention and Convolutional Layers</a:t>
            </a:r>
          </a:p>
        </p:txBody>
      </p:sp>
      <p:sp>
        <p:nvSpPr>
          <p:cNvPr id="7" name="文字方塊 6">
            <a:extLst>
              <a:ext uri="{FF2B5EF4-FFF2-40B4-BE49-F238E27FC236}">
                <a16:creationId xmlns:a16="http://schemas.microsoft.com/office/drawing/2014/main" id="{4559461F-D186-4005-9BE3-AA46F6849C24}"/>
              </a:ext>
            </a:extLst>
          </p:cNvPr>
          <p:cNvSpPr txBox="1"/>
          <p:nvPr/>
        </p:nvSpPr>
        <p:spPr>
          <a:xfrm>
            <a:off x="6614746" y="6123542"/>
            <a:ext cx="4572000" cy="369332"/>
          </a:xfrm>
          <a:prstGeom prst="rect">
            <a:avLst/>
          </a:prstGeom>
          <a:noFill/>
        </p:spPr>
        <p:txBody>
          <a:bodyPr wrap="square">
            <a:spAutoFit/>
          </a:bodyPr>
          <a:lstStyle/>
          <a:p>
            <a:r>
              <a:rPr lang="zh-TW" altLang="en-US" dirty="0"/>
              <a:t>https://arxiv.org/abs/1911.03584</a:t>
            </a:r>
          </a:p>
        </p:txBody>
      </p:sp>
      <p:pic>
        <p:nvPicPr>
          <p:cNvPr id="9" name="圖片 8">
            <a:extLst>
              <a:ext uri="{FF2B5EF4-FFF2-40B4-BE49-F238E27FC236}">
                <a16:creationId xmlns:a16="http://schemas.microsoft.com/office/drawing/2014/main" id="{2FDC66BC-6FFB-4775-9EB8-043D1E326602}"/>
              </a:ext>
            </a:extLst>
          </p:cNvPr>
          <p:cNvPicPr>
            <a:picLocks noChangeAspect="1"/>
          </p:cNvPicPr>
          <p:nvPr/>
        </p:nvPicPr>
        <p:blipFill>
          <a:blip r:embed="rId3"/>
          <a:stretch>
            <a:fillRect/>
          </a:stretch>
        </p:blipFill>
        <p:spPr>
          <a:xfrm>
            <a:off x="2152650" y="2004449"/>
            <a:ext cx="8106906" cy="3581900"/>
          </a:xfrm>
          <a:prstGeom prst="rect">
            <a:avLst/>
          </a:prstGeom>
        </p:spPr>
      </p:pic>
      <p:grpSp>
        <p:nvGrpSpPr>
          <p:cNvPr id="14" name="群組 13">
            <a:extLst>
              <a:ext uri="{FF2B5EF4-FFF2-40B4-BE49-F238E27FC236}">
                <a16:creationId xmlns:a16="http://schemas.microsoft.com/office/drawing/2014/main" id="{32C60AA1-C9F5-42DF-A5D0-62F05416CE40}"/>
              </a:ext>
            </a:extLst>
          </p:cNvPr>
          <p:cNvGrpSpPr/>
          <p:nvPr/>
        </p:nvGrpSpPr>
        <p:grpSpPr>
          <a:xfrm>
            <a:off x="7446499" y="123266"/>
            <a:ext cx="3123027" cy="1701068"/>
            <a:chOff x="5781822" y="140678"/>
            <a:chExt cx="3123027" cy="1701068"/>
          </a:xfrm>
        </p:grpSpPr>
        <p:sp>
          <p:nvSpPr>
            <p:cNvPr id="10" name="橢圓 9">
              <a:extLst>
                <a:ext uri="{FF2B5EF4-FFF2-40B4-BE49-F238E27FC236}">
                  <a16:creationId xmlns:a16="http://schemas.microsoft.com/office/drawing/2014/main" id="{46524A10-81FB-4F0D-85C6-65284FD2E676}"/>
                </a:ext>
              </a:extLst>
            </p:cNvPr>
            <p:cNvSpPr/>
            <p:nvPr/>
          </p:nvSpPr>
          <p:spPr>
            <a:xfrm>
              <a:off x="5781822" y="140678"/>
              <a:ext cx="3123027" cy="170106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92E3B737-D893-4964-A614-3DFD05FDB43D}"/>
                </a:ext>
              </a:extLst>
            </p:cNvPr>
            <p:cNvSpPr/>
            <p:nvPr/>
          </p:nvSpPr>
          <p:spPr>
            <a:xfrm>
              <a:off x="6925701" y="766273"/>
              <a:ext cx="1589649" cy="95347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9EC7C78D-EF40-44F9-B1A5-01857FC5471A}"/>
                </a:ext>
              </a:extLst>
            </p:cNvPr>
            <p:cNvSpPr txBox="1"/>
            <p:nvPr/>
          </p:nvSpPr>
          <p:spPr>
            <a:xfrm>
              <a:off x="7232993" y="1058269"/>
              <a:ext cx="984738" cy="461665"/>
            </a:xfrm>
            <a:prstGeom prst="rect">
              <a:avLst/>
            </a:prstGeom>
            <a:noFill/>
          </p:spPr>
          <p:txBody>
            <a:bodyPr wrap="square" rtlCol="0">
              <a:spAutoFit/>
            </a:bodyPr>
            <a:lstStyle/>
            <a:p>
              <a:pPr algn="ctr"/>
              <a:r>
                <a:rPr lang="en-US" altLang="zh-TW" sz="2400" dirty="0">
                  <a:solidFill>
                    <a:schemeClr val="bg1"/>
                  </a:solidFill>
                </a:rPr>
                <a:t>CNN</a:t>
              </a:r>
              <a:endParaRPr lang="zh-TW" altLang="en-US" sz="2400" dirty="0">
                <a:solidFill>
                  <a:schemeClr val="bg1"/>
                </a:solidFill>
              </a:endParaRPr>
            </a:p>
          </p:txBody>
        </p:sp>
        <p:sp>
          <p:nvSpPr>
            <p:cNvPr id="13" name="文字方塊 12">
              <a:extLst>
                <a:ext uri="{FF2B5EF4-FFF2-40B4-BE49-F238E27FC236}">
                  <a16:creationId xmlns:a16="http://schemas.microsoft.com/office/drawing/2014/main" id="{FBE3D424-F7FD-43C1-8E69-1606B15CF182}"/>
                </a:ext>
              </a:extLst>
            </p:cNvPr>
            <p:cNvSpPr txBox="1"/>
            <p:nvPr/>
          </p:nvSpPr>
          <p:spPr>
            <a:xfrm>
              <a:off x="6130877" y="310104"/>
              <a:ext cx="1979148" cy="461665"/>
            </a:xfrm>
            <a:prstGeom prst="rect">
              <a:avLst/>
            </a:prstGeom>
            <a:noFill/>
          </p:spPr>
          <p:txBody>
            <a:bodyPr wrap="square" rtlCol="0">
              <a:spAutoFit/>
            </a:bodyPr>
            <a:lstStyle/>
            <a:p>
              <a:pPr algn="ctr"/>
              <a:r>
                <a:rPr lang="en-US" altLang="zh-TW" sz="2400" dirty="0"/>
                <a:t>Self-attention</a:t>
              </a:r>
              <a:endParaRPr lang="zh-TW" altLang="en-US" sz="2400" dirty="0"/>
            </a:p>
          </p:txBody>
        </p:sp>
      </p:grpSp>
    </p:spTree>
    <p:extLst>
      <p:ext uri="{BB962C8B-B14F-4D97-AF65-F5344CB8AC3E}">
        <p14:creationId xmlns:p14="http://schemas.microsoft.com/office/powerpoint/2010/main" val="13750598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007B6A95-6A6F-AA0C-981C-9A52BA218402}"/>
              </a:ext>
            </a:extLst>
          </p:cNvPr>
          <p:cNvSpPr>
            <a:spLocks noGrp="1"/>
          </p:cNvSpPr>
          <p:nvPr>
            <p:ph sz="quarter" idx="10"/>
          </p:nvPr>
        </p:nvSpPr>
        <p:spPr/>
        <p:txBody>
          <a:bodyPr/>
          <a:lstStyle/>
          <a:p>
            <a:endParaRPr lang="zh-CN" altLang="en-US"/>
          </a:p>
        </p:txBody>
      </p:sp>
      <p:sp>
        <p:nvSpPr>
          <p:cNvPr id="2" name="標題 1">
            <a:extLst>
              <a:ext uri="{FF2B5EF4-FFF2-40B4-BE49-F238E27FC236}">
                <a16:creationId xmlns:a16="http://schemas.microsoft.com/office/drawing/2014/main" id="{6DAD016B-2F89-46BF-9F0C-96020FD5C4FF}"/>
              </a:ext>
            </a:extLst>
          </p:cNvPr>
          <p:cNvSpPr>
            <a:spLocks noGrp="1"/>
          </p:cNvSpPr>
          <p:nvPr>
            <p:ph type="title"/>
          </p:nvPr>
        </p:nvSpPr>
        <p:spPr/>
        <p:txBody>
          <a:bodyPr/>
          <a:lstStyle/>
          <a:p>
            <a:r>
              <a:rPr lang="en-US" altLang="zh-TW" dirty="0"/>
              <a:t>Self-attention </a:t>
            </a:r>
            <a:r>
              <a:rPr lang="en-US" altLang="zh-TW" dirty="0" err="1"/>
              <a:t>v.s</a:t>
            </a:r>
            <a:r>
              <a:rPr lang="en-US" altLang="zh-TW" dirty="0"/>
              <a:t>. CNN</a:t>
            </a:r>
            <a:endParaRPr lang="zh-TW" altLang="en-US" dirty="0"/>
          </a:p>
        </p:txBody>
      </p:sp>
      <p:sp>
        <p:nvSpPr>
          <p:cNvPr id="4" name="投影片編號版面配置區 3">
            <a:extLst>
              <a:ext uri="{FF2B5EF4-FFF2-40B4-BE49-F238E27FC236}">
                <a16:creationId xmlns:a16="http://schemas.microsoft.com/office/drawing/2014/main" id="{9403D47E-78C9-4DA5-B73E-739B6C9A7244}"/>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152</a:t>
            </a:fld>
            <a:endParaRPr lang="zh-TW" altLang="en-US"/>
          </a:p>
        </p:txBody>
      </p:sp>
      <p:pic>
        <p:nvPicPr>
          <p:cNvPr id="5" name="圖片 4">
            <a:extLst>
              <a:ext uri="{FF2B5EF4-FFF2-40B4-BE49-F238E27FC236}">
                <a16:creationId xmlns:a16="http://schemas.microsoft.com/office/drawing/2014/main" id="{6F731B9D-8EF0-4623-A76D-D10FA0A33DB0}"/>
              </a:ext>
            </a:extLst>
          </p:cNvPr>
          <p:cNvPicPr>
            <a:picLocks noChangeAspect="1"/>
          </p:cNvPicPr>
          <p:nvPr/>
        </p:nvPicPr>
        <p:blipFill>
          <a:blip r:embed="rId3"/>
          <a:stretch>
            <a:fillRect/>
          </a:stretch>
        </p:blipFill>
        <p:spPr>
          <a:xfrm>
            <a:off x="3250910" y="1690690"/>
            <a:ext cx="5956879" cy="4033303"/>
          </a:xfrm>
          <a:prstGeom prst="rect">
            <a:avLst/>
          </a:prstGeom>
        </p:spPr>
      </p:pic>
      <p:sp>
        <p:nvSpPr>
          <p:cNvPr id="7" name="文字方塊 6">
            <a:extLst>
              <a:ext uri="{FF2B5EF4-FFF2-40B4-BE49-F238E27FC236}">
                <a16:creationId xmlns:a16="http://schemas.microsoft.com/office/drawing/2014/main" id="{3900ABD8-CB4B-49F0-89F3-BDB9F5928049}"/>
              </a:ext>
            </a:extLst>
          </p:cNvPr>
          <p:cNvSpPr txBox="1"/>
          <p:nvPr/>
        </p:nvSpPr>
        <p:spPr>
          <a:xfrm>
            <a:off x="6229350" y="6308207"/>
            <a:ext cx="4572000" cy="369332"/>
          </a:xfrm>
          <a:prstGeom prst="rect">
            <a:avLst/>
          </a:prstGeom>
          <a:noFill/>
        </p:spPr>
        <p:txBody>
          <a:bodyPr wrap="square">
            <a:spAutoFit/>
          </a:bodyPr>
          <a:lstStyle/>
          <a:p>
            <a:pPr algn="ctr"/>
            <a:r>
              <a:rPr lang="zh-TW" altLang="en-US" dirty="0"/>
              <a:t>https://arxiv.org/pdf/2010.11929.pdf</a:t>
            </a:r>
          </a:p>
        </p:txBody>
      </p:sp>
      <p:sp>
        <p:nvSpPr>
          <p:cNvPr id="9" name="文字方塊 8">
            <a:extLst>
              <a:ext uri="{FF2B5EF4-FFF2-40B4-BE49-F238E27FC236}">
                <a16:creationId xmlns:a16="http://schemas.microsoft.com/office/drawing/2014/main" id="{C2E95635-36C3-4E5D-B0A6-D072D1C760D4}"/>
              </a:ext>
            </a:extLst>
          </p:cNvPr>
          <p:cNvSpPr txBox="1"/>
          <p:nvPr/>
        </p:nvSpPr>
        <p:spPr>
          <a:xfrm>
            <a:off x="1603717" y="5780182"/>
            <a:ext cx="10253731" cy="461665"/>
          </a:xfrm>
          <a:prstGeom prst="rect">
            <a:avLst/>
          </a:prstGeom>
          <a:noFill/>
        </p:spPr>
        <p:txBody>
          <a:bodyPr wrap="square">
            <a:spAutoFit/>
          </a:bodyPr>
          <a:lstStyle/>
          <a:p>
            <a:r>
              <a:rPr lang="zh-TW" altLang="en-US" sz="2400" dirty="0"/>
              <a:t>An Image is Worth 16x16 Words: Transformers for Image Recognition at Scale</a:t>
            </a:r>
          </a:p>
        </p:txBody>
      </p:sp>
      <p:cxnSp>
        <p:nvCxnSpPr>
          <p:cNvPr id="11" name="直線單箭頭接點 10">
            <a:extLst>
              <a:ext uri="{FF2B5EF4-FFF2-40B4-BE49-F238E27FC236}">
                <a16:creationId xmlns:a16="http://schemas.microsoft.com/office/drawing/2014/main" id="{8E257BC5-3403-4287-9918-FAF6C0541E83}"/>
              </a:ext>
            </a:extLst>
          </p:cNvPr>
          <p:cNvCxnSpPr>
            <a:cxnSpLocks/>
          </p:cNvCxnSpPr>
          <p:nvPr/>
        </p:nvCxnSpPr>
        <p:spPr>
          <a:xfrm flipV="1">
            <a:off x="8332764" y="1590922"/>
            <a:ext cx="436099" cy="3926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3B19D0E3-FA0D-4DAC-A0F5-92856B81F6B6}"/>
              </a:ext>
            </a:extLst>
          </p:cNvPr>
          <p:cNvSpPr txBox="1"/>
          <p:nvPr/>
        </p:nvSpPr>
        <p:spPr>
          <a:xfrm>
            <a:off x="8019756" y="1162227"/>
            <a:ext cx="1905484" cy="461665"/>
          </a:xfrm>
          <a:prstGeom prst="rect">
            <a:avLst/>
          </a:prstGeom>
          <a:noFill/>
        </p:spPr>
        <p:txBody>
          <a:bodyPr wrap="square">
            <a:spAutoFit/>
          </a:bodyPr>
          <a:lstStyle/>
          <a:p>
            <a:r>
              <a:rPr lang="en-US" altLang="zh-TW" sz="2400" dirty="0"/>
              <a:t>Self-attention</a:t>
            </a:r>
            <a:endParaRPr lang="zh-TW" altLang="en-US" sz="2400" dirty="0"/>
          </a:p>
        </p:txBody>
      </p:sp>
      <p:cxnSp>
        <p:nvCxnSpPr>
          <p:cNvPr id="15" name="直線單箭頭接點 14">
            <a:extLst>
              <a:ext uri="{FF2B5EF4-FFF2-40B4-BE49-F238E27FC236}">
                <a16:creationId xmlns:a16="http://schemas.microsoft.com/office/drawing/2014/main" id="{9BE7DFF6-6E36-4988-8146-FB01DB5E66E4}"/>
              </a:ext>
            </a:extLst>
          </p:cNvPr>
          <p:cNvCxnSpPr>
            <a:cxnSpLocks/>
          </p:cNvCxnSpPr>
          <p:nvPr/>
        </p:nvCxnSpPr>
        <p:spPr>
          <a:xfrm flipH="1" flipV="1">
            <a:off x="4619144" y="2518207"/>
            <a:ext cx="293076" cy="293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101159A9-0E60-4A59-85C1-EAE0E39B135E}"/>
              </a:ext>
            </a:extLst>
          </p:cNvPr>
          <p:cNvSpPr txBox="1"/>
          <p:nvPr/>
        </p:nvSpPr>
        <p:spPr>
          <a:xfrm>
            <a:off x="4179726" y="2079182"/>
            <a:ext cx="878836" cy="461665"/>
          </a:xfrm>
          <a:prstGeom prst="rect">
            <a:avLst/>
          </a:prstGeom>
          <a:noFill/>
        </p:spPr>
        <p:txBody>
          <a:bodyPr wrap="square">
            <a:spAutoFit/>
          </a:bodyPr>
          <a:lstStyle/>
          <a:p>
            <a:pPr algn="ctr"/>
            <a:r>
              <a:rPr lang="en-US" altLang="zh-TW" sz="2400" dirty="0"/>
              <a:t>CNN</a:t>
            </a:r>
            <a:endParaRPr lang="zh-TW" altLang="en-US" sz="2400" dirty="0"/>
          </a:p>
        </p:txBody>
      </p:sp>
      <p:sp>
        <p:nvSpPr>
          <p:cNvPr id="3" name="文字方塊 2">
            <a:extLst>
              <a:ext uri="{FF2B5EF4-FFF2-40B4-BE49-F238E27FC236}">
                <a16:creationId xmlns:a16="http://schemas.microsoft.com/office/drawing/2014/main" id="{9D5D2361-0CED-4D82-A134-2CF3F25AD72B}"/>
              </a:ext>
            </a:extLst>
          </p:cNvPr>
          <p:cNvSpPr txBox="1"/>
          <p:nvPr/>
        </p:nvSpPr>
        <p:spPr>
          <a:xfrm>
            <a:off x="3947792" y="1769520"/>
            <a:ext cx="2517879" cy="461665"/>
          </a:xfrm>
          <a:prstGeom prst="rect">
            <a:avLst/>
          </a:prstGeom>
          <a:noFill/>
        </p:spPr>
        <p:txBody>
          <a:bodyPr wrap="square" rtlCol="0">
            <a:spAutoFit/>
          </a:bodyPr>
          <a:lstStyle/>
          <a:p>
            <a:r>
              <a:rPr lang="en-US" altLang="zh-TW" sz="2400" dirty="0">
                <a:solidFill>
                  <a:srgbClr val="FF0000"/>
                </a:solidFill>
              </a:rPr>
              <a:t>Good for less data</a:t>
            </a:r>
            <a:endParaRPr lang="zh-TW" altLang="en-US" sz="2400" dirty="0">
              <a:solidFill>
                <a:srgbClr val="FF0000"/>
              </a:solidFill>
            </a:endParaRPr>
          </a:p>
        </p:txBody>
      </p:sp>
      <p:sp>
        <p:nvSpPr>
          <p:cNvPr id="12" name="文字方塊 11">
            <a:extLst>
              <a:ext uri="{FF2B5EF4-FFF2-40B4-BE49-F238E27FC236}">
                <a16:creationId xmlns:a16="http://schemas.microsoft.com/office/drawing/2014/main" id="{FF8EE33D-6568-4E7F-8076-C0F2E78261C3}"/>
              </a:ext>
            </a:extLst>
          </p:cNvPr>
          <p:cNvSpPr txBox="1"/>
          <p:nvPr/>
        </p:nvSpPr>
        <p:spPr>
          <a:xfrm>
            <a:off x="7723323" y="746102"/>
            <a:ext cx="2743383" cy="461665"/>
          </a:xfrm>
          <a:prstGeom prst="rect">
            <a:avLst/>
          </a:prstGeom>
          <a:noFill/>
        </p:spPr>
        <p:txBody>
          <a:bodyPr wrap="square" rtlCol="0">
            <a:spAutoFit/>
          </a:bodyPr>
          <a:lstStyle/>
          <a:p>
            <a:r>
              <a:rPr lang="en-US" altLang="zh-TW" sz="2400" dirty="0">
                <a:solidFill>
                  <a:srgbClr val="FF0000"/>
                </a:solidFill>
              </a:rPr>
              <a:t>Good for more data</a:t>
            </a:r>
            <a:endParaRPr lang="zh-TW" altLang="en-US" sz="2400" dirty="0">
              <a:solidFill>
                <a:srgbClr val="FF0000"/>
              </a:solidFill>
            </a:endParaRPr>
          </a:p>
        </p:txBody>
      </p:sp>
    </p:spTree>
    <p:extLst>
      <p:ext uri="{BB962C8B-B14F-4D97-AF65-F5344CB8AC3E}">
        <p14:creationId xmlns:p14="http://schemas.microsoft.com/office/powerpoint/2010/main" val="31231729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3" grpId="0"/>
      <p:bldP spid="1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圓角 36">
            <a:extLst>
              <a:ext uri="{FF2B5EF4-FFF2-40B4-BE49-F238E27FC236}">
                <a16:creationId xmlns:a16="http://schemas.microsoft.com/office/drawing/2014/main" id="{5242CA0A-6879-469F-8601-3EDC77CA8096}"/>
              </a:ext>
            </a:extLst>
          </p:cNvPr>
          <p:cNvSpPr/>
          <p:nvPr/>
        </p:nvSpPr>
        <p:spPr>
          <a:xfrm>
            <a:off x="6752965" y="2444413"/>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87D80B4A-3F17-45B0-8996-CF532FEEB699}"/>
              </a:ext>
            </a:extLst>
          </p:cNvPr>
          <p:cNvSpPr/>
          <p:nvPr/>
        </p:nvSpPr>
        <p:spPr>
          <a:xfrm>
            <a:off x="3444385" y="2444413"/>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C76160BA-F963-4F36-9198-CFEF7542786E}"/>
              </a:ext>
            </a:extLst>
          </p:cNvPr>
          <p:cNvSpPr/>
          <p:nvPr/>
        </p:nvSpPr>
        <p:spPr>
          <a:xfrm>
            <a:off x="3117987" y="1560492"/>
            <a:ext cx="929529"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RNN</a:t>
            </a:r>
            <a:endParaRPr lang="zh-TW" altLang="en-US" sz="2400" dirty="0"/>
          </a:p>
        </p:txBody>
      </p:sp>
      <p:sp>
        <p:nvSpPr>
          <p:cNvPr id="12" name="矩形: 圓角 11">
            <a:extLst>
              <a:ext uri="{FF2B5EF4-FFF2-40B4-BE49-F238E27FC236}">
                <a16:creationId xmlns:a16="http://schemas.microsoft.com/office/drawing/2014/main" id="{E5685FD3-6E62-4577-82F0-21DD3938D879}"/>
              </a:ext>
            </a:extLst>
          </p:cNvPr>
          <p:cNvSpPr/>
          <p:nvPr/>
        </p:nvSpPr>
        <p:spPr>
          <a:xfrm>
            <a:off x="4124484" y="885868"/>
            <a:ext cx="588588" cy="4412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13" name="矩形: 圓角 12">
            <a:extLst>
              <a:ext uri="{FF2B5EF4-FFF2-40B4-BE49-F238E27FC236}">
                <a16:creationId xmlns:a16="http://schemas.microsoft.com/office/drawing/2014/main" id="{D2FB38FB-EE28-4BE6-AB01-70ECD6538D04}"/>
              </a:ext>
            </a:extLst>
          </p:cNvPr>
          <p:cNvSpPr/>
          <p:nvPr/>
        </p:nvSpPr>
        <p:spPr>
          <a:xfrm>
            <a:off x="4282374" y="1560492"/>
            <a:ext cx="251330" cy="669609"/>
          </a:xfrm>
          <a:prstGeom prst="roundRect">
            <a:avLst/>
          </a:prstGeom>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D760A87D-0B29-4046-AF86-52A0750D0F90}"/>
              </a:ext>
            </a:extLst>
          </p:cNvPr>
          <p:cNvSpPr/>
          <p:nvPr/>
        </p:nvSpPr>
        <p:spPr>
          <a:xfrm>
            <a:off x="2604082" y="1560491"/>
            <a:ext cx="251330"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22" name="直線單箭頭接點 21">
            <a:extLst>
              <a:ext uri="{FF2B5EF4-FFF2-40B4-BE49-F238E27FC236}">
                <a16:creationId xmlns:a16="http://schemas.microsoft.com/office/drawing/2014/main" id="{BD0B0335-5B1D-4605-A5EA-5E76BAA8FBCB}"/>
              </a:ext>
            </a:extLst>
          </p:cNvPr>
          <p:cNvCxnSpPr/>
          <p:nvPr/>
        </p:nvCxnSpPr>
        <p:spPr>
          <a:xfrm flipV="1">
            <a:off x="3571679" y="2230100"/>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C8B6ECC-6A3D-465B-BB6C-1F8B5661E1C2}"/>
              </a:ext>
            </a:extLst>
          </p:cNvPr>
          <p:cNvCxnSpPr/>
          <p:nvPr/>
        </p:nvCxnSpPr>
        <p:spPr>
          <a:xfrm flipV="1">
            <a:off x="4409879" y="1346178"/>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FDC76460-B671-4862-937C-5D5D2EE84618}"/>
              </a:ext>
            </a:extLst>
          </p:cNvPr>
          <p:cNvCxnSpPr>
            <a:cxnSpLocks/>
          </p:cNvCxnSpPr>
          <p:nvPr/>
        </p:nvCxnSpPr>
        <p:spPr>
          <a:xfrm rot="5400000" flipV="1">
            <a:off x="4155206" y="1793854"/>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3210E22F-99D3-4B2E-91E8-611C007670EA}"/>
              </a:ext>
            </a:extLst>
          </p:cNvPr>
          <p:cNvCxnSpPr>
            <a:cxnSpLocks/>
          </p:cNvCxnSpPr>
          <p:nvPr/>
        </p:nvCxnSpPr>
        <p:spPr>
          <a:xfrm rot="5400000" flipV="1">
            <a:off x="3013621" y="1788139"/>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EB4C11CC-2108-4772-BE71-FF96DC9DF142}"/>
              </a:ext>
            </a:extLst>
          </p:cNvPr>
          <p:cNvSpPr/>
          <p:nvPr/>
        </p:nvSpPr>
        <p:spPr>
          <a:xfrm>
            <a:off x="5091636" y="2444413"/>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矩形: 圓角 27">
            <a:extLst>
              <a:ext uri="{FF2B5EF4-FFF2-40B4-BE49-F238E27FC236}">
                <a16:creationId xmlns:a16="http://schemas.microsoft.com/office/drawing/2014/main" id="{BEB31486-8FE0-498D-884F-7B146E8558F2}"/>
              </a:ext>
            </a:extLst>
          </p:cNvPr>
          <p:cNvSpPr/>
          <p:nvPr/>
        </p:nvSpPr>
        <p:spPr>
          <a:xfrm>
            <a:off x="4765238" y="1560492"/>
            <a:ext cx="929529"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RNN</a:t>
            </a:r>
            <a:endParaRPr lang="zh-TW" altLang="en-US" sz="2400" dirty="0"/>
          </a:p>
        </p:txBody>
      </p:sp>
      <p:sp>
        <p:nvSpPr>
          <p:cNvPr id="29" name="矩形: 圓角 28">
            <a:extLst>
              <a:ext uri="{FF2B5EF4-FFF2-40B4-BE49-F238E27FC236}">
                <a16:creationId xmlns:a16="http://schemas.microsoft.com/office/drawing/2014/main" id="{BAF4A77E-D61A-4E92-8D0A-B010FF4B1547}"/>
              </a:ext>
            </a:extLst>
          </p:cNvPr>
          <p:cNvSpPr/>
          <p:nvPr/>
        </p:nvSpPr>
        <p:spPr>
          <a:xfrm>
            <a:off x="5771735" y="885868"/>
            <a:ext cx="588588" cy="4412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30" name="矩形: 圓角 29">
            <a:extLst>
              <a:ext uri="{FF2B5EF4-FFF2-40B4-BE49-F238E27FC236}">
                <a16:creationId xmlns:a16="http://schemas.microsoft.com/office/drawing/2014/main" id="{A79D1E81-6F00-4B1B-A7E0-F53B5969336E}"/>
              </a:ext>
            </a:extLst>
          </p:cNvPr>
          <p:cNvSpPr/>
          <p:nvPr/>
        </p:nvSpPr>
        <p:spPr>
          <a:xfrm>
            <a:off x="5929625" y="1560492"/>
            <a:ext cx="251330" cy="66960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1" name="直線單箭頭接點 30">
            <a:extLst>
              <a:ext uri="{FF2B5EF4-FFF2-40B4-BE49-F238E27FC236}">
                <a16:creationId xmlns:a16="http://schemas.microsoft.com/office/drawing/2014/main" id="{801FC2EA-DE36-41EA-8C33-C4D6D774B971}"/>
              </a:ext>
            </a:extLst>
          </p:cNvPr>
          <p:cNvCxnSpPr/>
          <p:nvPr/>
        </p:nvCxnSpPr>
        <p:spPr>
          <a:xfrm flipV="1">
            <a:off x="5218930" y="2230100"/>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701D2F54-E380-425A-B3E2-F3CB9E23D9AE}"/>
              </a:ext>
            </a:extLst>
          </p:cNvPr>
          <p:cNvCxnSpPr/>
          <p:nvPr/>
        </p:nvCxnSpPr>
        <p:spPr>
          <a:xfrm flipV="1">
            <a:off x="6057130" y="1346178"/>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5299B366-DD7F-4EB2-A2E3-4F690C6A32FD}"/>
              </a:ext>
            </a:extLst>
          </p:cNvPr>
          <p:cNvCxnSpPr>
            <a:cxnSpLocks/>
          </p:cNvCxnSpPr>
          <p:nvPr/>
        </p:nvCxnSpPr>
        <p:spPr>
          <a:xfrm rot="5400000" flipV="1">
            <a:off x="5802457" y="1793854"/>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46CDD179-134C-46C8-B3D7-0A55AC4C1B0C}"/>
              </a:ext>
            </a:extLst>
          </p:cNvPr>
          <p:cNvCxnSpPr>
            <a:cxnSpLocks/>
          </p:cNvCxnSpPr>
          <p:nvPr/>
        </p:nvCxnSpPr>
        <p:spPr>
          <a:xfrm rot="5400000" flipV="1">
            <a:off x="4660872" y="1788139"/>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圓角 37">
            <a:extLst>
              <a:ext uri="{FF2B5EF4-FFF2-40B4-BE49-F238E27FC236}">
                <a16:creationId xmlns:a16="http://schemas.microsoft.com/office/drawing/2014/main" id="{11F0865C-C52B-4153-9179-512ADF12A445}"/>
              </a:ext>
            </a:extLst>
          </p:cNvPr>
          <p:cNvSpPr/>
          <p:nvPr/>
        </p:nvSpPr>
        <p:spPr>
          <a:xfrm>
            <a:off x="6426567" y="1560492"/>
            <a:ext cx="929529"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RNN</a:t>
            </a:r>
            <a:endParaRPr lang="zh-TW" altLang="en-US" sz="2400" dirty="0"/>
          </a:p>
        </p:txBody>
      </p:sp>
      <p:sp>
        <p:nvSpPr>
          <p:cNvPr id="39" name="矩形: 圓角 38">
            <a:extLst>
              <a:ext uri="{FF2B5EF4-FFF2-40B4-BE49-F238E27FC236}">
                <a16:creationId xmlns:a16="http://schemas.microsoft.com/office/drawing/2014/main" id="{8BF8B0F9-815E-4C68-B76A-8039548A0547}"/>
              </a:ext>
            </a:extLst>
          </p:cNvPr>
          <p:cNvSpPr/>
          <p:nvPr/>
        </p:nvSpPr>
        <p:spPr>
          <a:xfrm>
            <a:off x="7433064" y="885868"/>
            <a:ext cx="588588" cy="4412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40" name="矩形: 圓角 39">
            <a:extLst>
              <a:ext uri="{FF2B5EF4-FFF2-40B4-BE49-F238E27FC236}">
                <a16:creationId xmlns:a16="http://schemas.microsoft.com/office/drawing/2014/main" id="{D8E802B9-605D-4FFA-BBC5-08E0B0F9B58B}"/>
              </a:ext>
            </a:extLst>
          </p:cNvPr>
          <p:cNvSpPr/>
          <p:nvPr/>
        </p:nvSpPr>
        <p:spPr>
          <a:xfrm>
            <a:off x="7590954" y="1560492"/>
            <a:ext cx="251330" cy="669609"/>
          </a:xfrm>
          <a:prstGeom prst="roundRect">
            <a:avLst/>
          </a:prstGeom>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906B9B00-F43F-44F3-B512-AE489B0D5886}"/>
              </a:ext>
            </a:extLst>
          </p:cNvPr>
          <p:cNvCxnSpPr/>
          <p:nvPr/>
        </p:nvCxnSpPr>
        <p:spPr>
          <a:xfrm flipV="1">
            <a:off x="6880259" y="2230100"/>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2711A234-758D-4203-88F4-86C55E30431A}"/>
              </a:ext>
            </a:extLst>
          </p:cNvPr>
          <p:cNvCxnSpPr/>
          <p:nvPr/>
        </p:nvCxnSpPr>
        <p:spPr>
          <a:xfrm flipV="1">
            <a:off x="7718459" y="1346178"/>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EFDA119F-F40F-49CF-A897-8AA460FE08A8}"/>
              </a:ext>
            </a:extLst>
          </p:cNvPr>
          <p:cNvCxnSpPr>
            <a:cxnSpLocks/>
          </p:cNvCxnSpPr>
          <p:nvPr/>
        </p:nvCxnSpPr>
        <p:spPr>
          <a:xfrm rot="5400000" flipV="1">
            <a:off x="7463786" y="1793854"/>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07222DF9-40B7-4357-8CE9-5889E428F7E6}"/>
              </a:ext>
            </a:extLst>
          </p:cNvPr>
          <p:cNvCxnSpPr>
            <a:cxnSpLocks/>
          </p:cNvCxnSpPr>
          <p:nvPr/>
        </p:nvCxnSpPr>
        <p:spPr>
          <a:xfrm rot="5400000" flipV="1">
            <a:off x="6322201" y="1788139"/>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C313C517-6A23-4ABC-98A4-A312D587B0A5}"/>
              </a:ext>
            </a:extLst>
          </p:cNvPr>
          <p:cNvSpPr/>
          <p:nvPr/>
        </p:nvSpPr>
        <p:spPr>
          <a:xfrm>
            <a:off x="8400711" y="2444413"/>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圓角 46">
            <a:extLst>
              <a:ext uri="{FF2B5EF4-FFF2-40B4-BE49-F238E27FC236}">
                <a16:creationId xmlns:a16="http://schemas.microsoft.com/office/drawing/2014/main" id="{A15B50D4-DFC3-4139-9FBD-DF2E8AD5F352}"/>
              </a:ext>
            </a:extLst>
          </p:cNvPr>
          <p:cNvSpPr/>
          <p:nvPr/>
        </p:nvSpPr>
        <p:spPr>
          <a:xfrm>
            <a:off x="8074313" y="1560492"/>
            <a:ext cx="929529"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RNN</a:t>
            </a:r>
            <a:endParaRPr lang="zh-TW" altLang="en-US" sz="2400" dirty="0"/>
          </a:p>
        </p:txBody>
      </p:sp>
      <p:sp>
        <p:nvSpPr>
          <p:cNvPr id="48" name="矩形: 圓角 47">
            <a:extLst>
              <a:ext uri="{FF2B5EF4-FFF2-40B4-BE49-F238E27FC236}">
                <a16:creationId xmlns:a16="http://schemas.microsoft.com/office/drawing/2014/main" id="{3CF735DA-395A-4CEE-8F43-69F7B8A6FCFD}"/>
              </a:ext>
            </a:extLst>
          </p:cNvPr>
          <p:cNvSpPr/>
          <p:nvPr/>
        </p:nvSpPr>
        <p:spPr>
          <a:xfrm>
            <a:off x="9080810" y="885868"/>
            <a:ext cx="588588" cy="4412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FC</a:t>
            </a:r>
            <a:endParaRPr lang="zh-TW" altLang="en-US" sz="2400" dirty="0"/>
          </a:p>
        </p:txBody>
      </p:sp>
      <p:sp>
        <p:nvSpPr>
          <p:cNvPr id="49" name="矩形: 圓角 48">
            <a:extLst>
              <a:ext uri="{FF2B5EF4-FFF2-40B4-BE49-F238E27FC236}">
                <a16:creationId xmlns:a16="http://schemas.microsoft.com/office/drawing/2014/main" id="{50083E91-193F-4951-83BC-4DAD4DCA7F42}"/>
              </a:ext>
            </a:extLst>
          </p:cNvPr>
          <p:cNvSpPr/>
          <p:nvPr/>
        </p:nvSpPr>
        <p:spPr>
          <a:xfrm>
            <a:off x="9238700" y="1560492"/>
            <a:ext cx="251330" cy="669609"/>
          </a:xfrm>
          <a:prstGeom prst="round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50" name="直線單箭頭接點 49">
            <a:extLst>
              <a:ext uri="{FF2B5EF4-FFF2-40B4-BE49-F238E27FC236}">
                <a16:creationId xmlns:a16="http://schemas.microsoft.com/office/drawing/2014/main" id="{854B8BA3-5654-4E0A-AA14-1EDD3C618901}"/>
              </a:ext>
            </a:extLst>
          </p:cNvPr>
          <p:cNvCxnSpPr/>
          <p:nvPr/>
        </p:nvCxnSpPr>
        <p:spPr>
          <a:xfrm flipV="1">
            <a:off x="8528005" y="2230100"/>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3156D049-ED6B-4FF2-822F-68F4CF69F7C9}"/>
              </a:ext>
            </a:extLst>
          </p:cNvPr>
          <p:cNvCxnSpPr/>
          <p:nvPr/>
        </p:nvCxnSpPr>
        <p:spPr>
          <a:xfrm flipV="1">
            <a:off x="9366205" y="1346178"/>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9C7DA6DD-51DB-4D34-9868-93875A68B805}"/>
              </a:ext>
            </a:extLst>
          </p:cNvPr>
          <p:cNvCxnSpPr>
            <a:cxnSpLocks/>
          </p:cNvCxnSpPr>
          <p:nvPr/>
        </p:nvCxnSpPr>
        <p:spPr>
          <a:xfrm rot="5400000" flipV="1">
            <a:off x="9111532" y="1793854"/>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B029E923-18DB-479D-85A5-1BF391471D12}"/>
              </a:ext>
            </a:extLst>
          </p:cNvPr>
          <p:cNvCxnSpPr>
            <a:cxnSpLocks/>
          </p:cNvCxnSpPr>
          <p:nvPr/>
        </p:nvCxnSpPr>
        <p:spPr>
          <a:xfrm rot="5400000" flipV="1">
            <a:off x="7969947" y="1788139"/>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圓角 66">
            <a:extLst>
              <a:ext uri="{FF2B5EF4-FFF2-40B4-BE49-F238E27FC236}">
                <a16:creationId xmlns:a16="http://schemas.microsoft.com/office/drawing/2014/main" id="{02525E72-26B3-4BA8-9525-733320A6FA4F}"/>
              </a:ext>
            </a:extLst>
          </p:cNvPr>
          <p:cNvSpPr/>
          <p:nvPr/>
        </p:nvSpPr>
        <p:spPr>
          <a:xfrm>
            <a:off x="9160430" y="1537928"/>
            <a:ext cx="396106" cy="7302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id="{FF1612CE-9482-43DE-8EFB-D20BC18CE5AF}"/>
              </a:ext>
            </a:extLst>
          </p:cNvPr>
          <p:cNvSpPr/>
          <p:nvPr/>
        </p:nvSpPr>
        <p:spPr>
          <a:xfrm>
            <a:off x="8321347" y="3395469"/>
            <a:ext cx="396106" cy="8440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B65DD01B-B3D0-4B82-8169-810C295A501C}"/>
              </a:ext>
            </a:extLst>
          </p:cNvPr>
          <p:cNvSpPr txBox="1"/>
          <p:nvPr/>
        </p:nvSpPr>
        <p:spPr>
          <a:xfrm>
            <a:off x="1900483" y="3558482"/>
            <a:ext cx="1210730" cy="461665"/>
          </a:xfrm>
          <a:prstGeom prst="rect">
            <a:avLst/>
          </a:prstGeom>
          <a:noFill/>
        </p:spPr>
        <p:txBody>
          <a:bodyPr wrap="square" rtlCol="0">
            <a:spAutoFit/>
          </a:bodyPr>
          <a:lstStyle/>
          <a:p>
            <a:pPr algn="r"/>
            <a:r>
              <a:rPr lang="en-US" altLang="zh-TW" sz="2400" dirty="0">
                <a:solidFill>
                  <a:srgbClr val="0070C0"/>
                </a:solidFill>
              </a:rPr>
              <a:t>parallel</a:t>
            </a:r>
            <a:endParaRPr lang="zh-TW" altLang="en-US" sz="2400" dirty="0">
              <a:solidFill>
                <a:srgbClr val="0070C0"/>
              </a:solidFill>
            </a:endParaRPr>
          </a:p>
        </p:txBody>
      </p:sp>
      <p:sp>
        <p:nvSpPr>
          <p:cNvPr id="70" name="文字方塊 69">
            <a:extLst>
              <a:ext uri="{FF2B5EF4-FFF2-40B4-BE49-F238E27FC236}">
                <a16:creationId xmlns:a16="http://schemas.microsoft.com/office/drawing/2014/main" id="{0555BFF3-1A6A-4B99-A013-C0687E092595}"/>
              </a:ext>
            </a:extLst>
          </p:cNvPr>
          <p:cNvSpPr txBox="1"/>
          <p:nvPr/>
        </p:nvSpPr>
        <p:spPr>
          <a:xfrm>
            <a:off x="8519400" y="2776799"/>
            <a:ext cx="1636848"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nonparallel</a:t>
            </a:r>
            <a:endParaRPr lang="zh-TW" altLang="en-US" sz="2400" dirty="0"/>
          </a:p>
        </p:txBody>
      </p:sp>
      <p:sp>
        <p:nvSpPr>
          <p:cNvPr id="72" name="文字方塊 71">
            <a:extLst>
              <a:ext uri="{FF2B5EF4-FFF2-40B4-BE49-F238E27FC236}">
                <a16:creationId xmlns:a16="http://schemas.microsoft.com/office/drawing/2014/main" id="{5125E127-DAB3-4D65-9D1C-781F3B8EF6A9}"/>
              </a:ext>
            </a:extLst>
          </p:cNvPr>
          <p:cNvSpPr txBox="1"/>
          <p:nvPr/>
        </p:nvSpPr>
        <p:spPr>
          <a:xfrm>
            <a:off x="1671745" y="2354510"/>
            <a:ext cx="1696034" cy="830997"/>
          </a:xfrm>
          <a:prstGeom prst="rect">
            <a:avLst/>
          </a:prstGeom>
          <a:noFill/>
        </p:spPr>
        <p:txBody>
          <a:bodyPr wrap="square" rtlCol="0">
            <a:spAutoFit/>
          </a:bodyPr>
          <a:lstStyle/>
          <a:p>
            <a:pPr algn="r"/>
            <a:r>
              <a:rPr lang="en-US" altLang="zh-TW" sz="2400" dirty="0"/>
              <a:t>hard to consider</a:t>
            </a:r>
            <a:endParaRPr lang="zh-TW" altLang="en-US" sz="2400" dirty="0"/>
          </a:p>
        </p:txBody>
      </p:sp>
      <p:sp>
        <p:nvSpPr>
          <p:cNvPr id="73" name="文字方塊 72">
            <a:extLst>
              <a:ext uri="{FF2B5EF4-FFF2-40B4-BE49-F238E27FC236}">
                <a16:creationId xmlns:a16="http://schemas.microsoft.com/office/drawing/2014/main" id="{C24A1203-F773-4033-B94B-FDEFE4621E0E}"/>
              </a:ext>
            </a:extLst>
          </p:cNvPr>
          <p:cNvSpPr txBox="1"/>
          <p:nvPr/>
        </p:nvSpPr>
        <p:spPr>
          <a:xfrm>
            <a:off x="1907256" y="5247347"/>
            <a:ext cx="1393652" cy="830997"/>
          </a:xfrm>
          <a:prstGeom prst="rect">
            <a:avLst/>
          </a:prstGeom>
          <a:noFill/>
        </p:spPr>
        <p:txBody>
          <a:bodyPr wrap="square" rtlCol="0">
            <a:spAutoFit/>
          </a:bodyPr>
          <a:lstStyle/>
          <a:p>
            <a:pPr algn="r"/>
            <a:r>
              <a:rPr lang="en-US" altLang="zh-TW" sz="2400" dirty="0"/>
              <a:t>easy to consider</a:t>
            </a:r>
            <a:endParaRPr lang="zh-TW" altLang="en-US" sz="2400" dirty="0"/>
          </a:p>
        </p:txBody>
      </p:sp>
      <p:sp>
        <p:nvSpPr>
          <p:cNvPr id="75" name="文字方塊 74">
            <a:extLst>
              <a:ext uri="{FF2B5EF4-FFF2-40B4-BE49-F238E27FC236}">
                <a16:creationId xmlns:a16="http://schemas.microsoft.com/office/drawing/2014/main" id="{11BBF99A-DE83-48DD-A5DE-7C3C7BDB844B}"/>
              </a:ext>
            </a:extLst>
          </p:cNvPr>
          <p:cNvSpPr txBox="1"/>
          <p:nvPr/>
        </p:nvSpPr>
        <p:spPr>
          <a:xfrm>
            <a:off x="8713115" y="6509224"/>
            <a:ext cx="3448680" cy="369332"/>
          </a:xfrm>
          <a:prstGeom prst="rect">
            <a:avLst/>
          </a:prstGeom>
          <a:noFill/>
        </p:spPr>
        <p:txBody>
          <a:bodyPr wrap="square">
            <a:spAutoFit/>
          </a:bodyPr>
          <a:lstStyle/>
          <a:p>
            <a:r>
              <a:rPr lang="zh-TW" altLang="en-US" dirty="0"/>
              <a:t>https://arxiv.org/abs/2006.16236</a:t>
            </a:r>
          </a:p>
        </p:txBody>
      </p:sp>
      <p:sp>
        <p:nvSpPr>
          <p:cNvPr id="77" name="文字方塊 76">
            <a:extLst>
              <a:ext uri="{FF2B5EF4-FFF2-40B4-BE49-F238E27FC236}">
                <a16:creationId xmlns:a16="http://schemas.microsoft.com/office/drawing/2014/main" id="{DE4E7C44-65FF-4CC5-A5ED-6A65C5BDC513}"/>
              </a:ext>
            </a:extLst>
          </p:cNvPr>
          <p:cNvSpPr txBox="1"/>
          <p:nvPr/>
        </p:nvSpPr>
        <p:spPr>
          <a:xfrm>
            <a:off x="746126" y="6160702"/>
            <a:ext cx="10130668" cy="461665"/>
          </a:xfrm>
          <a:prstGeom prst="rect">
            <a:avLst/>
          </a:prstGeom>
          <a:noFill/>
        </p:spPr>
        <p:txBody>
          <a:bodyPr wrap="square">
            <a:spAutoFit/>
          </a:bodyPr>
          <a:lstStyle/>
          <a:p>
            <a:r>
              <a:rPr lang="zh-TW" altLang="en-US" sz="2400" dirty="0"/>
              <a:t>Transformers are RNNs: Fast Autoregressive Transformers with Linear Attention</a:t>
            </a:r>
          </a:p>
        </p:txBody>
      </p:sp>
      <p:sp>
        <p:nvSpPr>
          <p:cNvPr id="78" name="矩形: 圓角 77">
            <a:extLst>
              <a:ext uri="{FF2B5EF4-FFF2-40B4-BE49-F238E27FC236}">
                <a16:creationId xmlns:a16="http://schemas.microsoft.com/office/drawing/2014/main" id="{A2947098-AE17-4CBF-ACAA-7AEB91AB10CD}"/>
              </a:ext>
            </a:extLst>
          </p:cNvPr>
          <p:cNvSpPr/>
          <p:nvPr/>
        </p:nvSpPr>
        <p:spPr>
          <a:xfrm>
            <a:off x="3366332" y="2398188"/>
            <a:ext cx="396106" cy="7302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圓角 78">
            <a:extLst>
              <a:ext uri="{FF2B5EF4-FFF2-40B4-BE49-F238E27FC236}">
                <a16:creationId xmlns:a16="http://schemas.microsoft.com/office/drawing/2014/main" id="{223C4EFD-E6B1-468A-AB29-2910FD15A772}"/>
              </a:ext>
            </a:extLst>
          </p:cNvPr>
          <p:cNvSpPr/>
          <p:nvPr/>
        </p:nvSpPr>
        <p:spPr>
          <a:xfrm>
            <a:off x="3382437" y="5309683"/>
            <a:ext cx="396106" cy="7302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a:extLst>
              <a:ext uri="{FF2B5EF4-FFF2-40B4-BE49-F238E27FC236}">
                <a16:creationId xmlns:a16="http://schemas.microsoft.com/office/drawing/2014/main" id="{91112EE0-E566-471B-A8A4-F9D777B2D466}"/>
              </a:ext>
            </a:extLst>
          </p:cNvPr>
          <p:cNvGrpSpPr/>
          <p:nvPr/>
        </p:nvGrpSpPr>
        <p:grpSpPr>
          <a:xfrm>
            <a:off x="3430308" y="3454510"/>
            <a:ext cx="5217265" cy="1081064"/>
            <a:chOff x="2286135" y="3313833"/>
            <a:chExt cx="5217265" cy="1081064"/>
          </a:xfrm>
        </p:grpSpPr>
        <p:cxnSp>
          <p:nvCxnSpPr>
            <p:cNvPr id="63" name="直線單箭頭接點 62">
              <a:extLst>
                <a:ext uri="{FF2B5EF4-FFF2-40B4-BE49-F238E27FC236}">
                  <a16:creationId xmlns:a16="http://schemas.microsoft.com/office/drawing/2014/main" id="{D364261D-8C7B-47A7-BF6C-6DB972F8C623}"/>
                </a:ext>
              </a:extLst>
            </p:cNvPr>
            <p:cNvCxnSpPr>
              <a:cxnSpLocks/>
            </p:cNvCxnSpPr>
            <p:nvPr/>
          </p:nvCxnSpPr>
          <p:spPr>
            <a:xfrm flipV="1">
              <a:off x="7383833" y="4034897"/>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圓角 65">
              <a:extLst>
                <a:ext uri="{FF2B5EF4-FFF2-40B4-BE49-F238E27FC236}">
                  <a16:creationId xmlns:a16="http://schemas.microsoft.com/office/drawing/2014/main" id="{8565CEF2-FC67-49FE-9FE7-F3CFA9E25C65}"/>
                </a:ext>
              </a:extLst>
            </p:cNvPr>
            <p:cNvSpPr/>
            <p:nvPr/>
          </p:nvSpPr>
          <p:spPr>
            <a:xfrm>
              <a:off x="7252070" y="3344313"/>
              <a:ext cx="251330" cy="669609"/>
            </a:xfrm>
            <a:prstGeom prst="roundRect">
              <a:avLst/>
            </a:prstGeom>
            <a:ln w="28575">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0" name="矩形: 圓角 79">
              <a:extLst>
                <a:ext uri="{FF2B5EF4-FFF2-40B4-BE49-F238E27FC236}">
                  <a16:creationId xmlns:a16="http://schemas.microsoft.com/office/drawing/2014/main" id="{8A85ED3C-D646-4986-9897-25F6BAED4E61}"/>
                </a:ext>
              </a:extLst>
            </p:cNvPr>
            <p:cNvSpPr/>
            <p:nvPr/>
          </p:nvSpPr>
          <p:spPr>
            <a:xfrm>
              <a:off x="5608793" y="3313835"/>
              <a:ext cx="251330" cy="669609"/>
            </a:xfrm>
            <a:prstGeom prst="roundRect">
              <a:avLst/>
            </a:prstGeom>
            <a:ln w="285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81" name="矩形: 圓角 80">
              <a:extLst>
                <a:ext uri="{FF2B5EF4-FFF2-40B4-BE49-F238E27FC236}">
                  <a16:creationId xmlns:a16="http://schemas.microsoft.com/office/drawing/2014/main" id="{3F42AAC2-37FF-4EFA-A8FD-DDD4C7409C81}"/>
                </a:ext>
              </a:extLst>
            </p:cNvPr>
            <p:cNvSpPr/>
            <p:nvPr/>
          </p:nvSpPr>
          <p:spPr>
            <a:xfrm>
              <a:off x="3947464" y="3313834"/>
              <a:ext cx="251330" cy="66960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2" name="矩形: 圓角 81">
              <a:extLst>
                <a:ext uri="{FF2B5EF4-FFF2-40B4-BE49-F238E27FC236}">
                  <a16:creationId xmlns:a16="http://schemas.microsoft.com/office/drawing/2014/main" id="{D8B120B6-3355-4A83-9435-B1F7FBDCF612}"/>
                </a:ext>
              </a:extLst>
            </p:cNvPr>
            <p:cNvSpPr/>
            <p:nvPr/>
          </p:nvSpPr>
          <p:spPr>
            <a:xfrm>
              <a:off x="2286135" y="3313833"/>
              <a:ext cx="251330" cy="669609"/>
            </a:xfrm>
            <a:prstGeom prst="roundRect">
              <a:avLst/>
            </a:prstGeom>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83" name="直線單箭頭接點 82">
              <a:extLst>
                <a:ext uri="{FF2B5EF4-FFF2-40B4-BE49-F238E27FC236}">
                  <a16:creationId xmlns:a16="http://schemas.microsoft.com/office/drawing/2014/main" id="{4767565F-5B90-4F9C-A6E2-F1D10D69738F}"/>
                </a:ext>
              </a:extLst>
            </p:cNvPr>
            <p:cNvCxnSpPr/>
            <p:nvPr/>
          </p:nvCxnSpPr>
          <p:spPr>
            <a:xfrm flipV="1">
              <a:off x="5728570" y="4018967"/>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F22BB07A-0D37-4123-9EE0-FFF9A53A1107}"/>
                </a:ext>
              </a:extLst>
            </p:cNvPr>
            <p:cNvCxnSpPr/>
            <p:nvPr/>
          </p:nvCxnSpPr>
          <p:spPr>
            <a:xfrm flipV="1">
              <a:off x="4074590" y="4018967"/>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8252E39E-D8FD-47C6-8F4F-B88D02863E3A}"/>
                </a:ext>
              </a:extLst>
            </p:cNvPr>
            <p:cNvCxnSpPr/>
            <p:nvPr/>
          </p:nvCxnSpPr>
          <p:spPr>
            <a:xfrm flipV="1">
              <a:off x="2411800" y="4018967"/>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群組 1">
            <a:extLst>
              <a:ext uri="{FF2B5EF4-FFF2-40B4-BE49-F238E27FC236}">
                <a16:creationId xmlns:a16="http://schemas.microsoft.com/office/drawing/2014/main" id="{54253817-B8B7-4B17-BBFE-5BE1A4C470C1}"/>
              </a:ext>
            </a:extLst>
          </p:cNvPr>
          <p:cNvGrpSpPr/>
          <p:nvPr/>
        </p:nvGrpSpPr>
        <p:grpSpPr>
          <a:xfrm>
            <a:off x="3120719" y="4445873"/>
            <a:ext cx="5774224" cy="1563748"/>
            <a:chOff x="1976547" y="4305196"/>
            <a:chExt cx="5774224" cy="1563748"/>
          </a:xfrm>
        </p:grpSpPr>
        <p:sp>
          <p:nvSpPr>
            <p:cNvPr id="54" name="矩形: 圓角 53">
              <a:extLst>
                <a:ext uri="{FF2B5EF4-FFF2-40B4-BE49-F238E27FC236}">
                  <a16:creationId xmlns:a16="http://schemas.microsoft.com/office/drawing/2014/main" id="{695DA95D-7DB0-48B8-A3E7-55309A30BD8D}"/>
                </a:ext>
              </a:extLst>
            </p:cNvPr>
            <p:cNvSpPr/>
            <p:nvPr/>
          </p:nvSpPr>
          <p:spPr>
            <a:xfrm>
              <a:off x="5610422" y="5199335"/>
              <a:ext cx="251330" cy="66960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5" name="矩形: 圓角 54">
              <a:extLst>
                <a:ext uri="{FF2B5EF4-FFF2-40B4-BE49-F238E27FC236}">
                  <a16:creationId xmlns:a16="http://schemas.microsoft.com/office/drawing/2014/main" id="{82720A40-E6CA-4DED-AB66-5B087A8335C7}"/>
                </a:ext>
              </a:extLst>
            </p:cNvPr>
            <p:cNvSpPr/>
            <p:nvPr/>
          </p:nvSpPr>
          <p:spPr>
            <a:xfrm>
              <a:off x="2301842" y="5199335"/>
              <a:ext cx="251330" cy="6696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矩形: 圓角 55">
              <a:extLst>
                <a:ext uri="{FF2B5EF4-FFF2-40B4-BE49-F238E27FC236}">
                  <a16:creationId xmlns:a16="http://schemas.microsoft.com/office/drawing/2014/main" id="{F1D333FF-5F4E-4B75-A5ED-58CF0FFE0A3E}"/>
                </a:ext>
              </a:extLst>
            </p:cNvPr>
            <p:cNvSpPr/>
            <p:nvPr/>
          </p:nvSpPr>
          <p:spPr>
            <a:xfrm>
              <a:off x="3949093" y="5199335"/>
              <a:ext cx="251330" cy="66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7" name="矩形: 圓角 56">
              <a:extLst>
                <a:ext uri="{FF2B5EF4-FFF2-40B4-BE49-F238E27FC236}">
                  <a16:creationId xmlns:a16="http://schemas.microsoft.com/office/drawing/2014/main" id="{0A8CF378-E8FA-410B-8AB3-B4E5B7784ACE}"/>
                </a:ext>
              </a:extLst>
            </p:cNvPr>
            <p:cNvSpPr/>
            <p:nvPr/>
          </p:nvSpPr>
          <p:spPr>
            <a:xfrm>
              <a:off x="7258168" y="5199335"/>
              <a:ext cx="251330" cy="66960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59" name="直線單箭頭接點 58">
              <a:extLst>
                <a:ext uri="{FF2B5EF4-FFF2-40B4-BE49-F238E27FC236}">
                  <a16:creationId xmlns:a16="http://schemas.microsoft.com/office/drawing/2014/main" id="{6F778FC6-D90D-4A85-BEEF-B7C10A04E008}"/>
                </a:ext>
              </a:extLst>
            </p:cNvPr>
            <p:cNvCxnSpPr/>
            <p:nvPr/>
          </p:nvCxnSpPr>
          <p:spPr>
            <a:xfrm flipV="1">
              <a:off x="7387928" y="4972322"/>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9109C08D-0C52-4D1E-B80B-B2B8C4E05EE3}"/>
                </a:ext>
              </a:extLst>
            </p:cNvPr>
            <p:cNvCxnSpPr/>
            <p:nvPr/>
          </p:nvCxnSpPr>
          <p:spPr>
            <a:xfrm flipV="1">
              <a:off x="5744277" y="4972322"/>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9A7F699D-FC78-40E0-B5B6-C81C77310419}"/>
                </a:ext>
              </a:extLst>
            </p:cNvPr>
            <p:cNvCxnSpPr/>
            <p:nvPr/>
          </p:nvCxnSpPr>
          <p:spPr>
            <a:xfrm flipV="1">
              <a:off x="4090297" y="4972322"/>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1BD5EB78-5C14-4846-B8FC-7DE72801AD26}"/>
                </a:ext>
              </a:extLst>
            </p:cNvPr>
            <p:cNvCxnSpPr/>
            <p:nvPr/>
          </p:nvCxnSpPr>
          <p:spPr>
            <a:xfrm flipV="1">
              <a:off x="2427507" y="4972322"/>
              <a:ext cx="0" cy="214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圓角 57">
              <a:extLst>
                <a:ext uri="{FF2B5EF4-FFF2-40B4-BE49-F238E27FC236}">
                  <a16:creationId xmlns:a16="http://schemas.microsoft.com/office/drawing/2014/main" id="{261C7712-70DC-41D6-9D31-84F42DE47F8B}"/>
                </a:ext>
              </a:extLst>
            </p:cNvPr>
            <p:cNvSpPr/>
            <p:nvPr/>
          </p:nvSpPr>
          <p:spPr>
            <a:xfrm>
              <a:off x="1976547" y="4305196"/>
              <a:ext cx="5774224" cy="669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Self-attention</a:t>
              </a:r>
              <a:endParaRPr lang="zh-TW" altLang="en-US" sz="2400" dirty="0"/>
            </a:p>
          </p:txBody>
        </p:sp>
      </p:grpSp>
      <p:pic>
        <p:nvPicPr>
          <p:cNvPr id="87" name="Picture 2" descr="Win PNG Photos | PNG Mart">
            <a:extLst>
              <a:ext uri="{FF2B5EF4-FFF2-40B4-BE49-F238E27FC236}">
                <a16:creationId xmlns:a16="http://schemas.microsoft.com/office/drawing/2014/main" id="{CD161FAE-B883-48E5-BB2E-21D23E04B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295" y="4330885"/>
            <a:ext cx="1094642" cy="942845"/>
          </a:xfrm>
          <a:prstGeom prst="rect">
            <a:avLst/>
          </a:prstGeom>
          <a:noFill/>
          <a:extLst>
            <a:ext uri="{909E8E84-426E-40DD-AFC4-6F175D3DCCD1}">
              <a14:hiddenFill xmlns:a14="http://schemas.microsoft.com/office/drawing/2010/main">
                <a:solidFill>
                  <a:srgbClr val="FFFFFF"/>
                </a:solidFill>
              </a14:hiddenFill>
            </a:ext>
          </a:extLst>
        </p:spPr>
      </p:pic>
      <p:sp>
        <p:nvSpPr>
          <p:cNvPr id="88" name="矩形: 圓角 87">
            <a:extLst>
              <a:ext uri="{FF2B5EF4-FFF2-40B4-BE49-F238E27FC236}">
                <a16:creationId xmlns:a16="http://schemas.microsoft.com/office/drawing/2014/main" id="{FD7789ED-1991-4483-92BF-47E94AEACB0A}"/>
              </a:ext>
            </a:extLst>
          </p:cNvPr>
          <p:cNvSpPr/>
          <p:nvPr/>
        </p:nvSpPr>
        <p:spPr>
          <a:xfrm>
            <a:off x="3117986" y="3360036"/>
            <a:ext cx="5774224" cy="925158"/>
          </a:xfrm>
          <a:prstGeom prst="round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9" name="直線單箭頭接點 88">
            <a:extLst>
              <a:ext uri="{FF2B5EF4-FFF2-40B4-BE49-F238E27FC236}">
                <a16:creationId xmlns:a16="http://schemas.microsoft.com/office/drawing/2014/main" id="{B6DC742F-0AC9-48F3-8824-AAD054296CD9}"/>
              </a:ext>
            </a:extLst>
          </p:cNvPr>
          <p:cNvCxnSpPr>
            <a:cxnSpLocks/>
          </p:cNvCxnSpPr>
          <p:nvPr/>
        </p:nvCxnSpPr>
        <p:spPr>
          <a:xfrm>
            <a:off x="9375104" y="2230100"/>
            <a:ext cx="0" cy="552229"/>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0B5D1849-D21F-45FE-971A-4AF161A886A9}"/>
              </a:ext>
            </a:extLst>
          </p:cNvPr>
          <p:cNvCxnSpPr>
            <a:cxnSpLocks/>
            <a:endCxn id="70" idx="0"/>
          </p:cNvCxnSpPr>
          <p:nvPr/>
        </p:nvCxnSpPr>
        <p:spPr>
          <a:xfrm>
            <a:off x="7716620" y="2200524"/>
            <a:ext cx="1621205" cy="576274"/>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CD9B1112-0DF4-4966-A05C-E5CAEA85EA26}"/>
              </a:ext>
            </a:extLst>
          </p:cNvPr>
          <p:cNvCxnSpPr>
            <a:cxnSpLocks/>
          </p:cNvCxnSpPr>
          <p:nvPr/>
        </p:nvCxnSpPr>
        <p:spPr>
          <a:xfrm>
            <a:off x="6038394" y="2207758"/>
            <a:ext cx="3055530" cy="555058"/>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3244B1B4-3ACE-4965-8BF1-477226536EF6}"/>
              </a:ext>
            </a:extLst>
          </p:cNvPr>
          <p:cNvCxnSpPr>
            <a:cxnSpLocks/>
          </p:cNvCxnSpPr>
          <p:nvPr/>
        </p:nvCxnSpPr>
        <p:spPr>
          <a:xfrm>
            <a:off x="4379593" y="2213474"/>
            <a:ext cx="4452102" cy="536643"/>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3F435304-3E98-412D-A70A-7D4F789980A8}"/>
              </a:ext>
            </a:extLst>
          </p:cNvPr>
          <p:cNvSpPr txBox="1"/>
          <p:nvPr/>
        </p:nvSpPr>
        <p:spPr>
          <a:xfrm>
            <a:off x="1361748" y="1679902"/>
            <a:ext cx="1258660" cy="461665"/>
          </a:xfrm>
          <a:prstGeom prst="rect">
            <a:avLst/>
          </a:prstGeom>
          <a:noFill/>
        </p:spPr>
        <p:txBody>
          <a:bodyPr wrap="square" rtlCol="0">
            <a:spAutoFit/>
          </a:bodyPr>
          <a:lstStyle/>
          <a:p>
            <a:pPr algn="r"/>
            <a:r>
              <a:rPr lang="en-US" altLang="zh-TW" sz="2400" dirty="0"/>
              <a:t>memory</a:t>
            </a:r>
            <a:endParaRPr lang="zh-TW" altLang="en-US" sz="2400" dirty="0"/>
          </a:p>
        </p:txBody>
      </p:sp>
      <p:sp>
        <p:nvSpPr>
          <p:cNvPr id="4" name="投影片編號版面配置區 3">
            <a:extLst>
              <a:ext uri="{FF2B5EF4-FFF2-40B4-BE49-F238E27FC236}">
                <a16:creationId xmlns:a16="http://schemas.microsoft.com/office/drawing/2014/main" id="{27727C40-CAD4-4B71-9AAF-87FDE581E28D}"/>
              </a:ext>
            </a:extLst>
          </p:cNvPr>
          <p:cNvSpPr>
            <a:spLocks noGrp="1"/>
          </p:cNvSpPr>
          <p:nvPr>
            <p:ph type="sldNum" sz="quarter" idx="4294967295"/>
          </p:nvPr>
        </p:nvSpPr>
        <p:spPr>
          <a:xfrm>
            <a:off x="0" y="0"/>
            <a:ext cx="0" cy="0"/>
          </a:xfrm>
        </p:spPr>
        <p:txBody>
          <a:bodyPr/>
          <a:lstStyle/>
          <a:p>
            <a:fld id="{14FE7D4A-7B99-4F9B-9C7F-3AECE8C25A38}" type="slidenum">
              <a:rPr lang="zh-TW" altLang="en-US" smtClean="0"/>
              <a:t>153</a:t>
            </a:fld>
            <a:endParaRPr lang="zh-TW" altLang="en-US"/>
          </a:p>
        </p:txBody>
      </p:sp>
      <p:sp>
        <p:nvSpPr>
          <p:cNvPr id="9" name="標題 1">
            <a:extLst>
              <a:ext uri="{FF2B5EF4-FFF2-40B4-BE49-F238E27FC236}">
                <a16:creationId xmlns:a16="http://schemas.microsoft.com/office/drawing/2014/main" id="{A4CDFD36-4B62-21D3-0EED-D93CFCE152B7}"/>
              </a:ext>
            </a:extLst>
          </p:cNvPr>
          <p:cNvSpPr>
            <a:spLocks noGrp="1"/>
          </p:cNvSpPr>
          <p:nvPr>
            <p:ph type="title"/>
          </p:nvPr>
        </p:nvSpPr>
        <p:spPr>
          <a:xfrm>
            <a:off x="746126" y="158524"/>
            <a:ext cx="9753146" cy="674233"/>
          </a:xfrm>
        </p:spPr>
        <p:txBody>
          <a:bodyPr/>
          <a:lstStyle/>
          <a:p>
            <a:r>
              <a:rPr lang="en-US" altLang="zh-TW" dirty="0"/>
              <a:t>Self-attention </a:t>
            </a:r>
            <a:r>
              <a:rPr lang="en-US" altLang="zh-TW" dirty="0" err="1"/>
              <a:t>v.s</a:t>
            </a:r>
            <a:r>
              <a:rPr lang="en-US" altLang="zh-TW" dirty="0"/>
              <a:t>. RNN</a:t>
            </a:r>
            <a:endParaRPr lang="zh-TW" altLang="en-US" dirty="0"/>
          </a:p>
        </p:txBody>
      </p:sp>
    </p:spTree>
    <p:extLst>
      <p:ext uri="{BB962C8B-B14F-4D97-AF65-F5344CB8AC3E}">
        <p14:creationId xmlns:p14="http://schemas.microsoft.com/office/powerpoint/2010/main" val="17579203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9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9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8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8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8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5"/>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6" grpId="0" animBg="1"/>
      <p:bldP spid="10" grpId="0" animBg="1"/>
      <p:bldP spid="12" grpId="0" animBg="1"/>
      <p:bldP spid="13" grpId="0" animBg="1"/>
      <p:bldP spid="14" grpId="0" animBg="1"/>
      <p:bldP spid="27" grpId="0" animBg="1"/>
      <p:bldP spid="28" grpId="0" animBg="1"/>
      <p:bldP spid="29" grpId="0" animBg="1"/>
      <p:bldP spid="30" grpId="0" animBg="1"/>
      <p:bldP spid="38" grpId="0" animBg="1"/>
      <p:bldP spid="39" grpId="0" animBg="1"/>
      <p:bldP spid="40" grpId="0" animBg="1"/>
      <p:bldP spid="46" grpId="0" animBg="1"/>
      <p:bldP spid="47" grpId="0" animBg="1"/>
      <p:bldP spid="48" grpId="0" animBg="1"/>
      <p:bldP spid="49" grpId="0" animBg="1"/>
      <p:bldP spid="67" grpId="0" animBg="1"/>
      <p:bldP spid="68" grpId="0" animBg="1"/>
      <p:bldP spid="69" grpId="0"/>
      <p:bldP spid="70" grpId="0" animBg="1"/>
      <p:bldP spid="72" grpId="0"/>
      <p:bldP spid="73" grpId="0"/>
      <p:bldP spid="75" grpId="0"/>
      <p:bldP spid="77" grpId="0"/>
      <p:bldP spid="78" grpId="0" animBg="1"/>
      <p:bldP spid="79" grpId="0" animBg="1"/>
      <p:bldP spid="88" grpId="0" animBg="1"/>
      <p:bldP spid="71"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561763" cy="5237271"/>
          </a:xfrm>
        </p:spPr>
        <p:txBody>
          <a:bodyPr/>
          <a:lstStyle/>
          <a:p>
            <a:r>
              <a:rPr lang="en-US" altLang="zh-CN" dirty="0">
                <a:hlinkClick r:id="rId3"/>
              </a:rPr>
              <a:t>Deep Learning</a:t>
            </a:r>
            <a:r>
              <a:rPr lang="zh-CN" altLang="en-US" dirty="0"/>
              <a:t> （花书）</a:t>
            </a:r>
            <a:endParaRPr lang="en-US" altLang="zh-CN" dirty="0"/>
          </a:p>
          <a:p>
            <a:pPr lvl="1"/>
            <a:r>
              <a:rPr lang="zh-CN" altLang="en-US" dirty="0">
                <a:hlinkClick r:id="rId4"/>
              </a:rPr>
              <a:t> </a:t>
            </a:r>
            <a:r>
              <a:rPr lang="en-US" altLang="zh-CN" dirty="0">
                <a:hlinkClick r:id="rId4"/>
              </a:rPr>
              <a:t>https://www.deeplearningbook.org/</a:t>
            </a:r>
            <a:endParaRPr lang="en-US" altLang="zh-CN" dirty="0"/>
          </a:p>
          <a:p>
            <a:pPr lvl="1"/>
            <a:r>
              <a:rPr lang="zh-CN" altLang="en-US" dirty="0"/>
              <a:t>中文翻译：</a:t>
            </a:r>
            <a:r>
              <a:rPr lang="en-US" altLang="zh-CN" dirty="0"/>
              <a:t> https://</a:t>
            </a:r>
            <a:r>
              <a:rPr lang="en-US" altLang="zh-CN" dirty="0" err="1"/>
              <a:t>github.com</a:t>
            </a:r>
            <a:r>
              <a:rPr lang="en-US" altLang="zh-CN" dirty="0"/>
              <a:t>/</a:t>
            </a:r>
            <a:r>
              <a:rPr lang="en-US" altLang="zh-CN" dirty="0" err="1"/>
              <a:t>exacity</a:t>
            </a:r>
            <a:r>
              <a:rPr lang="en-US" altLang="zh-CN" dirty="0"/>
              <a:t>/</a:t>
            </a:r>
            <a:r>
              <a:rPr lang="en-US" altLang="zh-CN" dirty="0" err="1"/>
              <a:t>deeplearningbook-chinese</a:t>
            </a:r>
            <a:endParaRPr lang="en-US" altLang="zh-CN" dirty="0"/>
          </a:p>
          <a:p>
            <a:r>
              <a:rPr lang="en-US" altLang="zh-CN" dirty="0">
                <a:hlinkClick r:id="rId5"/>
              </a:rPr>
              <a:t>CS231n</a:t>
            </a:r>
            <a:r>
              <a:rPr lang="zh-CN" altLang="en-US" dirty="0"/>
              <a:t>：深度学习 </a:t>
            </a:r>
            <a:r>
              <a:rPr lang="en-US" altLang="zh-CN" dirty="0"/>
              <a:t>for</a:t>
            </a:r>
            <a:r>
              <a:rPr lang="zh-CN" altLang="en-US" dirty="0"/>
              <a:t> 视觉</a:t>
            </a:r>
            <a:endParaRPr lang="en-US" altLang="zh-CN" dirty="0"/>
          </a:p>
          <a:p>
            <a:r>
              <a:rPr lang="en-US" altLang="zh-CN" dirty="0">
                <a:hlinkClick r:id="rId6"/>
              </a:rPr>
              <a:t>Dive into Deep Learning</a:t>
            </a:r>
            <a:r>
              <a:rPr lang="en-US" altLang="zh-CN" dirty="0"/>
              <a:t> </a:t>
            </a:r>
            <a:r>
              <a:rPr lang="zh-CN" altLang="en-US" dirty="0"/>
              <a:t>：动手实现（代码、数学）</a:t>
            </a:r>
            <a:endParaRPr lang="en-US" altLang="zh-CN" dirty="0"/>
          </a:p>
          <a:p>
            <a:pPr lvl="1"/>
            <a:r>
              <a:rPr kumimoji="1" lang="zh-CN" altLang="en-US" dirty="0"/>
              <a:t> </a:t>
            </a:r>
            <a:r>
              <a:rPr kumimoji="1" lang="en-US" altLang="zh-CN" dirty="0">
                <a:hlinkClick r:id="rId7"/>
              </a:rPr>
              <a:t>https://d2l.ai/</a:t>
            </a:r>
            <a:endParaRPr kumimoji="1" lang="en-US" altLang="zh-CN" dirty="0"/>
          </a:p>
          <a:p>
            <a:pPr lvl="1"/>
            <a:r>
              <a:rPr kumimoji="1" lang="zh-CN" altLang="en-US" dirty="0"/>
              <a:t> </a:t>
            </a:r>
            <a:r>
              <a:rPr kumimoji="1" lang="en-US" altLang="zh-CN" dirty="0"/>
              <a:t>https://</a:t>
            </a:r>
            <a:r>
              <a:rPr kumimoji="1" lang="en-US" altLang="zh-CN" dirty="0" err="1"/>
              <a:t>github.com</a:t>
            </a:r>
            <a:r>
              <a:rPr kumimoji="1" lang="en-US" altLang="zh-CN" dirty="0"/>
              <a:t>/d2l-ai</a:t>
            </a:r>
          </a:p>
          <a:p>
            <a:pPr lvl="1"/>
            <a:r>
              <a:rPr kumimoji="1" lang="zh-CN" altLang="en-US" dirty="0"/>
              <a:t> 中文： </a:t>
            </a:r>
            <a:r>
              <a:rPr kumimoji="1" lang="en-US" altLang="zh-CN" dirty="0"/>
              <a:t>http://</a:t>
            </a:r>
            <a:r>
              <a:rPr kumimoji="1" lang="en-US" altLang="zh-CN" dirty="0" err="1"/>
              <a:t>zh.gluon.ai</a:t>
            </a:r>
            <a:r>
              <a:rPr kumimoji="1" lang="en-US" altLang="zh-CN" dirty="0"/>
              <a:t>/</a:t>
            </a:r>
          </a:p>
          <a:p>
            <a:pPr lvl="1"/>
            <a:r>
              <a:rPr kumimoji="1" lang="zh-CN" altLang="en-US" dirty="0"/>
              <a:t> 中文</a:t>
            </a:r>
            <a:r>
              <a:rPr kumimoji="1" lang="en-US" altLang="zh-CN" dirty="0"/>
              <a:t>+</a:t>
            </a:r>
            <a:r>
              <a:rPr kumimoji="1" lang="en-US" altLang="zh-CN" dirty="0" err="1"/>
              <a:t>PyTorch</a:t>
            </a:r>
            <a:r>
              <a:rPr kumimoji="1" lang="zh-CN" altLang="en-US" dirty="0"/>
              <a:t>：</a:t>
            </a:r>
            <a:r>
              <a:rPr kumimoji="1" lang="en-US" altLang="zh-CN" dirty="0">
                <a:hlinkClick r:id="rId8"/>
              </a:rPr>
              <a:t>https://github.com/ShusenTang/Dive-into-DL-PyTorch</a:t>
            </a:r>
            <a:endParaRPr kumimoji="1" lang="en-US" altLang="zh-CN" dirty="0"/>
          </a:p>
          <a:p>
            <a:r>
              <a:rPr kumimoji="1" lang="zh-CN" altLang="en-US" dirty="0"/>
              <a:t>李宏毅：机器学习与深度学习课程</a:t>
            </a:r>
            <a:endParaRPr kumimoji="1" lang="en-US" altLang="zh-CN" dirty="0"/>
          </a:p>
          <a:p>
            <a:pPr lvl="1"/>
            <a:r>
              <a:rPr kumimoji="1" lang="en-US" altLang="zh-CN" dirty="0"/>
              <a:t>http://</a:t>
            </a:r>
            <a:r>
              <a:rPr kumimoji="1" lang="en-US" altLang="zh-CN" dirty="0" err="1"/>
              <a:t>speech.ee.ntu.edu.tw</a:t>
            </a:r>
            <a:r>
              <a:rPr kumimoji="1" lang="en-US" altLang="zh-CN" dirty="0"/>
              <a:t>/~</a:t>
            </a:r>
            <a:r>
              <a:rPr kumimoji="1" lang="en-US" altLang="zh-CN" dirty="0" err="1"/>
              <a:t>tlkagk</a:t>
            </a:r>
            <a:r>
              <a:rPr kumimoji="1" lang="en-US" altLang="zh-CN" dirty="0"/>
              <a:t>/</a:t>
            </a:r>
            <a:r>
              <a:rPr kumimoji="1" lang="en-US" altLang="zh-CN" dirty="0" err="1"/>
              <a:t>courses.html</a:t>
            </a:r>
            <a:endParaRPr kumimoji="1" lang="zh-CN" altLang="en-US" dirty="0"/>
          </a:p>
        </p:txBody>
      </p:sp>
      <p:sp>
        <p:nvSpPr>
          <p:cNvPr id="3" name="标题 2"/>
          <p:cNvSpPr>
            <a:spLocks noGrp="1"/>
          </p:cNvSpPr>
          <p:nvPr>
            <p:ph type="title"/>
          </p:nvPr>
        </p:nvSpPr>
        <p:spPr/>
        <p:txBody>
          <a:bodyPr/>
          <a:lstStyle/>
          <a:p>
            <a:r>
              <a:rPr kumimoji="1" lang="en-US" altLang="zh-CN" dirty="0"/>
              <a:t>Reference</a:t>
            </a:r>
            <a:endParaRPr kumimoji="1" lang="zh-CN" altLang="en-US" dirty="0"/>
          </a:p>
        </p:txBody>
      </p:sp>
    </p:spTree>
    <p:extLst>
      <p:ext uri="{BB962C8B-B14F-4D97-AF65-F5344CB8AC3E}">
        <p14:creationId xmlns:p14="http://schemas.microsoft.com/office/powerpoint/2010/main" val="105542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436AA-B158-804F-4732-298CAC3AAE14}"/>
              </a:ext>
            </a:extLst>
          </p:cNvPr>
          <p:cNvSpPr>
            <a:spLocks noGrp="1"/>
          </p:cNvSpPr>
          <p:nvPr>
            <p:ph type="title"/>
          </p:nvPr>
        </p:nvSpPr>
        <p:spPr/>
        <p:txBody>
          <a:bodyPr/>
          <a:lstStyle/>
          <a:p>
            <a:r>
              <a:rPr kumimoji="1" lang="en-US" altLang="zh-CN" dirty="0"/>
              <a:t>Logistic</a:t>
            </a:r>
            <a:r>
              <a:rPr kumimoji="1" lang="zh-CN" altLang="en-US" dirty="0"/>
              <a:t>回归的神经网络结构</a:t>
            </a:r>
          </a:p>
        </p:txBody>
      </p:sp>
      <p:sp>
        <p:nvSpPr>
          <p:cNvPr id="3" name="内容占位符 2">
            <a:extLst>
              <a:ext uri="{FF2B5EF4-FFF2-40B4-BE49-F238E27FC236}">
                <a16:creationId xmlns:a16="http://schemas.microsoft.com/office/drawing/2014/main" id="{B81AF220-D623-0C83-637E-EDE02A8C8D8A}"/>
              </a:ext>
            </a:extLst>
          </p:cNvPr>
          <p:cNvSpPr>
            <a:spLocks noGrp="1"/>
          </p:cNvSpPr>
          <p:nvPr>
            <p:ph sz="quarter" idx="10"/>
          </p:nvPr>
        </p:nvSpPr>
        <p:spPr/>
        <p:txBody>
          <a:bodyPr/>
          <a:lstStyle/>
          <a:p>
            <a:r>
              <a:rPr kumimoji="1" lang="zh-CN" altLang="en-US" dirty="0"/>
              <a:t>结构：单个神经元</a:t>
            </a:r>
            <a:endParaRPr kumimoji="1" lang="en-US" altLang="zh-CN" dirty="0"/>
          </a:p>
          <a:p>
            <a:r>
              <a:rPr kumimoji="1" lang="zh-CN" altLang="en-US" dirty="0"/>
              <a:t>激活函数：</a:t>
            </a:r>
            <a:r>
              <a:rPr kumimoji="1" lang="en-US" altLang="zh-CN" dirty="0"/>
              <a:t>sigmoid</a:t>
            </a:r>
          </a:p>
          <a:p>
            <a:r>
              <a:rPr kumimoji="1" lang="zh-CN" altLang="en-US" dirty="0"/>
              <a:t>损失函数：交叉熵</a:t>
            </a:r>
          </a:p>
        </p:txBody>
      </p:sp>
      <p:pic>
        <p:nvPicPr>
          <p:cNvPr id="4" name="图片 3">
            <a:extLst>
              <a:ext uri="{FF2B5EF4-FFF2-40B4-BE49-F238E27FC236}">
                <a16:creationId xmlns:a16="http://schemas.microsoft.com/office/drawing/2014/main" id="{A019EFFC-52BE-BFB4-C330-E2B83EAE980C}"/>
              </a:ext>
            </a:extLst>
          </p:cNvPr>
          <p:cNvPicPr>
            <a:picLocks noChangeAspect="1"/>
          </p:cNvPicPr>
          <p:nvPr/>
        </p:nvPicPr>
        <p:blipFill>
          <a:blip r:embed="rId2"/>
          <a:stretch>
            <a:fillRect/>
          </a:stretch>
        </p:blipFill>
        <p:spPr>
          <a:xfrm>
            <a:off x="746125" y="2483375"/>
            <a:ext cx="10476048" cy="4171877"/>
          </a:xfrm>
          <a:prstGeom prst="rect">
            <a:avLst/>
          </a:prstGeom>
        </p:spPr>
      </p:pic>
    </p:spTree>
    <p:extLst>
      <p:ext uri="{BB962C8B-B14F-4D97-AF65-F5344CB8AC3E}">
        <p14:creationId xmlns:p14="http://schemas.microsoft.com/office/powerpoint/2010/main" val="4011301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DE903-56CD-9A4E-902F-82090DF95DF0}"/>
              </a:ext>
            </a:extLst>
          </p:cNvPr>
          <p:cNvSpPr>
            <a:spLocks noGrp="1"/>
          </p:cNvSpPr>
          <p:nvPr>
            <p:ph type="title"/>
          </p:nvPr>
        </p:nvSpPr>
        <p:spPr/>
        <p:txBody>
          <a:bodyPr/>
          <a:lstStyle/>
          <a:p>
            <a:r>
              <a:rPr kumimoji="1" lang="zh-CN" altLang="en-US" dirty="0"/>
              <a:t>与核</a:t>
            </a:r>
            <a:r>
              <a:rPr kumimoji="1" lang="en-US" altLang="zh-CN" dirty="0"/>
              <a:t>SVM</a:t>
            </a:r>
            <a:r>
              <a:rPr kumimoji="1" lang="zh-CN" altLang="en-US" dirty="0"/>
              <a:t>的神经网络结构</a:t>
            </a:r>
          </a:p>
        </p:txBody>
      </p:sp>
      <p:sp>
        <p:nvSpPr>
          <p:cNvPr id="3" name="内容占位符 2">
            <a:extLst>
              <a:ext uri="{FF2B5EF4-FFF2-40B4-BE49-F238E27FC236}">
                <a16:creationId xmlns:a16="http://schemas.microsoft.com/office/drawing/2014/main" id="{30212243-8572-3293-2FB0-85CCADF19F8C}"/>
              </a:ext>
            </a:extLst>
          </p:cNvPr>
          <p:cNvSpPr>
            <a:spLocks noGrp="1"/>
          </p:cNvSpPr>
          <p:nvPr>
            <p:ph sz="quarter" idx="10"/>
          </p:nvPr>
        </p:nvSpPr>
        <p:spPr/>
        <p:txBody>
          <a:bodyPr/>
          <a:lstStyle/>
          <a:p>
            <a:r>
              <a:rPr kumimoji="1" lang="zh-CN" altLang="en-US" dirty="0"/>
              <a:t>结构：</a:t>
            </a:r>
            <a:r>
              <a:rPr kumimoji="1" lang="en-US" altLang="zh-CN" dirty="0"/>
              <a:t>1</a:t>
            </a:r>
            <a:r>
              <a:rPr kumimoji="1" lang="zh-CN" altLang="en-US" dirty="0"/>
              <a:t>个隐含层</a:t>
            </a:r>
            <a:endParaRPr kumimoji="1" lang="en-US" altLang="zh-CN" dirty="0"/>
          </a:p>
          <a:p>
            <a:r>
              <a:rPr kumimoji="1" lang="zh-CN" altLang="en-US" dirty="0"/>
              <a:t>激活函数：阶跃函数</a:t>
            </a:r>
            <a:endParaRPr kumimoji="1" lang="en-US" altLang="zh-CN" dirty="0"/>
          </a:p>
          <a:p>
            <a:r>
              <a:rPr kumimoji="1" lang="zh-CN" altLang="en-US" dirty="0"/>
              <a:t>损失函数：合页损失</a:t>
            </a:r>
          </a:p>
          <a:p>
            <a:endParaRPr kumimoji="1" lang="zh-CN" altLang="en-US" dirty="0"/>
          </a:p>
        </p:txBody>
      </p:sp>
      <p:pic>
        <p:nvPicPr>
          <p:cNvPr id="4" name="图片 3">
            <a:extLst>
              <a:ext uri="{FF2B5EF4-FFF2-40B4-BE49-F238E27FC236}">
                <a16:creationId xmlns:a16="http://schemas.microsoft.com/office/drawing/2014/main" id="{13E7F07A-74B4-7DF6-4E3D-4BC7BB4A9DE4}"/>
              </a:ext>
            </a:extLst>
          </p:cNvPr>
          <p:cNvPicPr>
            <a:picLocks noChangeAspect="1"/>
          </p:cNvPicPr>
          <p:nvPr/>
        </p:nvPicPr>
        <p:blipFill>
          <a:blip r:embed="rId2"/>
          <a:stretch>
            <a:fillRect/>
          </a:stretch>
        </p:blipFill>
        <p:spPr>
          <a:xfrm>
            <a:off x="630077" y="2566901"/>
            <a:ext cx="11513615" cy="4088351"/>
          </a:xfrm>
          <a:prstGeom prst="rect">
            <a:avLst/>
          </a:prstGeom>
        </p:spPr>
      </p:pic>
    </p:spTree>
    <p:extLst>
      <p:ext uri="{BB962C8B-B14F-4D97-AF65-F5344CB8AC3E}">
        <p14:creationId xmlns:p14="http://schemas.microsoft.com/office/powerpoint/2010/main" val="4274350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175715" y="1462693"/>
            <a:ext cx="5921012" cy="470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全连接前馈神经网络</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lvl="1"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网络结构</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lvl="1"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训练：反向传播（快速梯度计算）</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为什么要用深度模型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自注意力</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B212184A-F522-5810-2BA5-94751BBD0444}"/>
              </a:ext>
            </a:extLst>
          </p:cNvPr>
          <p:cNvSpPr txBox="1"/>
          <p:nvPr/>
        </p:nvSpPr>
        <p:spPr>
          <a:xfrm>
            <a:off x="10865" y="5541370"/>
            <a:ext cx="6066084" cy="338554"/>
          </a:xfrm>
          <a:prstGeom prst="rect">
            <a:avLst/>
          </a:prstGeom>
          <a:noFill/>
        </p:spPr>
        <p:txBody>
          <a:bodyPr wrap="none" rtlCol="0">
            <a:spAutoFit/>
          </a:bodyPr>
          <a:lstStyle/>
          <a:p>
            <a:r>
              <a:rPr kumimoji="1" lang="zh-CN" altLang="en-US" sz="1600" dirty="0">
                <a:solidFill>
                  <a:schemeClr val="bg1"/>
                </a:solidFill>
                <a:latin typeface="Microsoft YaHei" charset="-122"/>
                <a:ea typeface="Microsoft YaHei" charset="-122"/>
                <a:cs typeface="Microsoft YaHei" charset="-122"/>
              </a:rPr>
              <a:t>接下来的</a:t>
            </a:r>
            <a:r>
              <a:rPr kumimoji="1" lang="en-US" altLang="zh-CN" sz="1600" dirty="0">
                <a:solidFill>
                  <a:schemeClr val="bg1"/>
                </a:solidFill>
                <a:latin typeface="Microsoft YaHei" charset="-122"/>
                <a:ea typeface="Microsoft YaHei" charset="-122"/>
                <a:cs typeface="Microsoft YaHei" charset="-122"/>
              </a:rPr>
              <a:t>slides</a:t>
            </a:r>
            <a:r>
              <a:rPr kumimoji="1" lang="zh-CN" altLang="en-US" sz="1600" dirty="0">
                <a:solidFill>
                  <a:schemeClr val="bg1"/>
                </a:solidFill>
                <a:latin typeface="Microsoft YaHei" charset="-122"/>
                <a:ea typeface="Microsoft YaHei" charset="-122"/>
                <a:cs typeface="Microsoft YaHei" charset="-122"/>
              </a:rPr>
              <a:t>很多来自李宏毅老师课件，符号体系做了适当调整</a:t>
            </a:r>
          </a:p>
        </p:txBody>
      </p:sp>
      <p:sp>
        <p:nvSpPr>
          <p:cNvPr id="3" name="矩形 2">
            <a:extLst>
              <a:ext uri="{FF2B5EF4-FFF2-40B4-BE49-F238E27FC236}">
                <a16:creationId xmlns:a16="http://schemas.microsoft.com/office/drawing/2014/main" id="{C5BF4CAE-0EEA-693D-B9F1-08CE13AA442F}"/>
              </a:ext>
            </a:extLst>
          </p:cNvPr>
          <p:cNvSpPr/>
          <p:nvPr/>
        </p:nvSpPr>
        <p:spPr>
          <a:xfrm>
            <a:off x="24230" y="5927761"/>
            <a:ext cx="4674613" cy="369332"/>
          </a:xfrm>
          <a:prstGeom prst="rect">
            <a:avLst/>
          </a:prstGeom>
        </p:spPr>
        <p:txBody>
          <a:bodyPr wrap="none">
            <a:spAutoFit/>
          </a:bodyPr>
          <a:lstStyle/>
          <a:p>
            <a:r>
              <a:rPr lang="zh-CN" altLang="en-US" dirty="0">
                <a:solidFill>
                  <a:schemeClr val="bg1"/>
                </a:solidFill>
              </a:rPr>
              <a:t>http://</a:t>
            </a:r>
            <a:r>
              <a:rPr lang="zh-CN" altLang="en-US" sz="1600" dirty="0">
                <a:solidFill>
                  <a:schemeClr val="bg1"/>
                </a:solidFill>
              </a:rPr>
              <a:t>speech.ee.ntu.edu.tw</a:t>
            </a:r>
            <a:r>
              <a:rPr lang="zh-CN" altLang="en-US" dirty="0">
                <a:solidFill>
                  <a:schemeClr val="bg1"/>
                </a:solidFill>
              </a:rPr>
              <a:t>/~tlkagk/courses.html</a:t>
            </a:r>
          </a:p>
        </p:txBody>
      </p:sp>
    </p:spTree>
    <p:extLst>
      <p:ext uri="{BB962C8B-B14F-4D97-AF65-F5344CB8AC3E}">
        <p14:creationId xmlns:p14="http://schemas.microsoft.com/office/powerpoint/2010/main" val="81341796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字方塊 64"/>
          <p:cNvSpPr txBox="1"/>
          <p:nvPr/>
        </p:nvSpPr>
        <p:spPr>
          <a:xfrm>
            <a:off x="4151884" y="5940176"/>
            <a:ext cx="2066642" cy="461665"/>
          </a:xfrm>
          <a:prstGeom prst="rect">
            <a:avLst/>
          </a:prstGeom>
          <a:noFill/>
        </p:spPr>
        <p:txBody>
          <a:bodyPr wrap="square" rtlCol="0">
            <a:spAutoFit/>
          </a:bodyPr>
          <a:lstStyle/>
          <a:p>
            <a:pPr algn="ctr"/>
            <a:r>
              <a:rPr lang="zh-CN" altLang="en-US" sz="2400">
                <a:latin typeface="Microsoft YaHei" charset="-122"/>
                <a:ea typeface="Microsoft YaHei" charset="-122"/>
                <a:cs typeface="Microsoft YaHei" charset="-122"/>
              </a:rPr>
              <a:t>隐含层</a:t>
            </a:r>
            <a:endParaRPr lang="zh-TW" altLang="en-US" sz="2400" dirty="0">
              <a:latin typeface="Microsoft YaHei" charset="-122"/>
              <a:ea typeface="Microsoft YaHei" charset="-122"/>
              <a:cs typeface="Microsoft YaHei" charset="-122"/>
            </a:endParaRPr>
          </a:p>
        </p:txBody>
      </p:sp>
      <p:sp>
        <p:nvSpPr>
          <p:cNvPr id="66" name="右大括弧 65"/>
          <p:cNvSpPr/>
          <p:nvPr/>
        </p:nvSpPr>
        <p:spPr>
          <a:xfrm rot="5400000">
            <a:off x="5112804" y="4292903"/>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2589431" y="3020609"/>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2281133" y="5668658"/>
            <a:ext cx="1129427" cy="461665"/>
          </a:xfrm>
          <a:prstGeom prst="rect">
            <a:avLst/>
          </a:prstGeom>
          <a:noFill/>
        </p:spPr>
        <p:txBody>
          <a:bodyPr wrap="square" rtlCol="0">
            <a:spAutoFit/>
          </a:bodyPr>
          <a:lstStyle/>
          <a:p>
            <a:pPr algn="ctr"/>
            <a:r>
              <a:rPr lang="zh-CN" altLang="en-US" sz="2400">
                <a:latin typeface="Microsoft YaHei" charset="-122"/>
                <a:ea typeface="Microsoft YaHei" charset="-122"/>
                <a:cs typeface="Microsoft YaHei" charset="-122"/>
              </a:rPr>
              <a:t>输入层</a:t>
            </a:r>
            <a:endParaRPr lang="zh-TW" altLang="en-US" sz="2400" dirty="0">
              <a:latin typeface="Microsoft YaHei" charset="-122"/>
              <a:ea typeface="Microsoft YaHei" charset="-122"/>
              <a:cs typeface="Microsoft YaHei" charset="-122"/>
            </a:endParaRPr>
          </a:p>
        </p:txBody>
      </p:sp>
      <p:sp>
        <p:nvSpPr>
          <p:cNvPr id="9" name="内容占位符 8"/>
          <p:cNvSpPr>
            <a:spLocks noGrp="1"/>
          </p:cNvSpPr>
          <p:nvPr>
            <p:ph sz="quarter" idx="10"/>
          </p:nvPr>
        </p:nvSpPr>
        <p:spPr>
          <a:xfrm>
            <a:off x="527824" y="916049"/>
            <a:ext cx="11414794" cy="5237271"/>
          </a:xfrm>
        </p:spPr>
        <p:txBody>
          <a:bodyPr/>
          <a:lstStyle/>
          <a:p>
            <a:pPr>
              <a:lnSpc>
                <a:spcPct val="100000"/>
              </a:lnSpc>
            </a:pPr>
            <a:r>
              <a:rPr lang="zh-CN" altLang="en-US" dirty="0"/>
              <a:t>全连接前馈神经网络</a:t>
            </a:r>
            <a:endParaRPr lang="en-US" altLang="zh-CN" dirty="0"/>
          </a:p>
          <a:p>
            <a:pPr>
              <a:lnSpc>
                <a:spcPct val="100000"/>
              </a:lnSpc>
            </a:pPr>
            <a:r>
              <a:rPr kumimoji="1" lang="zh-CN" altLang="en-US" dirty="0"/>
              <a:t>深度神经网络（</a:t>
            </a:r>
            <a:r>
              <a:rPr lang="en-US" altLang="zh-CN" dirty="0"/>
              <a:t>Deep Neural Network</a:t>
            </a:r>
            <a:r>
              <a:rPr lang="zh-CN" altLang="en-US" dirty="0"/>
              <a:t>，</a:t>
            </a:r>
            <a:r>
              <a:rPr lang="en-US" altLang="zh-CN" dirty="0"/>
              <a:t>DNN</a:t>
            </a:r>
            <a:r>
              <a:rPr lang="zh-CN" altLang="en-US" dirty="0"/>
              <a:t>）</a:t>
            </a:r>
            <a:r>
              <a:rPr kumimoji="1" lang="zh-CN" altLang="en-US" dirty="0"/>
              <a:t>：</a:t>
            </a:r>
            <a:r>
              <a:rPr lang="zh-CN" altLang="en-US" dirty="0"/>
              <a:t>多个隐含层</a:t>
            </a:r>
            <a:endParaRPr lang="zh-TW" altLang="en-US" dirty="0"/>
          </a:p>
          <a:p>
            <a:pPr>
              <a:lnSpc>
                <a:spcPct val="100000"/>
              </a:lnSpc>
            </a:pPr>
            <a:endParaRPr kumimoji="1" lang="zh-CN" altLang="en-US" dirty="0"/>
          </a:p>
        </p:txBody>
      </p:sp>
      <p:sp>
        <p:nvSpPr>
          <p:cNvPr id="2" name="標題 1"/>
          <p:cNvSpPr>
            <a:spLocks noGrp="1"/>
          </p:cNvSpPr>
          <p:nvPr>
            <p:ph type="title"/>
          </p:nvPr>
        </p:nvSpPr>
        <p:spPr/>
        <p:txBody>
          <a:bodyPr/>
          <a:lstStyle/>
          <a:p>
            <a:r>
              <a:rPr lang="zh-CN" altLang="en-US" dirty="0"/>
              <a:t>神经网络</a:t>
            </a:r>
            <a:endParaRPr lang="zh-TW" altLang="en-US" dirty="0"/>
          </a:p>
        </p:txBody>
      </p:sp>
      <p:sp>
        <p:nvSpPr>
          <p:cNvPr id="7" name="文字方塊 6"/>
          <p:cNvSpPr txBox="1"/>
          <p:nvPr/>
        </p:nvSpPr>
        <p:spPr>
          <a:xfrm>
            <a:off x="2261944" y="2538826"/>
            <a:ext cx="1134648" cy="461665"/>
          </a:xfrm>
          <a:prstGeom prst="rect">
            <a:avLst/>
          </a:prstGeom>
          <a:noFill/>
        </p:spPr>
        <p:txBody>
          <a:bodyPr wrap="square" rtlCol="0">
            <a:spAutoFit/>
          </a:bodyPr>
          <a:lstStyle/>
          <a:p>
            <a:pPr algn="ctr"/>
            <a:r>
              <a:rPr lang="zh-CN" altLang="en-US" sz="2400">
                <a:latin typeface="Microsoft YaHei" charset="-122"/>
                <a:ea typeface="Microsoft YaHei" charset="-122"/>
                <a:cs typeface="Microsoft YaHei" charset="-122"/>
              </a:rPr>
              <a:t>输入</a:t>
            </a:r>
            <a:endParaRPr lang="en-US" altLang="zh-TW" sz="2400" dirty="0">
              <a:latin typeface="Microsoft YaHei" charset="-122"/>
              <a:ea typeface="Microsoft YaHei" charset="-122"/>
              <a:cs typeface="Microsoft YaHei" charset="-122"/>
            </a:endParaRPr>
          </a:p>
        </p:txBody>
      </p:sp>
      <p:sp>
        <p:nvSpPr>
          <p:cNvPr id="8" name="文字方塊 7"/>
          <p:cNvSpPr txBox="1"/>
          <p:nvPr/>
        </p:nvSpPr>
        <p:spPr>
          <a:xfrm>
            <a:off x="8405986" y="2538826"/>
            <a:ext cx="1134648" cy="461665"/>
          </a:xfrm>
          <a:prstGeom prst="rect">
            <a:avLst/>
          </a:prstGeom>
          <a:noFill/>
        </p:spPr>
        <p:txBody>
          <a:bodyPr wrap="square" rtlCol="0">
            <a:spAutoFit/>
          </a:bodyPr>
          <a:lstStyle/>
          <a:p>
            <a:pPr algn="ctr"/>
            <a:r>
              <a:rPr lang="zh-CN" altLang="en-US" sz="2400">
                <a:latin typeface="Microsoft YaHei" charset="-122"/>
                <a:ea typeface="Microsoft YaHei" charset="-122"/>
                <a:cs typeface="Microsoft YaHei" charset="-122"/>
              </a:rPr>
              <a:t>输出</a:t>
            </a:r>
            <a:endParaRPr lang="en-US" altLang="zh-TW" sz="2400" dirty="0">
              <a:latin typeface="Microsoft YaHei" charset="-122"/>
              <a:ea typeface="Microsoft YaHei" charset="-122"/>
              <a:cs typeface="Microsoft YaHei" charset="-122"/>
            </a:endParaRPr>
          </a:p>
        </p:txBody>
      </p:sp>
      <p:cxnSp>
        <p:nvCxnSpPr>
          <p:cNvPr id="11" name="直線單箭頭接點 10"/>
          <p:cNvCxnSpPr/>
          <p:nvPr/>
        </p:nvCxnSpPr>
        <p:spPr>
          <a:xfrm>
            <a:off x="7701705" y="4041388"/>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811020" y="5287278"/>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7677820" y="3262585"/>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Object 12"/>
          <p:cNvGraphicFramePr>
            <a:graphicFrameLocks noChangeAspect="1"/>
          </p:cNvGraphicFramePr>
          <p:nvPr>
            <p:extLst>
              <p:ext uri="{D42A27DB-BD31-4B8C-83A1-F6EECF244321}">
                <p14:modId xmlns:p14="http://schemas.microsoft.com/office/powerpoint/2010/main" val="569413129"/>
              </p:ext>
            </p:extLst>
          </p:nvPr>
        </p:nvGraphicFramePr>
        <p:xfrm>
          <a:off x="2648002" y="3027819"/>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DSMT4">
                  <p:embed/>
                </p:oleObj>
              </mc:Choice>
              <mc:Fallback>
                <p:oleObj name="方程式" r:id="rId3" imgW="152280" imgH="215640" progId="Equation.DSMT4">
                  <p:embed/>
                  <p:pic>
                    <p:nvPicPr>
                      <p:cNvPr id="0" name=""/>
                      <p:cNvPicPr>
                        <a:picLocks noChangeAspect="1" noChangeArrowheads="1"/>
                      </p:cNvPicPr>
                      <p:nvPr/>
                    </p:nvPicPr>
                    <p:blipFill>
                      <a:blip r:embed="rId4"/>
                      <a:srcRect/>
                      <a:stretch>
                        <a:fillRect/>
                      </a:stretch>
                    </p:blipFill>
                    <p:spPr bwMode="auto">
                      <a:xfrm>
                        <a:off x="2648002" y="302781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3485796918"/>
              </p:ext>
            </p:extLst>
          </p:nvPr>
        </p:nvGraphicFramePr>
        <p:xfrm>
          <a:off x="2695700" y="3655453"/>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2695700" y="365545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3600105" y="2538826"/>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r>
                <a:rPr lang="en-US" altLang="zh-TW"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4" name="文字方塊 23"/>
          <p:cNvSpPr txBox="1"/>
          <p:nvPr/>
        </p:nvSpPr>
        <p:spPr>
          <a:xfrm rot="5400000">
            <a:off x="2543276" y="4421001"/>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4925003" y="2538825"/>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7136349" y="2538826"/>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r>
                <a:rPr lang="en-US" altLang="zh-TW" sz="2400" dirty="0">
                  <a:latin typeface="Microsoft YaHei" charset="-122"/>
                  <a:ea typeface="Microsoft YaHei" charset="-122"/>
                  <a:cs typeface="Microsoft YaHei" charset="-122"/>
                </a:rPr>
                <a:t>L</a:t>
              </a: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5868092" y="295995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5875041" y="372094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5904057" y="4936280"/>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4434510" y="3309337"/>
            <a:ext cx="753037" cy="2006583"/>
            <a:chOff x="3166541" y="2541240"/>
            <a:chExt cx="753037" cy="2006583"/>
          </a:xfrm>
        </p:grpSpPr>
        <p:cxnSp>
          <p:nvCxnSpPr>
            <p:cNvPr id="36" name="直線單箭頭接點 35"/>
            <p:cNvCxnSpPr>
              <a:stCxn id="18" idx="6"/>
              <a:endCxn id="25" idx="2"/>
            </p:cNvCxnSpPr>
            <p:nvPr/>
          </p:nvCxnSpPr>
          <p:spPr>
            <a:xfrm flipV="1">
              <a:off x="3175832" y="2541240"/>
              <a:ext cx="74140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4" y="2541240"/>
              <a:ext cx="739062" cy="778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2" y="2541241"/>
              <a:ext cx="743746" cy="778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2" y="2541241"/>
              <a:ext cx="732113" cy="20065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4" y="3319811"/>
              <a:ext cx="729771" cy="12280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1" y="2541240"/>
              <a:ext cx="750695" cy="20065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1" y="3319810"/>
              <a:ext cx="753037" cy="12280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3010243" y="329105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cxnSpLocks/>
            <a:endCxn id="19" idx="2"/>
          </p:cNvCxnSpPr>
          <p:nvPr/>
        </p:nvCxnSpPr>
        <p:spPr>
          <a:xfrm>
            <a:off x="3006537" y="3339423"/>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cxnSpLocks/>
            <a:endCxn id="20" idx="2"/>
          </p:cNvCxnSpPr>
          <p:nvPr/>
        </p:nvCxnSpPr>
        <p:spPr>
          <a:xfrm>
            <a:off x="3006536" y="3339423"/>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3048125" y="3291050"/>
            <a:ext cx="821518"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cxnSpLocks/>
            <a:endCxn id="19" idx="2"/>
          </p:cNvCxnSpPr>
          <p:nvPr/>
        </p:nvCxnSpPr>
        <p:spPr>
          <a:xfrm>
            <a:off x="3000719" y="390975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cxnSpLocks/>
            <a:endCxn id="20" idx="2"/>
          </p:cNvCxnSpPr>
          <p:nvPr/>
        </p:nvCxnSpPr>
        <p:spPr>
          <a:xfrm>
            <a:off x="3000718" y="390975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18" idx="2"/>
          </p:cNvCxnSpPr>
          <p:nvPr/>
        </p:nvCxnSpPr>
        <p:spPr>
          <a:xfrm flipV="1">
            <a:off x="3072215" y="329105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19" idx="2"/>
          </p:cNvCxnSpPr>
          <p:nvPr/>
        </p:nvCxnSpPr>
        <p:spPr>
          <a:xfrm flipV="1">
            <a:off x="3045847" y="4069619"/>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endCxn id="20" idx="2"/>
          </p:cNvCxnSpPr>
          <p:nvPr/>
        </p:nvCxnSpPr>
        <p:spPr>
          <a:xfrm>
            <a:off x="3045846" y="5284225"/>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8670383" y="4441546"/>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55" name="文字方塊 54"/>
              <p:cNvSpPr txBox="1"/>
              <p:nvPr/>
            </p:nvSpPr>
            <p:spPr>
              <a:xfrm>
                <a:off x="8739476" y="2922725"/>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smtClean="0">
                                  <a:latin typeface="Cambria Math" panose="02040503050406030204" pitchFamily="18" charset="0"/>
                                </a:rPr>
                              </m:ctrlPr>
                            </m:accPr>
                            <m:e>
                              <m:r>
                                <a:rPr lang="en-US" altLang="zh-TW" sz="2800" b="0" i="1" smtClean="0">
                                  <a:latin typeface="Cambria Math" charset="0"/>
                                </a:rPr>
                                <m:t>𝑦</m:t>
                              </m:r>
                            </m:e>
                          </m:acc>
                        </m:e>
                        <m:sub>
                          <m:r>
                            <a:rPr lang="en-US" altLang="zh-TW" sz="2800" b="0" i="1" smtClean="0">
                              <a:latin typeface="Cambria Math" charset="0"/>
                            </a:rPr>
                            <m:t>1</m:t>
                          </m:r>
                        </m:sub>
                      </m:sSub>
                    </m:oMath>
                  </m:oMathPara>
                </a14:m>
                <a:endParaRPr lang="zh-TW" altLang="en-US" sz="28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8739476" y="2922725"/>
                <a:ext cx="631069" cy="52322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8728193" y="3720945"/>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charset="0"/>
                                </a:rPr>
                                <m:t>𝑦</m:t>
                              </m:r>
                            </m:e>
                          </m:acc>
                        </m:e>
                        <m:sub>
                          <m:r>
                            <a:rPr lang="en-US" altLang="zh-TW" sz="2800" b="0" i="1" smtClean="0">
                              <a:latin typeface="Cambria Math" charset="0"/>
                            </a:rPr>
                            <m:t>2</m:t>
                          </m:r>
                        </m:sub>
                      </m:sSub>
                    </m:oMath>
                  </m:oMathPara>
                </a14:m>
                <a:endParaRPr lang="zh-TW" altLang="en-US" sz="2800" baseline="-250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8728193" y="3720945"/>
                <a:ext cx="631069" cy="523220"/>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8728193" y="4987177"/>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charset="0"/>
                                </a:rPr>
                                <m:t>𝑦</m:t>
                              </m:r>
                            </m:e>
                          </m:acc>
                        </m:e>
                        <m:sub>
                          <m:r>
                            <a:rPr lang="en-US" altLang="zh-TW" sz="2800" b="0" i="1" smtClean="0">
                              <a:latin typeface="Cambria Math" charset="0"/>
                            </a:rPr>
                            <m:t>𝑀</m:t>
                          </m:r>
                        </m:sub>
                      </m:sSub>
                    </m:oMath>
                  </m:oMathPara>
                </a14:m>
                <a:endParaRPr lang="zh-TW" altLang="en-US" sz="2800" baseline="-250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8728193" y="4987177"/>
                <a:ext cx="631069" cy="513282"/>
              </a:xfrm>
              <a:prstGeom prst="rect">
                <a:avLst/>
              </a:prstGeom>
              <a:blipFill rotWithShape="0">
                <a:blip r:embed="rId10"/>
                <a:stretch>
                  <a:fillRect/>
                </a:stretch>
              </a:blipFill>
            </p:spPr>
            <p:txBody>
              <a:bodyPr/>
              <a:lstStyle/>
              <a:p>
                <a:r>
                  <a:rPr lang="zh-CN" altLang="en-US">
                    <a:noFill/>
                  </a:rPr>
                  <a:t> </a:t>
                </a:r>
              </a:p>
            </p:txBody>
          </p:sp>
        </mc:Fallback>
      </mc:AlternateContent>
      <p:grpSp>
        <p:nvGrpSpPr>
          <p:cNvPr id="82" name="群組 81"/>
          <p:cNvGrpSpPr/>
          <p:nvPr/>
        </p:nvGrpSpPr>
        <p:grpSpPr>
          <a:xfrm>
            <a:off x="6625063" y="3283911"/>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直線單箭頭接點 9"/>
          <p:cNvCxnSpPr>
            <a:cxnSpLocks/>
          </p:cNvCxnSpPr>
          <p:nvPr/>
        </p:nvCxnSpPr>
        <p:spPr>
          <a:xfrm flipV="1">
            <a:off x="5427592" y="2395605"/>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本框 82"/>
              <p:cNvSpPr txBox="1"/>
              <p:nvPr/>
            </p:nvSpPr>
            <p:spPr>
              <a:xfrm>
                <a:off x="2692300" y="5000542"/>
                <a:ext cx="407932"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charset="0"/>
                            </a:rPr>
                            <m:t>𝑥</m:t>
                          </m:r>
                        </m:e>
                        <m:sub>
                          <m:r>
                            <a:rPr kumimoji="1" lang="en-US" altLang="zh-CN" sz="2400" b="0" i="1" smtClean="0">
                              <a:latin typeface="Cambria Math" charset="0"/>
                            </a:rPr>
                            <m:t>𝐷</m:t>
                          </m:r>
                        </m:sub>
                      </m:sSub>
                    </m:oMath>
                  </m:oMathPara>
                </a14:m>
                <a:endParaRPr kumimoji="1" lang="zh-CN" altLang="en-US" sz="2400" dirty="0"/>
              </a:p>
            </p:txBody>
          </p:sp>
        </mc:Choice>
        <mc:Fallback xmlns="">
          <p:sp>
            <p:nvSpPr>
              <p:cNvPr id="83" name="文本框 82"/>
              <p:cNvSpPr txBox="1">
                <a:spLocks noRot="1" noChangeAspect="1" noMove="1" noResize="1" noEditPoints="1" noAdjustHandles="1" noChangeArrowheads="1" noChangeShapeType="1" noTextEdit="1"/>
              </p:cNvSpPr>
              <p:nvPr/>
            </p:nvSpPr>
            <p:spPr>
              <a:xfrm>
                <a:off x="2692300" y="5000542"/>
                <a:ext cx="407932" cy="369332"/>
              </a:xfrm>
              <a:prstGeom prst="rect">
                <a:avLst/>
              </a:prstGeom>
              <a:blipFill>
                <a:blip r:embed="rId11"/>
                <a:stretch>
                  <a:fillRect l="-12121" r="-3030" b="-16667"/>
                </a:stretch>
              </a:blipFill>
              <a:ln>
                <a:noFill/>
              </a:ln>
            </p:spPr>
            <p:txBody>
              <a:bodyPr/>
              <a:lstStyle/>
              <a:p>
                <a:r>
                  <a:rPr lang="zh-CN" altLang="en-US">
                    <a:noFill/>
                  </a:rPr>
                  <a:t> </a:t>
                </a:r>
              </a:p>
            </p:txBody>
          </p:sp>
        </mc:Fallback>
      </mc:AlternateContent>
      <p:sp>
        <p:nvSpPr>
          <p:cNvPr id="84" name="文字方塊 59"/>
          <p:cNvSpPr txBox="1"/>
          <p:nvPr/>
        </p:nvSpPr>
        <p:spPr>
          <a:xfrm>
            <a:off x="7160442" y="5729329"/>
            <a:ext cx="1129427"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输出层</a:t>
            </a:r>
            <a:endParaRPr lang="zh-TW" altLang="en-US" sz="2400" dirty="0">
              <a:latin typeface="Microsoft YaHei" charset="-122"/>
              <a:ea typeface="Microsoft YaHei" charset="-122"/>
              <a:cs typeface="Microsoft YaHei" charset="-122"/>
            </a:endParaRPr>
          </a:p>
        </p:txBody>
      </p:sp>
      <p:sp>
        <p:nvSpPr>
          <p:cNvPr id="23" name="矩形 22">
            <a:extLst>
              <a:ext uri="{FF2B5EF4-FFF2-40B4-BE49-F238E27FC236}">
                <a16:creationId xmlns:a16="http://schemas.microsoft.com/office/drawing/2014/main" id="{CBA2674B-8D34-C84D-80C1-7F5B2F1C0AE6}"/>
              </a:ext>
            </a:extLst>
          </p:cNvPr>
          <p:cNvSpPr/>
          <p:nvPr/>
        </p:nvSpPr>
        <p:spPr>
          <a:xfrm>
            <a:off x="6234441" y="2016669"/>
            <a:ext cx="1107997" cy="461665"/>
          </a:xfrm>
          <a:prstGeom prst="rect">
            <a:avLst/>
          </a:prstGeom>
        </p:spPr>
        <p:txBody>
          <a:bodyPr wrap="none">
            <a:spAutoFit/>
          </a:bodyPr>
          <a:lstStyle/>
          <a:p>
            <a:pPr algn="ctr"/>
            <a:r>
              <a:rPr lang="zh-CN" altLang="en-US" sz="2400" dirty="0">
                <a:latin typeface="Microsoft YaHei" charset="-122"/>
                <a:ea typeface="Microsoft YaHei" charset="-122"/>
                <a:cs typeface="Microsoft YaHei" charset="-122"/>
              </a:rPr>
              <a:t>神经元</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1604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1"/>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66"/>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59" grpId="0" animBg="1"/>
      <p:bldP spid="60" grpId="0"/>
      <p:bldP spid="7" grpId="0"/>
      <p:bldP spid="8" grpId="0"/>
      <p:bldP spid="24" grpId="0"/>
      <p:bldP spid="33" grpId="0"/>
      <p:bldP spid="34" grpId="0"/>
      <p:bldP spid="35" grpId="0"/>
      <p:bldP spid="54" grpId="0"/>
      <p:bldP spid="55" grpId="0"/>
      <p:bldP spid="56" grpId="0"/>
      <p:bldP spid="57" grpId="0"/>
      <p:bldP spid="83" grpId="0"/>
      <p:bldP spid="84"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640999" y="1770729"/>
            <a:ext cx="5074685" cy="366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深度学习简介</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神经元结构</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全连接前馈神经网络</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为什么要用深度模型</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卷积神经网络</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循环神经网络</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自注意力</a:t>
            </a:r>
            <a:endParaRPr kumimoji="1" lang="en-US" altLang="zh-CN" sz="28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387373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群組 128"/>
          <p:cNvGrpSpPr/>
          <p:nvPr/>
        </p:nvGrpSpPr>
        <p:grpSpPr>
          <a:xfrm>
            <a:off x="8430116" y="3813979"/>
            <a:ext cx="458287" cy="831947"/>
            <a:chOff x="10102194" y="1939763"/>
            <a:chExt cx="458287" cy="831947"/>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p:cNvGrpSpPr/>
          <p:nvPr/>
        </p:nvGrpSpPr>
        <p:grpSpPr>
          <a:xfrm>
            <a:off x="6200174" y="3786658"/>
            <a:ext cx="458287" cy="831947"/>
            <a:chOff x="10102194" y="1939763"/>
            <a:chExt cx="458287" cy="831947"/>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内容占位符 7"/>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例：神经网络</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6" name="矩形 15"/>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群組 2"/>
          <p:cNvGrpSpPr/>
          <p:nvPr/>
        </p:nvGrpSpPr>
        <p:grpSpPr>
          <a:xfrm>
            <a:off x="5139463" y="4585976"/>
            <a:ext cx="5297714" cy="2078894"/>
            <a:chOff x="3615463" y="4585976"/>
            <a:chExt cx="5297714" cy="2078894"/>
          </a:xfrm>
        </p:grpSpPr>
        <p:sp>
          <p:nvSpPr>
            <p:cNvPr id="137" name="圓角矩形圖說文字 136"/>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5943645" y="4731685"/>
              <a:ext cx="2743688" cy="1838325"/>
              <a:chOff x="4096343" y="4657321"/>
              <a:chExt cx="2743688" cy="1838325"/>
            </a:xfrm>
          </p:grpSpPr>
          <p:pic>
            <p:nvPicPr>
              <p:cNvPr id="5" name="圖片 4"/>
              <p:cNvPicPr>
                <a:picLocks noChangeAspect="1"/>
              </p:cNvPicPr>
              <p:nvPr/>
            </p:nvPicPr>
            <p:blipFill>
              <a:blip r:embed="rId3"/>
              <a:stretch>
                <a:fillRect/>
              </a:stretch>
            </p:blipFill>
            <p:spPr>
              <a:xfrm>
                <a:off x="4096343" y="4657321"/>
                <a:ext cx="2571750" cy="1838325"/>
              </a:xfrm>
              <a:prstGeom prst="rect">
                <a:avLst/>
              </a:prstGeom>
            </p:spPr>
          </p:pic>
          <p:graphicFrame>
            <p:nvGraphicFramePr>
              <p:cNvPr id="6" name="Object 12"/>
              <p:cNvGraphicFramePr>
                <a:graphicFrameLocks noChangeAspect="1"/>
              </p:cNvGraphicFramePr>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name="方程式" r:id="rId4" imgW="317160" imgH="215640" progId="Equation.3">
                      <p:embed/>
                    </p:oleObj>
                  </mc:Choice>
                  <mc:Fallback>
                    <p:oleObj name="方程式" r:id="rId4" imgW="317160" imgH="215640" progId="Equation.3">
                      <p:embed/>
                      <p:pic>
                        <p:nvPicPr>
                          <p:cNvPr id="0" name=""/>
                          <p:cNvPicPr>
                            <a:picLocks noChangeAspect="1" noChangeArrowheads="1"/>
                          </p:cNvPicPr>
                          <p:nvPr/>
                        </p:nvPicPr>
                        <p:blipFill>
                          <a:blip r:embed="rId5"/>
                          <a:srcRect/>
                          <a:stretch>
                            <a:fillRect/>
                          </a:stretch>
                        </p:blipFill>
                        <p:spPr bwMode="auto">
                          <a:xfrm>
                            <a:off x="4474734" y="4768231"/>
                            <a:ext cx="717072" cy="489740"/>
                          </a:xfrm>
                          <a:prstGeom prst="rect">
                            <a:avLst/>
                          </a:prstGeom>
                          <a:noFill/>
                        </p:spPr>
                      </p:pic>
                    </p:oleObj>
                  </mc:Fallback>
                </mc:AlternateContent>
              </a:graphicData>
            </a:graphic>
          </p:graphicFrame>
          <p:graphicFrame>
            <p:nvGraphicFramePr>
              <p:cNvPr id="7" name="Object 12"/>
              <p:cNvGraphicFramePr>
                <a:graphicFrameLocks noChangeAspect="1"/>
              </p:cNvGraphicFramePr>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name="方程式" r:id="rId6" imgW="126720" imgH="126720" progId="Equation.3">
                      <p:embed/>
                    </p:oleObj>
                  </mc:Choice>
                  <mc:Fallback>
                    <p:oleObj name="方程式" r:id="rId6" imgW="126720" imgH="126720" progId="Equation.3">
                      <p:embed/>
                      <p:pic>
                        <p:nvPicPr>
                          <p:cNvPr id="0" name=""/>
                          <p:cNvPicPr>
                            <a:picLocks noChangeAspect="1" noChangeArrowheads="1"/>
                          </p:cNvPicPr>
                          <p:nvPr/>
                        </p:nvPicPr>
                        <p:blipFill>
                          <a:blip r:embed="rId7"/>
                          <a:srcRect/>
                          <a:stretch>
                            <a:fillRect/>
                          </a:stretch>
                        </p:blipFill>
                        <p:spPr bwMode="auto">
                          <a:xfrm>
                            <a:off x="6512897" y="6101982"/>
                            <a:ext cx="327134" cy="325661"/>
                          </a:xfrm>
                          <a:prstGeom prst="rect">
                            <a:avLst/>
                          </a:prstGeom>
                          <a:noFill/>
                        </p:spPr>
                      </p:pic>
                    </p:oleObj>
                  </mc:Fallback>
                </mc:AlternateContent>
              </a:graphicData>
            </a:graphic>
          </p:graphicFrame>
        </p:grpSp>
        <p:graphicFrame>
          <p:nvGraphicFramePr>
            <p:cNvPr id="79" name="Object 12"/>
            <p:cNvGraphicFramePr>
              <a:graphicFrameLocks noChangeAspect="1"/>
            </p:cNvGraphicFramePr>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name="方程式" r:id="rId8" imgW="863280" imgH="393480" progId="Equation.3">
                    <p:embed/>
                  </p:oleObj>
                </mc:Choice>
                <mc:Fallback>
                  <p:oleObj name="方程式" r:id="rId8" imgW="863280" imgH="393480" progId="Equation.3">
                    <p:embed/>
                    <p:pic>
                      <p:nvPicPr>
                        <p:cNvPr id="0" name=""/>
                        <p:cNvPicPr>
                          <a:picLocks noChangeAspect="1" noChangeArrowheads="1"/>
                        </p:cNvPicPr>
                        <p:nvPr/>
                      </p:nvPicPr>
                      <p:blipFill>
                        <a:blip r:embed="rId9"/>
                        <a:srcRect/>
                        <a:stretch>
                          <a:fillRect/>
                        </a:stretch>
                      </p:blipFill>
                      <p:spPr bwMode="auto">
                        <a:xfrm>
                          <a:off x="3800520" y="5368768"/>
                          <a:ext cx="2143125" cy="973138"/>
                        </a:xfrm>
                        <a:prstGeom prst="rect">
                          <a:avLst/>
                        </a:prstGeom>
                        <a:noFill/>
                      </p:spPr>
                    </p:pic>
                  </p:oleObj>
                </mc:Fallback>
              </mc:AlternateContent>
            </a:graphicData>
          </a:graphic>
        </p:graphicFrame>
        <p:sp>
          <p:nvSpPr>
            <p:cNvPr id="103" name="文字方塊 102"/>
            <p:cNvSpPr txBox="1"/>
            <p:nvPr/>
          </p:nvSpPr>
          <p:spPr>
            <a:xfrm>
              <a:off x="3800520" y="4795570"/>
              <a:ext cx="2463800" cy="461665"/>
            </a:xfrm>
            <a:prstGeom prst="rect">
              <a:avLst/>
            </a:prstGeom>
            <a:noFill/>
          </p:spPr>
          <p:txBody>
            <a:bodyPr wrap="square" rtlCol="0">
              <a:spAutoFit/>
            </a:bodyPr>
            <a:lstStyle/>
            <a:p>
              <a:r>
                <a:rPr lang="en-US" altLang="zh-TW" sz="2400" dirty="0"/>
                <a:t>Sigmoid </a:t>
              </a:r>
              <a:r>
                <a:rPr lang="zh-CN" altLang="en-US" sz="2400" dirty="0">
                  <a:latin typeface="Microsoft YaHei" charset="-122"/>
                  <a:ea typeface="Microsoft YaHei" charset="-122"/>
                  <a:cs typeface="Microsoft YaHei" charset="-122"/>
                </a:rPr>
                <a:t>函数</a:t>
              </a:r>
              <a:endParaRPr lang="zh-TW" altLang="en-US" sz="2400" dirty="0">
                <a:latin typeface="Microsoft YaHei" charset="-122"/>
                <a:ea typeface="Microsoft YaHei" charset="-122"/>
                <a:cs typeface="Microsoft YaHei" charset="-122"/>
              </a:endParaRPr>
            </a:p>
          </p:txBody>
        </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文字方塊 110"/>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2" name="文字方塊 111"/>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3995152" y="26576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4222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4017999" y="2644732"/>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4004677" y="420698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4231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021285" y="4200529"/>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grpSp>
        <p:nvGrpSpPr>
          <p:cNvPr id="97" name="群組 96"/>
          <p:cNvGrpSpPr/>
          <p:nvPr/>
        </p:nvGrpSpPr>
        <p:grpSpPr>
          <a:xfrm>
            <a:off x="6197796" y="2262335"/>
            <a:ext cx="458287" cy="831947"/>
            <a:chOff x="10102194" y="1939763"/>
            <a:chExt cx="458287" cy="831947"/>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p:cNvGrpSpPr/>
          <p:nvPr/>
        </p:nvGrpSpPr>
        <p:grpSpPr>
          <a:xfrm>
            <a:off x="8376036" y="2257143"/>
            <a:ext cx="458287" cy="831947"/>
            <a:chOff x="10102194" y="1939763"/>
            <a:chExt cx="458287" cy="831947"/>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453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P spid="115" grpId="0"/>
      <p:bldP spid="116" grpId="0"/>
      <p:bldP spid="120" grpId="0"/>
      <p:bldP spid="134" grpId="0"/>
      <p:bldP spid="135" grpId="0"/>
      <p:bldP spid="136" grpId="0"/>
      <p:bldP spid="138" grpId="0"/>
      <p:bldP spid="1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例：神经网络</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23" name="群組 122"/>
          <p:cNvGrpSpPr/>
          <p:nvPr/>
        </p:nvGrpSpPr>
        <p:grpSpPr>
          <a:xfrm>
            <a:off x="3995152" y="2274450"/>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4004677" y="3823789"/>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40" name="文字方塊 139"/>
          <p:cNvSpPr txBox="1"/>
          <p:nvPr/>
        </p:nvSpPr>
        <p:spPr>
          <a:xfrm>
            <a:off x="5477237" y="1672424"/>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5644329" y="226074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5342033" y="377787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5494312" y="3207559"/>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7650016" y="1673341"/>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7817108" y="2261658"/>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7514812" y="3778788"/>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7667091" y="320847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6776837" y="1665439"/>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151" name="文字方塊 150"/>
          <p:cNvSpPr txBox="1"/>
          <p:nvPr/>
        </p:nvSpPr>
        <p:spPr>
          <a:xfrm>
            <a:off x="6799156" y="3270970"/>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154" name="文字方塊 153"/>
          <p:cNvSpPr txBox="1"/>
          <p:nvPr/>
        </p:nvSpPr>
        <p:spPr>
          <a:xfrm>
            <a:off x="9029772" y="1626200"/>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155" name="文字方塊 154"/>
          <p:cNvSpPr txBox="1"/>
          <p:nvPr/>
        </p:nvSpPr>
        <p:spPr>
          <a:xfrm>
            <a:off x="9052091" y="3231731"/>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97" name="群組 96"/>
          <p:cNvGrpSpPr/>
          <p:nvPr/>
        </p:nvGrpSpPr>
        <p:grpSpPr>
          <a:xfrm>
            <a:off x="6197796" y="2262335"/>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05" name="群組 104"/>
          <p:cNvGrpSpPr/>
          <p:nvPr/>
        </p:nvGrpSpPr>
        <p:grpSpPr>
          <a:xfrm>
            <a:off x="6200174" y="3786658"/>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25" name="群組 124"/>
          <p:cNvGrpSpPr/>
          <p:nvPr/>
        </p:nvGrpSpPr>
        <p:grpSpPr>
          <a:xfrm>
            <a:off x="8376036" y="2257143"/>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29" name="群組 128"/>
          <p:cNvGrpSpPr/>
          <p:nvPr/>
        </p:nvGrpSpPr>
        <p:grpSpPr>
          <a:xfrm>
            <a:off x="8430116" y="3813979"/>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21" name="矩形 120"/>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7" name="矩形 136"/>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3" name="文字方塊 152"/>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Tree>
    <p:extLst>
      <p:ext uri="{BB962C8B-B14F-4D97-AF65-F5344CB8AC3E}">
        <p14:creationId xmlns:p14="http://schemas.microsoft.com/office/powerpoint/2010/main" val="50430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4" grpId="0"/>
      <p:bldP spid="1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例：神经网络</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23" name="群組 122"/>
          <p:cNvGrpSpPr/>
          <p:nvPr/>
        </p:nvGrpSpPr>
        <p:grpSpPr>
          <a:xfrm>
            <a:off x="3995152" y="2274450"/>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4004677" y="3823789"/>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8" name="文字方塊 137"/>
          <p:cNvSpPr txBox="1"/>
          <p:nvPr/>
        </p:nvSpPr>
        <p:spPr>
          <a:xfrm>
            <a:off x="4633050" y="1602028"/>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0.73</a:t>
            </a:r>
            <a:endParaRPr lang="zh-TW" altLang="en-US" sz="2400" dirty="0">
              <a:solidFill>
                <a:srgbClr val="0000FF"/>
              </a:solidFill>
            </a:endParaRPr>
          </a:p>
        </p:txBody>
      </p:sp>
      <p:sp>
        <p:nvSpPr>
          <p:cNvPr id="139" name="文字方塊 138"/>
          <p:cNvSpPr txBox="1"/>
          <p:nvPr/>
        </p:nvSpPr>
        <p:spPr>
          <a:xfrm>
            <a:off x="4599361" y="3207559"/>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a:t>
            </a:r>
            <a:endParaRPr lang="zh-TW" altLang="en-US" sz="2400" dirty="0">
              <a:solidFill>
                <a:srgbClr val="0000FF"/>
              </a:solidFill>
            </a:endParaRPr>
          </a:p>
        </p:txBody>
      </p:sp>
      <p:sp>
        <p:nvSpPr>
          <p:cNvPr id="140" name="文字方塊 139"/>
          <p:cNvSpPr txBox="1"/>
          <p:nvPr/>
        </p:nvSpPr>
        <p:spPr>
          <a:xfrm>
            <a:off x="5477237" y="1672424"/>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5644329" y="226074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5342033" y="377787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5494312" y="3207559"/>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7650016" y="1673341"/>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7817108" y="2261658"/>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7514812" y="3778788"/>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7667091" y="320847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6739605" y="1556517"/>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0.72</a:t>
            </a:r>
            <a:endParaRPr lang="zh-TW" altLang="en-US" sz="2400" dirty="0">
              <a:solidFill>
                <a:srgbClr val="0000FF"/>
              </a:solidFill>
            </a:endParaRPr>
          </a:p>
        </p:txBody>
      </p:sp>
      <p:sp>
        <p:nvSpPr>
          <p:cNvPr id="151" name="文字方塊 150"/>
          <p:cNvSpPr txBox="1"/>
          <p:nvPr/>
        </p:nvSpPr>
        <p:spPr>
          <a:xfrm>
            <a:off x="6799156" y="3270970"/>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54" name="文字方塊 153"/>
          <p:cNvSpPr txBox="1"/>
          <p:nvPr/>
        </p:nvSpPr>
        <p:spPr>
          <a:xfrm>
            <a:off x="9064144" y="1574624"/>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0.51</a:t>
            </a:r>
            <a:endParaRPr lang="zh-TW" altLang="en-US" sz="2400" dirty="0">
              <a:solidFill>
                <a:srgbClr val="0000FF"/>
              </a:solidFill>
            </a:endParaRPr>
          </a:p>
        </p:txBody>
      </p:sp>
      <p:sp>
        <p:nvSpPr>
          <p:cNvPr id="155" name="文字方塊 154"/>
          <p:cNvSpPr txBox="1"/>
          <p:nvPr/>
        </p:nvSpPr>
        <p:spPr>
          <a:xfrm>
            <a:off x="9145461" y="3228415"/>
            <a:ext cx="811642" cy="46166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0.85</a:t>
            </a:r>
            <a:endParaRPr lang="zh-TW" altLang="en-US" sz="2400" dirty="0">
              <a:solidFill>
                <a:srgbClr val="0000FF"/>
              </a:solidFill>
            </a:endParaRPr>
          </a:p>
        </p:txBody>
      </p:sp>
      <p:grpSp>
        <p:nvGrpSpPr>
          <p:cNvPr id="97" name="群組 96"/>
          <p:cNvGrpSpPr/>
          <p:nvPr/>
        </p:nvGrpSpPr>
        <p:grpSpPr>
          <a:xfrm>
            <a:off x="6197796" y="2262335"/>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05" name="群組 104"/>
          <p:cNvGrpSpPr/>
          <p:nvPr/>
        </p:nvGrpSpPr>
        <p:grpSpPr>
          <a:xfrm>
            <a:off x="6200174" y="3786658"/>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25" name="群組 124"/>
          <p:cNvGrpSpPr/>
          <p:nvPr/>
        </p:nvGrpSpPr>
        <p:grpSpPr>
          <a:xfrm>
            <a:off x="8376036" y="2257143"/>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29" name="群組 128"/>
          <p:cNvGrpSpPr/>
          <p:nvPr/>
        </p:nvGrpSpPr>
        <p:grpSpPr>
          <a:xfrm>
            <a:off x="8430116" y="3813979"/>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mc:AlternateContent xmlns:mc="http://schemas.openxmlformats.org/markup-compatibility/2006" xmlns:a14="http://schemas.microsoft.com/office/drawing/2010/main">
        <mc:Choice Requires="a14">
          <p:sp>
            <p:nvSpPr>
              <p:cNvPr id="103" name="文字方塊 102"/>
              <p:cNvSpPr txBox="1"/>
              <p:nvPr/>
            </p:nvSpPr>
            <p:spPr>
              <a:xfrm>
                <a:off x="7345154" y="4944894"/>
                <a:ext cx="2561855" cy="7272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a:rPr lang="en-US" altLang="zh-TW" sz="2800" i="1">
                                        <a:latin typeface="Cambria Math" panose="02040503050406030204" pitchFamily="18" charset="0"/>
                                      </a:rPr>
                                      <m:t>0</m:t>
                                    </m:r>
                                  </m:e>
                                </m:mr>
                                <m:mr>
                                  <m:e>
                                    <m:r>
                                      <a:rPr lang="en-US" altLang="zh-TW" sz="2800" i="1">
                                        <a:latin typeface="Cambria Math" panose="02040503050406030204" pitchFamily="18" charset="0"/>
                                      </a:rPr>
                                      <m:t>0</m:t>
                                    </m:r>
                                  </m:e>
                                </m:mr>
                              </m:m>
                            </m:e>
                          </m:d>
                        </m:e>
                      </m:d>
                      <m:r>
                        <a:rPr lang="en-US" altLang="zh-TW" sz="2800" i="1">
                          <a:latin typeface="Cambria Math" panose="02040503050406030204" pitchFamily="18" charset="0"/>
                        </a:rPr>
                        <m:t>=</m:t>
                      </m:r>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m:rPr>
                                    <m:brk m:alnAt="7"/>
                                  </m:rPr>
                                  <a:rPr lang="en-US" altLang="zh-TW" sz="2800" i="1">
                                    <a:latin typeface="Cambria Math" panose="02040503050406030204" pitchFamily="18" charset="0"/>
                                  </a:rPr>
                                  <m:t>0</m:t>
                                </m:r>
                                <m:r>
                                  <a:rPr lang="en-US" altLang="zh-TW" sz="2800" i="1">
                                    <a:latin typeface="Cambria Math" panose="02040503050406030204" pitchFamily="18" charset="0"/>
                                  </a:rPr>
                                  <m:t>.51</m:t>
                                </m:r>
                              </m:e>
                            </m:mr>
                            <m:mr>
                              <m:e>
                                <m:r>
                                  <a:rPr lang="en-US" altLang="zh-TW" sz="2800" i="1">
                                    <a:latin typeface="Cambria Math" panose="02040503050406030204" pitchFamily="18" charset="0"/>
                                  </a:rPr>
                                  <m:t>0.85</m:t>
                                </m:r>
                              </m:e>
                            </m:mr>
                          </m:m>
                        </m:e>
                      </m:d>
                    </m:oMath>
                  </m:oMathPara>
                </a14:m>
                <a:endParaRPr lang="zh-TW" altLang="en-US" sz="2800" dirty="0"/>
              </a:p>
            </p:txBody>
          </p:sp>
        </mc:Choice>
        <mc:Fallback xmlns="">
          <p:sp>
            <p:nvSpPr>
              <p:cNvPr id="103" name="文字方塊 102"/>
              <p:cNvSpPr txBox="1">
                <a:spLocks noRot="1" noChangeAspect="1" noMove="1" noResize="1" noEditPoints="1" noAdjustHandles="1" noChangeArrowheads="1" noChangeShapeType="1" noTextEdit="1"/>
              </p:cNvSpPr>
              <p:nvPr/>
            </p:nvSpPr>
            <p:spPr>
              <a:xfrm>
                <a:off x="5821153" y="4944894"/>
                <a:ext cx="2561855" cy="727250"/>
              </a:xfrm>
              <a:prstGeom prst="rect">
                <a:avLst/>
              </a:prstGeom>
              <a:blipFill rotWithShape="0">
                <a:blip r:embed="rId12"/>
                <a:stretch>
                  <a:fillRect/>
                </a:stretch>
              </a:blipFill>
            </p:spPr>
            <p:txBody>
              <a:bodyPr/>
              <a:lstStyle/>
              <a:p>
                <a:r>
                  <a:rPr lang="zh-TW" altLang="en-US">
                    <a:noFill/>
                  </a:rPr>
                  <a:t> </a:t>
                </a:r>
              </a:p>
            </p:txBody>
          </p:sp>
        </mc:Fallback>
      </mc:AlternateContent>
      <p:sp>
        <p:nvSpPr>
          <p:cNvPr id="4" name="文字方塊 3"/>
          <p:cNvSpPr txBox="1"/>
          <p:nvPr/>
        </p:nvSpPr>
        <p:spPr>
          <a:xfrm>
            <a:off x="2499596" y="5969249"/>
            <a:ext cx="7376191" cy="523220"/>
          </a:xfrm>
          <a:prstGeom prst="rect">
            <a:avLst/>
          </a:prstGeom>
          <a:no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800" dirty="0">
                <a:solidFill>
                  <a:srgbClr val="002060"/>
                </a:solidFill>
                <a:latin typeface="Microsoft YaHei" charset="-122"/>
                <a:ea typeface="Microsoft YaHei" charset="-122"/>
                <a:cs typeface="Microsoft YaHei" charset="-122"/>
              </a:rPr>
              <a:t>不同</a:t>
            </a:r>
            <a:r>
              <a:rPr lang="zh-CN" altLang="en-US" sz="2800">
                <a:solidFill>
                  <a:srgbClr val="002060"/>
                </a:solidFill>
                <a:latin typeface="Microsoft YaHei" charset="-122"/>
                <a:ea typeface="Microsoft YaHei" charset="-122"/>
                <a:cs typeface="Microsoft YaHei" charset="-122"/>
              </a:rPr>
              <a:t>的参数表示不同</a:t>
            </a:r>
            <a:r>
              <a:rPr lang="zh-CN" altLang="en-US" sz="2800" dirty="0">
                <a:solidFill>
                  <a:srgbClr val="002060"/>
                </a:solidFill>
                <a:latin typeface="Microsoft YaHei" charset="-122"/>
                <a:ea typeface="Microsoft YaHei" charset="-122"/>
                <a:cs typeface="Microsoft YaHei" charset="-122"/>
              </a:rPr>
              <a:t>的函数</a:t>
            </a:r>
            <a:endParaRPr lang="zh-TW" altLang="en-US" sz="2800" dirty="0">
              <a:solidFill>
                <a:srgbClr val="00206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21" name="文字方塊 120"/>
              <p:cNvSpPr txBox="1"/>
              <p:nvPr/>
            </p:nvSpPr>
            <p:spPr>
              <a:xfrm>
                <a:off x="4251525" y="4962387"/>
                <a:ext cx="2829557"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m:rPr>
                                        <m:brk m:alnAt="7"/>
                                      </m:rPr>
                                      <a:rPr lang="en-US" altLang="zh-TW" sz="2800" i="1">
                                        <a:latin typeface="Cambria Math" panose="02040503050406030204" pitchFamily="18" charset="0"/>
                                      </a:rPr>
                                      <m:t>1</m:t>
                                    </m:r>
                                  </m:e>
                                </m:mr>
                                <m:mr>
                                  <m:e>
                                    <m:r>
                                      <a:rPr lang="en-US" altLang="zh-TW" sz="2800" i="1">
                                        <a:latin typeface="Cambria Math" panose="02040503050406030204" pitchFamily="18" charset="0"/>
                                      </a:rPr>
                                      <m:t>−1</m:t>
                                    </m:r>
                                  </m:e>
                                </m:mr>
                              </m:m>
                            </m:e>
                          </m:d>
                        </m:e>
                      </m:d>
                      <m:r>
                        <a:rPr lang="en-US" altLang="zh-TW" sz="2800" i="1">
                          <a:latin typeface="Cambria Math" panose="02040503050406030204" pitchFamily="18" charset="0"/>
                        </a:rPr>
                        <m:t>=</m:t>
                      </m:r>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m:rPr>
                                    <m:brk m:alnAt="7"/>
                                  </m:rPr>
                                  <a:rPr lang="en-US" altLang="zh-TW" sz="2800" i="1">
                                    <a:latin typeface="Cambria Math" panose="02040503050406030204" pitchFamily="18" charset="0"/>
                                  </a:rPr>
                                  <m:t>0</m:t>
                                </m:r>
                                <m:r>
                                  <a:rPr lang="en-US" altLang="zh-TW" sz="2800" i="1">
                                    <a:latin typeface="Cambria Math" panose="02040503050406030204" pitchFamily="18" charset="0"/>
                                  </a:rPr>
                                  <m:t>.62</m:t>
                                </m:r>
                              </m:e>
                            </m:mr>
                            <m:mr>
                              <m:e>
                                <m:r>
                                  <a:rPr lang="en-US" altLang="zh-TW" sz="2800" i="1">
                                    <a:latin typeface="Cambria Math" panose="02040503050406030204" pitchFamily="18" charset="0"/>
                                  </a:rPr>
                                  <m:t>0.83</m:t>
                                </m:r>
                              </m:e>
                            </m:mr>
                          </m:m>
                        </m:e>
                      </m:d>
                    </m:oMath>
                  </m:oMathPara>
                </a14:m>
                <a:endParaRPr lang="zh-TW" altLang="en-US" sz="28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2727524" y="4962387"/>
                <a:ext cx="2829557" cy="718466"/>
              </a:xfrm>
              <a:prstGeom prst="rect">
                <a:avLst/>
              </a:prstGeom>
              <a:blipFill rotWithShape="0">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文字方塊 136"/>
              <p:cNvSpPr txBox="1"/>
              <p:nvPr/>
            </p:nvSpPr>
            <p:spPr>
              <a:xfrm>
                <a:off x="1970183" y="4859313"/>
                <a:ext cx="18144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𝑓</m:t>
                      </m:r>
                      <m:r>
                        <a:rPr lang="en-US" altLang="zh-TW" sz="280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CN" sz="2800" b="0" i="1" smtClean="0">
                              <a:latin typeface="Cambria Math" charset="0"/>
                            </a:rPr>
                            <m:t>ℝ</m:t>
                          </m:r>
                        </m:e>
                        <m:sup>
                          <m:r>
                            <a:rPr lang="en-US" altLang="zh-TW" sz="2800" i="1">
                              <a:latin typeface="Cambria Math" panose="02040503050406030204" pitchFamily="18" charset="0"/>
                            </a:rPr>
                            <m:t>2</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CN" sz="2800" i="1">
                              <a:latin typeface="Cambria Math" charset="0"/>
                            </a:rPr>
                            <m:t>ℝ</m:t>
                          </m:r>
                        </m:e>
                        <m:sup>
                          <m:r>
                            <a:rPr lang="en-US" altLang="zh-TW" sz="2800" i="1">
                              <a:latin typeface="Cambria Math" panose="02040503050406030204" pitchFamily="18" charset="0"/>
                              <a:ea typeface="Cambria Math" panose="02040503050406030204" pitchFamily="18" charset="0"/>
                            </a:rPr>
                            <m:t>2</m:t>
                          </m:r>
                        </m:sup>
                      </m:sSup>
                    </m:oMath>
                  </m:oMathPara>
                </a14:m>
                <a:endParaRPr lang="zh-TW" altLang="en-US" sz="2800" dirty="0"/>
              </a:p>
            </p:txBody>
          </p:sp>
        </mc:Choice>
        <mc:Fallback xmlns="">
          <p:sp>
            <p:nvSpPr>
              <p:cNvPr id="137" name="文字方塊 136"/>
              <p:cNvSpPr txBox="1">
                <a:spLocks noRot="1" noChangeAspect="1" noMove="1" noResize="1" noEditPoints="1" noAdjustHandles="1" noChangeArrowheads="1" noChangeShapeType="1" noTextEdit="1"/>
              </p:cNvSpPr>
              <p:nvPr/>
            </p:nvSpPr>
            <p:spPr>
              <a:xfrm>
                <a:off x="1970183" y="4859313"/>
                <a:ext cx="1814471" cy="430887"/>
              </a:xfrm>
              <a:prstGeom prst="rect">
                <a:avLst/>
              </a:prstGeom>
              <a:blipFill rotWithShape="0">
                <a:blip r:embed="rId15"/>
                <a:stretch>
                  <a:fillRect/>
                </a:stretch>
              </a:blipFill>
            </p:spPr>
            <p:txBody>
              <a:bodyPr/>
              <a:lstStyle/>
              <a:p>
                <a:r>
                  <a:rPr lang="zh-CN" altLang="en-US">
                    <a:noFill/>
                  </a:rPr>
                  <a:t> </a:t>
                </a:r>
              </a:p>
            </p:txBody>
          </p:sp>
        </mc:Fallback>
      </mc:AlternateContent>
      <p:sp>
        <p:nvSpPr>
          <p:cNvPr id="135" name="矩形 134"/>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6" name="矩形 135"/>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153" name="文字方塊 152"/>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Tree>
    <p:extLst>
      <p:ext uri="{BB962C8B-B14F-4D97-AF65-F5344CB8AC3E}">
        <p14:creationId xmlns:p14="http://schemas.microsoft.com/office/powerpoint/2010/main" val="137402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50" grpId="0"/>
      <p:bldP spid="151" grpId="0"/>
      <p:bldP spid="154" grpId="0"/>
      <p:bldP spid="155" grpId="0"/>
      <p:bldP spid="103" grpId="0"/>
      <p:bldP spid="4" grpId="0"/>
      <p:bldP spid="121" grpId="0"/>
      <p:bldP spid="137" grpId="0"/>
      <p:bldP spid="152" grpId="0"/>
      <p:bldP spid="15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字方塊 7"/>
              <p:cNvSpPr txBox="1"/>
              <p:nvPr/>
            </p:nvSpPr>
            <p:spPr>
              <a:xfrm>
                <a:off x="2742012" y="5073420"/>
                <a:ext cx="49186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218012" y="5073419"/>
                <a:ext cx="4918654" cy="430887"/>
              </a:xfrm>
              <a:prstGeom prst="rect">
                <a:avLst/>
              </a:prstGeom>
              <a:blipFill rotWithShape="0">
                <a:blip r:embed="rId4"/>
                <a:stretch>
                  <a:fillRect/>
                </a:stretch>
              </a:blipFill>
            </p:spPr>
            <p:txBody>
              <a:bodyPr/>
              <a:lstStyle/>
              <a:p>
                <a:r>
                  <a:rPr lang="zh-TW" altLang="en-US">
                    <a:noFill/>
                  </a:rPr>
                  <a:t> </a:t>
                </a:r>
              </a:p>
            </p:txBody>
          </p:sp>
        </mc:Fallback>
      </mc:AlternateContent>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矩阵操作</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solidFill>
                  <a:srgbClr val="FFC000"/>
                </a:solidFill>
              </a:rPr>
              <a:t>-2</a:t>
            </a:r>
            <a:endParaRPr lang="zh-TW" altLang="en-US" sz="2400" dirty="0">
              <a:solidFill>
                <a:srgbClr val="FFC000"/>
              </a:solidFill>
            </a:endParaRPr>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7" name="矩形 116"/>
          <p:cNvSpPr/>
          <p:nvPr/>
        </p:nvSpPr>
        <p:spPr>
          <a:xfrm>
            <a:off x="3995152" y="26576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4222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4011760" y="2651190"/>
            <a:ext cx="441679" cy="461665"/>
          </a:xfrm>
          <a:prstGeom prst="rect">
            <a:avLst/>
          </a:prstGeom>
          <a:noFill/>
        </p:spPr>
        <p:txBody>
          <a:bodyPr wrap="square" rtlCol="0">
            <a:spAutoFit/>
          </a:bodyPr>
          <a:lstStyle/>
          <a:p>
            <a:pPr algn="ctr"/>
            <a:r>
              <a:rPr lang="en-US" altLang="zh-TW" sz="2400" dirty="0">
                <a:solidFill>
                  <a:srgbClr val="00B050"/>
                </a:solidFill>
              </a:rPr>
              <a:t>1</a:t>
            </a:r>
            <a:endParaRPr lang="zh-TW" altLang="en-US" sz="2400" dirty="0">
              <a:solidFill>
                <a:srgbClr val="00B050"/>
              </a:solidFill>
            </a:endParaRPr>
          </a:p>
        </p:txBody>
      </p:sp>
      <p:sp>
        <p:nvSpPr>
          <p:cNvPr id="132" name="矩形 131"/>
          <p:cNvSpPr/>
          <p:nvPr/>
        </p:nvSpPr>
        <p:spPr>
          <a:xfrm>
            <a:off x="4004677" y="420698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4231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021285" y="4200529"/>
            <a:ext cx="441679"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a:noFill/>
        </p:spPr>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a:noFill/>
        </p:spPr>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3" name="文字方塊 2"/>
              <p:cNvSpPr txBox="1"/>
              <p:nvPr/>
            </p:nvSpPr>
            <p:spPr>
              <a:xfrm>
                <a:off x="5159333" y="4932536"/>
                <a:ext cx="810478"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00FF"/>
                              </a:solidFill>
                              <a:latin typeface="Cambria Math" panose="02040503050406030204" pitchFamily="18" charset="0"/>
                            </a:rPr>
                          </m:ctrlPr>
                        </m:dPr>
                        <m:e>
                          <m:m>
                            <m:mPr>
                              <m:mcs>
                                <m:mc>
                                  <m:mcPr>
                                    <m:count m:val="1"/>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rPr>
                                  <m:t>1</m:t>
                                </m:r>
                              </m:e>
                            </m:mr>
                            <m:mr>
                              <m:e>
                                <m:r>
                                  <a:rPr lang="en-US" altLang="zh-TW" sz="2800" i="1">
                                    <a:solidFill>
                                      <a:srgbClr val="0000FF"/>
                                    </a:solidFill>
                                    <a:latin typeface="Cambria Math" panose="02040503050406030204" pitchFamily="18" charset="0"/>
                                  </a:rPr>
                                  <m:t>−1</m:t>
                                </m:r>
                              </m:e>
                            </m:mr>
                          </m:m>
                        </m:e>
                      </m:d>
                    </m:oMath>
                  </m:oMathPara>
                </a14:m>
                <a:endParaRPr lang="zh-TW" altLang="en-US" sz="2800" dirty="0">
                  <a:solidFill>
                    <a:srgbClr val="0000FF"/>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3635333" y="4932535"/>
                <a:ext cx="810478" cy="715645"/>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p:cNvSpPr txBox="1"/>
              <p:nvPr/>
            </p:nvSpPr>
            <p:spPr>
              <a:xfrm>
                <a:off x="3395122" y="4931042"/>
                <a:ext cx="1636025"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FFC000"/>
                              </a:solidFill>
                              <a:latin typeface="Cambria Math" panose="02040503050406030204" pitchFamily="18" charset="0"/>
                            </a:rPr>
                          </m:ctrlPr>
                        </m:dPr>
                        <m:e>
                          <m:m>
                            <m:mPr>
                              <m:mcs>
                                <m:mc>
                                  <m:mcPr>
                                    <m:count m:val="2"/>
                                    <m:mcJc m:val="center"/>
                                  </m:mcPr>
                                </m:mc>
                              </m:mcs>
                              <m:ctrlPr>
                                <a:rPr lang="en-US" altLang="zh-TW" sz="2800" i="1">
                                  <a:solidFill>
                                    <a:srgbClr val="FFC000"/>
                                  </a:solidFill>
                                  <a:latin typeface="Cambria Math" panose="02040503050406030204" pitchFamily="18" charset="0"/>
                                </a:rPr>
                              </m:ctrlPr>
                            </m:mPr>
                            <m:mr>
                              <m:e>
                                <m:r>
                                  <m:rPr>
                                    <m:brk m:alnAt="7"/>
                                  </m:rPr>
                                  <a:rPr lang="en-US" altLang="zh-TW" sz="2800" i="1">
                                    <a:solidFill>
                                      <a:srgbClr val="FFC000"/>
                                    </a:solidFill>
                                    <a:latin typeface="Cambria Math" panose="02040503050406030204" pitchFamily="18" charset="0"/>
                                  </a:rPr>
                                  <m:t>1</m:t>
                                </m:r>
                              </m:e>
                              <m:e>
                                <m:r>
                                  <a:rPr lang="en-US" altLang="zh-TW" sz="2800" i="1">
                                    <a:solidFill>
                                      <a:srgbClr val="FFC000"/>
                                    </a:solidFill>
                                    <a:latin typeface="Cambria Math" panose="02040503050406030204" pitchFamily="18" charset="0"/>
                                  </a:rPr>
                                  <m:t>−2</m:t>
                                </m:r>
                              </m:e>
                            </m:mr>
                            <m:mr>
                              <m:e>
                                <m:r>
                                  <a:rPr lang="en-US" altLang="zh-TW" sz="2800" i="1">
                                    <a:solidFill>
                                      <a:srgbClr val="FFC000"/>
                                    </a:solidFill>
                                    <a:latin typeface="Cambria Math" panose="02040503050406030204" pitchFamily="18" charset="0"/>
                                  </a:rPr>
                                  <m:t>−1</m:t>
                                </m:r>
                              </m:e>
                              <m:e>
                                <m:r>
                                  <a:rPr lang="en-US" altLang="zh-TW" sz="2800" i="1">
                                    <a:solidFill>
                                      <a:srgbClr val="FFC000"/>
                                    </a:solidFill>
                                    <a:latin typeface="Cambria Math" panose="02040503050406030204" pitchFamily="18" charset="0"/>
                                  </a:rPr>
                                  <m:t>1</m:t>
                                </m:r>
                              </m:e>
                            </m:mr>
                          </m:m>
                        </m:e>
                      </m:d>
                    </m:oMath>
                  </m:oMathPara>
                </a14:m>
                <a:endParaRPr lang="zh-TW" altLang="en-US" sz="2800" dirty="0">
                  <a:solidFill>
                    <a:srgbClr val="FFC000"/>
                  </a:solidFill>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1871121" y="4931041"/>
                <a:ext cx="1636025" cy="71564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p:cNvSpPr txBox="1"/>
              <p:nvPr/>
            </p:nvSpPr>
            <p:spPr>
              <a:xfrm>
                <a:off x="6164995" y="5085250"/>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4640994" y="5085249"/>
                <a:ext cx="349455" cy="430887"/>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6665874" y="4921977"/>
                <a:ext cx="542776"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B050"/>
                              </a:solidFill>
                              <a:latin typeface="Cambria Math" panose="02040503050406030204" pitchFamily="18" charset="0"/>
                            </a:rPr>
                          </m:ctrlPr>
                        </m:dPr>
                        <m:e>
                          <m:m>
                            <m:mPr>
                              <m:mcs>
                                <m:mc>
                                  <m:mcPr>
                                    <m:count m:val="1"/>
                                    <m:mcJc m:val="center"/>
                                  </m:mcPr>
                                </m:mc>
                              </m:mcs>
                              <m:ctrlPr>
                                <a:rPr lang="en-US" altLang="zh-TW" sz="2800" i="1">
                                  <a:solidFill>
                                    <a:srgbClr val="00B050"/>
                                  </a:solidFill>
                                  <a:latin typeface="Cambria Math" panose="02040503050406030204" pitchFamily="18" charset="0"/>
                                </a:rPr>
                              </m:ctrlPr>
                            </m:mPr>
                            <m:mr>
                              <m:e>
                                <m:r>
                                  <m:rPr>
                                    <m:brk m:alnAt="7"/>
                                  </m:rPr>
                                  <a:rPr lang="en-US" altLang="zh-TW" sz="2800" i="1">
                                    <a:solidFill>
                                      <a:srgbClr val="00B050"/>
                                    </a:solidFill>
                                    <a:latin typeface="Cambria Math" panose="02040503050406030204" pitchFamily="18" charset="0"/>
                                  </a:rPr>
                                  <m:t>1</m:t>
                                </m:r>
                              </m:e>
                            </m:mr>
                            <m:mr>
                              <m:e>
                                <m:r>
                                  <a:rPr lang="en-US" altLang="zh-TW" sz="2800" i="1">
                                    <a:solidFill>
                                      <a:srgbClr val="00B050"/>
                                    </a:solidFill>
                                    <a:latin typeface="Cambria Math" panose="02040503050406030204" pitchFamily="18" charset="0"/>
                                  </a:rPr>
                                  <m:t>0</m:t>
                                </m:r>
                              </m:e>
                            </m:mr>
                          </m:m>
                        </m:e>
                      </m:d>
                    </m:oMath>
                  </m:oMathPara>
                </a14:m>
                <a:endParaRPr lang="zh-TW" altLang="en-US" sz="2800" dirty="0">
                  <a:solidFill>
                    <a:srgbClr val="00B050"/>
                  </a:solidFill>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5141874" y="4921977"/>
                <a:ext cx="542776" cy="718466"/>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p:cNvSpPr txBox="1"/>
              <p:nvPr/>
            </p:nvSpPr>
            <p:spPr>
              <a:xfrm>
                <a:off x="8282906" y="4919562"/>
                <a:ext cx="1014059"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00FF"/>
                              </a:solidFill>
                              <a:latin typeface="Cambria Math" panose="02040503050406030204" pitchFamily="18" charset="0"/>
                            </a:rPr>
                          </m:ctrlPr>
                        </m:dPr>
                        <m:e>
                          <m:m>
                            <m:mPr>
                              <m:mcs>
                                <m:mc>
                                  <m:mcPr>
                                    <m:count m:val="1"/>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rPr>
                                  <m:t>0</m:t>
                                </m:r>
                                <m:r>
                                  <a:rPr lang="en-US" altLang="zh-TW" sz="2800" i="1">
                                    <a:solidFill>
                                      <a:srgbClr val="0000FF"/>
                                    </a:solidFill>
                                    <a:latin typeface="Cambria Math" panose="02040503050406030204" pitchFamily="18" charset="0"/>
                                  </a:rPr>
                                  <m:t>.98</m:t>
                                </m:r>
                              </m:e>
                            </m:mr>
                            <m:mr>
                              <m:e>
                                <m:r>
                                  <a:rPr lang="en-US" altLang="zh-TW" sz="2800" i="1">
                                    <a:solidFill>
                                      <a:srgbClr val="0000FF"/>
                                    </a:solidFill>
                                    <a:latin typeface="Cambria Math" panose="02040503050406030204" pitchFamily="18" charset="0"/>
                                  </a:rPr>
                                  <m:t>0.12</m:t>
                                </m:r>
                              </m:e>
                            </m:mr>
                          </m:m>
                        </m:e>
                      </m:d>
                    </m:oMath>
                  </m:oMathPara>
                </a14:m>
                <a:endParaRPr lang="zh-TW" altLang="en-US" sz="2800" dirty="0">
                  <a:solidFill>
                    <a:srgbClr val="0000FF"/>
                  </a:solidFill>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6758905" y="4919562"/>
                <a:ext cx="1014059" cy="718466"/>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714637" y="5017185"/>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190636" y="5017185"/>
                <a:ext cx="534121" cy="523220"/>
              </a:xfrm>
              <a:prstGeom prst="rect">
                <a:avLst/>
              </a:prstGeom>
              <a:blipFill rotWithShape="0">
                <a:blip r:embed="rId14"/>
                <a:stretch>
                  <a:fillRect/>
                </a:stretch>
              </a:blipFill>
            </p:spPr>
            <p:txBody>
              <a:bodyPr/>
              <a:lstStyle/>
              <a:p>
                <a:r>
                  <a:rPr lang="zh-TW" altLang="en-US">
                    <a:noFill/>
                  </a:rPr>
                  <a:t> </a:t>
                </a:r>
              </a:p>
            </p:txBody>
          </p:sp>
        </mc:Fallback>
      </mc:AlternateContent>
      <p:sp>
        <p:nvSpPr>
          <p:cNvPr id="78" name="矩形 77"/>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9" name="矩形 78"/>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文字方塊 80"/>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2" name="文字方塊 81"/>
          <p:cNvSpPr txBox="1"/>
          <p:nvPr/>
        </p:nvSpPr>
        <p:spPr>
          <a:xfrm>
            <a:off x="2188367" y="3567894"/>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97" name="文字方塊 96"/>
              <p:cNvSpPr txBox="1"/>
              <p:nvPr/>
            </p:nvSpPr>
            <p:spPr>
              <a:xfrm>
                <a:off x="5002118" y="5992672"/>
                <a:ext cx="810478" cy="714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FF0000"/>
                              </a:solidFill>
                              <a:latin typeface="Cambria Math" panose="02040503050406030204" pitchFamily="18" charset="0"/>
                            </a:rPr>
                          </m:ctrlPr>
                        </m:dPr>
                        <m:e>
                          <m:m>
                            <m:mPr>
                              <m:mcs>
                                <m:mc>
                                  <m:mcPr>
                                    <m:count m:val="1"/>
                                    <m:mcJc m:val="center"/>
                                  </m:mcPr>
                                </m:mc>
                              </m:mcs>
                              <m:ctrlPr>
                                <a:rPr lang="en-US" altLang="zh-TW" sz="2800" i="1">
                                  <a:solidFill>
                                    <a:srgbClr val="FF0000"/>
                                  </a:solidFill>
                                  <a:latin typeface="Cambria Math" panose="02040503050406030204" pitchFamily="18" charset="0"/>
                                </a:rPr>
                              </m:ctrlPr>
                            </m:mPr>
                            <m:mr>
                              <m:e>
                                <m:r>
                                  <m:rPr>
                                    <m:brk m:alnAt="7"/>
                                  </m:rPr>
                                  <a:rPr lang="en-US" altLang="zh-TW" sz="2800" i="1">
                                    <a:solidFill>
                                      <a:srgbClr val="FF0000"/>
                                    </a:solidFill>
                                    <a:latin typeface="Cambria Math" panose="02040503050406030204" pitchFamily="18" charset="0"/>
                                  </a:rPr>
                                  <m:t>4</m:t>
                                </m:r>
                              </m:e>
                            </m:mr>
                            <m:mr>
                              <m:e>
                                <m:r>
                                  <a:rPr lang="en-US" altLang="zh-TW" sz="2800" i="1">
                                    <a:solidFill>
                                      <a:srgbClr val="FF0000"/>
                                    </a:solidFill>
                                    <a:latin typeface="Cambria Math" panose="02040503050406030204" pitchFamily="18" charset="0"/>
                                  </a:rPr>
                                  <m:t>−2</m:t>
                                </m:r>
                              </m:e>
                            </m:mr>
                          </m:m>
                        </m:e>
                      </m:d>
                    </m:oMath>
                  </m:oMathPara>
                </a14:m>
                <a:endParaRPr lang="zh-TW" altLang="en-US" sz="2800" dirty="0">
                  <a:solidFill>
                    <a:srgbClr val="FF0000"/>
                  </a:solidFill>
                </a:endParaRPr>
              </a:p>
            </p:txBody>
          </p:sp>
        </mc:Choice>
        <mc:Fallback xmlns="">
          <p:sp>
            <p:nvSpPr>
              <p:cNvPr id="97" name="文字方塊 96"/>
              <p:cNvSpPr txBox="1">
                <a:spLocks noRot="1" noChangeAspect="1" noMove="1" noResize="1" noEditPoints="1" noAdjustHandles="1" noChangeArrowheads="1" noChangeShapeType="1" noTextEdit="1"/>
              </p:cNvSpPr>
              <p:nvPr/>
            </p:nvSpPr>
            <p:spPr>
              <a:xfrm>
                <a:off x="3478118" y="5992672"/>
                <a:ext cx="810478" cy="714106"/>
              </a:xfrm>
              <a:prstGeom prst="rect">
                <a:avLst/>
              </a:prstGeom>
              <a:blipFill rotWithShape="0">
                <a:blip r:embed="rId15"/>
                <a:stretch>
                  <a:fillRect/>
                </a:stretch>
              </a:blipFill>
            </p:spPr>
            <p:txBody>
              <a:bodyPr/>
              <a:lstStyle/>
              <a:p>
                <a:r>
                  <a:rPr lang="zh-TW" altLang="en-US">
                    <a:noFill/>
                  </a:rPr>
                  <a:t> </a:t>
                </a:r>
              </a:p>
            </p:txBody>
          </p:sp>
        </mc:Fallback>
      </mc:AlternateContent>
      <p:sp>
        <p:nvSpPr>
          <p:cNvPr id="9" name="右大括弧 8"/>
          <p:cNvSpPr/>
          <p:nvPr/>
        </p:nvSpPr>
        <p:spPr>
          <a:xfrm rot="5400000">
            <a:off x="5323149" y="3670895"/>
            <a:ext cx="151251" cy="4152171"/>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 name="矩形 5"/>
              <p:cNvSpPr/>
              <p:nvPr/>
            </p:nvSpPr>
            <p:spPr>
              <a:xfrm>
                <a:off x="9778415" y="1836158"/>
                <a:ext cx="5513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charset="0"/>
                                </a:rPr>
                                <m:t>𝑦</m:t>
                              </m:r>
                            </m:e>
                          </m:acc>
                        </m:e>
                        <m:sub>
                          <m:r>
                            <a:rPr lang="en-US" altLang="zh-TW" sz="2400" i="1">
                              <a:latin typeface="Cambria Math" charset="0"/>
                            </a:rPr>
                            <m:t>1</m:t>
                          </m:r>
                        </m:sub>
                      </m:sSub>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9778415" y="1836158"/>
                <a:ext cx="551305" cy="461665"/>
              </a:xfrm>
              <a:prstGeom prst="rect">
                <a:avLst/>
              </a:prstGeom>
              <a:blipFill rotWithShape="0">
                <a:blip r:embed="rId16"/>
                <a:stretch>
                  <a:fillRect t="-3947" r="-17582"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9784511" y="3506462"/>
                <a:ext cx="5584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charset="0"/>
                                </a:rPr>
                                <m:t>𝑦</m:t>
                              </m:r>
                            </m:e>
                          </m:acc>
                        </m:e>
                        <m:sub>
                          <m:r>
                            <a:rPr lang="en-US" altLang="zh-TW" sz="2400" b="0" i="1" smtClean="0">
                              <a:latin typeface="Cambria Math" charset="0"/>
                            </a:rPr>
                            <m:t>2</m:t>
                          </m:r>
                        </m:sub>
                      </m:sSub>
                    </m:oMath>
                  </m:oMathPara>
                </a14:m>
                <a:endParaRPr lang="zh-CN" altLang="en-US" sz="2400" dirty="0"/>
              </a:p>
            </p:txBody>
          </p:sp>
        </mc:Choice>
        <mc:Fallback xmlns="">
          <p:sp>
            <p:nvSpPr>
              <p:cNvPr id="66" name="矩形 65"/>
              <p:cNvSpPr>
                <a:spLocks noRot="1" noChangeAspect="1" noMove="1" noResize="1" noEditPoints="1" noAdjustHandles="1" noChangeArrowheads="1" noChangeShapeType="1" noTextEdit="1"/>
              </p:cNvSpPr>
              <p:nvPr/>
            </p:nvSpPr>
            <p:spPr>
              <a:xfrm>
                <a:off x="9784511" y="3506462"/>
                <a:ext cx="558422" cy="461665"/>
              </a:xfrm>
              <a:prstGeom prst="rect">
                <a:avLst/>
              </a:prstGeom>
              <a:blipFill rotWithShape="0">
                <a:blip r:embed="rId17"/>
                <a:stretch>
                  <a:fillRect t="-3947" r="-17391" b="-78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751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3" grpId="0"/>
      <p:bldP spid="114" grpId="0"/>
      <p:bldP spid="115" grpId="0"/>
      <p:bldP spid="116" grpId="0"/>
      <p:bldP spid="120" grpId="0"/>
      <p:bldP spid="134" grpId="0"/>
      <p:bldP spid="135" grpId="0"/>
      <p:bldP spid="136" grpId="0"/>
      <p:bldP spid="138" grpId="0"/>
      <p:bldP spid="139" grpId="0"/>
      <p:bldP spid="3" grpId="0"/>
      <p:bldP spid="70" grpId="0"/>
      <p:bldP spid="71" grpId="0"/>
      <p:bldP spid="67" grpId="0"/>
      <p:bldP spid="68" grpId="0"/>
      <p:bldP spid="5" grpId="0"/>
      <p:bldP spid="81" grpId="0"/>
      <p:bldP spid="82" grpId="0"/>
      <p:bldP spid="97"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8704167"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4553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5879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7290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3370624"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7677679" y="2654934"/>
            <a:ext cx="1018599"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7786994" y="3900824"/>
            <a:ext cx="905748"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7653794" y="1876131"/>
            <a:ext cx="1050372"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3439011" y="2351848"/>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3444829" y="1781519"/>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ext uri="{D42A27DB-BD31-4B8C-83A1-F6EECF244321}">
                <p14:modId xmlns:p14="http://schemas.microsoft.com/office/powerpoint/2010/main" val="659159947"/>
              </p:ext>
            </p:extLst>
          </p:nvPr>
        </p:nvGraphicFramePr>
        <p:xfrm>
          <a:off x="3457528" y="1686269"/>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3457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ext uri="{D42A27DB-BD31-4B8C-83A1-F6EECF244321}">
                <p14:modId xmlns:p14="http://schemas.microsoft.com/office/powerpoint/2010/main" val="1780578003"/>
              </p:ext>
            </p:extLst>
          </p:nvPr>
        </p:nvGraphicFramePr>
        <p:xfrm>
          <a:off x="3462825" y="2268999"/>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3462825" y="226899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4650836" y="1617516"/>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4653178" y="2396086"/>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4641545" y="3624098"/>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4638799" y="304639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3448536" y="3749605"/>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6" name="文字方塊 105"/>
          <p:cNvSpPr txBox="1"/>
          <p:nvPr/>
        </p:nvSpPr>
        <p:spPr>
          <a:xfrm rot="5400000">
            <a:off x="3324469" y="3034547"/>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5966398" y="1617516"/>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5968740" y="2396086"/>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5957107" y="3624098"/>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5954361" y="304639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7366715" y="1598408"/>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7369057" y="2358317"/>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7376085" y="3604990"/>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7373339" y="3024120"/>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6538444" y="1558932"/>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6556067" y="234443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6568247" y="3600723"/>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5224994" y="1904595"/>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224994" y="2696347"/>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5215703" y="3918316"/>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5227336" y="1904595"/>
            <a:ext cx="739062" cy="77857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5224994" y="1904595"/>
            <a:ext cx="743746" cy="77857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5224995" y="1904595"/>
            <a:ext cx="732113" cy="200658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5227337" y="2683165"/>
            <a:ext cx="729771" cy="122801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5215704" y="1904595"/>
            <a:ext cx="750695" cy="200658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5215704" y="2683165"/>
            <a:ext cx="753037" cy="122801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3791436" y="1904596"/>
            <a:ext cx="859400" cy="29993"/>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3787730" y="1952969"/>
            <a:ext cx="865449" cy="730196"/>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3787729" y="1952969"/>
            <a:ext cx="853816" cy="1958208"/>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3815250" y="1904595"/>
            <a:ext cx="835587" cy="595384"/>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3781912" y="2523299"/>
            <a:ext cx="871267" cy="159867"/>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3781911" y="2523299"/>
            <a:ext cx="859634" cy="1387879"/>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endCxn id="100" idx="2"/>
          </p:cNvCxnSpPr>
          <p:nvPr/>
        </p:nvCxnSpPr>
        <p:spPr>
          <a:xfrm flipV="1">
            <a:off x="3853408" y="1904596"/>
            <a:ext cx="797428" cy="1993231"/>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endCxn id="101" idx="2"/>
          </p:cNvCxnSpPr>
          <p:nvPr/>
        </p:nvCxnSpPr>
        <p:spPr>
          <a:xfrm flipV="1">
            <a:off x="3827040" y="2683165"/>
            <a:ext cx="826139" cy="1214606"/>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endCxn id="102" idx="2"/>
          </p:cNvCxnSpPr>
          <p:nvPr/>
        </p:nvCxnSpPr>
        <p:spPr>
          <a:xfrm>
            <a:off x="3827039" y="3897771"/>
            <a:ext cx="814506" cy="13406"/>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8646357" y="3055092"/>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37" name="文字方塊 136"/>
              <p:cNvSpPr txBox="1"/>
              <p:nvPr/>
            </p:nvSpPr>
            <p:spPr>
              <a:xfrm>
                <a:off x="8715450" y="1536271"/>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charset="0"/>
                                </a:rPr>
                                <m:t>𝑦</m:t>
                              </m:r>
                            </m:e>
                          </m:acc>
                        </m:e>
                        <m:sub>
                          <m:r>
                            <a:rPr lang="en-US" altLang="zh-TW" sz="2800" i="1">
                              <a:latin typeface="Cambria Math" charset="0"/>
                            </a:rPr>
                            <m:t>1</m:t>
                          </m:r>
                        </m:sub>
                      </m:sSub>
                    </m:oMath>
                  </m:oMathPara>
                </a14:m>
                <a:endParaRPr lang="zh-TW" altLang="en-US" sz="2800" baseline="-25000" dirty="0"/>
              </a:p>
            </p:txBody>
          </p:sp>
        </mc:Choice>
        <mc:Fallback xmlns="">
          <p:sp>
            <p:nvSpPr>
              <p:cNvPr id="137" name="文字方塊 136"/>
              <p:cNvSpPr txBox="1">
                <a:spLocks noRot="1" noChangeAspect="1" noMove="1" noResize="1" noEditPoints="1" noAdjustHandles="1" noChangeArrowheads="1" noChangeShapeType="1" noTextEdit="1"/>
              </p:cNvSpPr>
              <p:nvPr/>
            </p:nvSpPr>
            <p:spPr>
              <a:xfrm>
                <a:off x="8715450" y="1536271"/>
                <a:ext cx="631069" cy="523220"/>
              </a:xfrm>
              <a:prstGeom prst="rect">
                <a:avLst/>
              </a:prstGeom>
              <a:blipFill rotWithShape="0">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字方塊 137"/>
              <p:cNvSpPr txBox="1"/>
              <p:nvPr/>
            </p:nvSpPr>
            <p:spPr>
              <a:xfrm>
                <a:off x="8704167" y="2334491"/>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charset="0"/>
                                </a:rPr>
                                <m:t>𝑦</m:t>
                              </m:r>
                            </m:e>
                          </m:acc>
                        </m:e>
                        <m:sub>
                          <m:r>
                            <a:rPr lang="en-US" altLang="zh-TW" sz="2800" b="0" i="1" smtClean="0">
                              <a:latin typeface="Cambria Math" charset="0"/>
                            </a:rPr>
                            <m:t>2</m:t>
                          </m:r>
                        </m:sub>
                      </m:sSub>
                    </m:oMath>
                  </m:oMathPara>
                </a14:m>
                <a:endParaRPr lang="zh-TW" altLang="en-US" sz="2800" baseline="-25000" dirty="0"/>
              </a:p>
            </p:txBody>
          </p:sp>
        </mc:Choice>
        <mc:Fallback xmlns="">
          <p:sp>
            <p:nvSpPr>
              <p:cNvPr id="138" name="文字方塊 137"/>
              <p:cNvSpPr txBox="1">
                <a:spLocks noRot="1" noChangeAspect="1" noMove="1" noResize="1" noEditPoints="1" noAdjustHandles="1" noChangeArrowheads="1" noChangeShapeType="1" noTextEdit="1"/>
              </p:cNvSpPr>
              <p:nvPr/>
            </p:nvSpPr>
            <p:spPr>
              <a:xfrm>
                <a:off x="8704167" y="2334491"/>
                <a:ext cx="631069" cy="523220"/>
              </a:xfrm>
              <a:prstGeom prst="rect">
                <a:avLst/>
              </a:prstGeom>
              <a:blipFill rotWithShape="0">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字方塊 138"/>
              <p:cNvSpPr txBox="1"/>
              <p:nvPr/>
            </p:nvSpPr>
            <p:spPr>
              <a:xfrm>
                <a:off x="8704167" y="3600723"/>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charset="0"/>
                                </a:rPr>
                                <m:t>𝑦</m:t>
                              </m:r>
                            </m:e>
                          </m:acc>
                        </m:e>
                        <m:sub>
                          <m:r>
                            <a:rPr lang="en-US" altLang="zh-TW" sz="2800" b="0" i="1" smtClean="0">
                              <a:latin typeface="Cambria Math" charset="0"/>
                            </a:rPr>
                            <m:t>𝑀</m:t>
                          </m:r>
                        </m:sub>
                      </m:sSub>
                    </m:oMath>
                  </m:oMathPara>
                </a14:m>
                <a:endParaRPr lang="zh-TW" altLang="en-US" sz="2800" baseline="-25000" dirty="0"/>
              </a:p>
            </p:txBody>
          </p:sp>
        </mc:Choice>
        <mc:Fallback xmlns="">
          <p:sp>
            <p:nvSpPr>
              <p:cNvPr id="139" name="文字方塊 138"/>
              <p:cNvSpPr txBox="1">
                <a:spLocks noRot="1" noChangeAspect="1" noMove="1" noResize="1" noEditPoints="1" noAdjustHandles="1" noChangeArrowheads="1" noChangeShapeType="1" noTextEdit="1"/>
              </p:cNvSpPr>
              <p:nvPr/>
            </p:nvSpPr>
            <p:spPr>
              <a:xfrm>
                <a:off x="8704167" y="3600723"/>
                <a:ext cx="631069" cy="523220"/>
              </a:xfrm>
              <a:prstGeom prst="rect">
                <a:avLst/>
              </a:prstGeom>
              <a:blipFill rotWithShape="0">
                <a:blip r:embed="rId10"/>
                <a:stretch>
                  <a:fillRect/>
                </a:stretch>
              </a:blipFill>
              <a:ln>
                <a:noFill/>
              </a:ln>
            </p:spPr>
            <p:txBody>
              <a:bodyPr/>
              <a:lstStyle/>
              <a:p>
                <a:r>
                  <a:rPr lang="zh-CN" altLang="en-US">
                    <a:noFill/>
                  </a:rPr>
                  <a:t> </a:t>
                </a:r>
              </a:p>
            </p:txBody>
          </p:sp>
        </mc:Fallback>
      </mc:AlternateContent>
      <p:sp>
        <p:nvSpPr>
          <p:cNvPr id="2" name="標題 1"/>
          <p:cNvSpPr>
            <a:spLocks noGrp="1"/>
          </p:cNvSpPr>
          <p:nvPr>
            <p:ph type="title"/>
          </p:nvPr>
        </p:nvSpPr>
        <p:spPr/>
        <p:txBody>
          <a:bodyPr/>
          <a:lstStyle/>
          <a:p>
            <a:r>
              <a:rPr lang="zh-CN" altLang="en-US" dirty="0"/>
              <a:t>神经网络</a:t>
            </a:r>
            <a:endParaRPr lang="zh-TW" altLang="en-US" dirty="0"/>
          </a:p>
        </p:txBody>
      </p:sp>
      <mc:AlternateContent xmlns:mc="http://schemas.openxmlformats.org/markup-compatibility/2006" xmlns:a14="http://schemas.microsoft.com/office/drawing/2010/main">
        <mc:Choice Requires="a14">
          <p:sp>
            <p:nvSpPr>
              <p:cNvPr id="70" name="矩形 69"/>
              <p:cNvSpPr/>
              <p:nvPr/>
            </p:nvSpPr>
            <p:spPr>
              <a:xfrm>
                <a:off x="3842545" y="2185784"/>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𝑾</m:t>
                          </m:r>
                        </m:e>
                        <m:sup>
                          <m:r>
                            <a:rPr lang="en-US" altLang="zh-TW" sz="2000" b="1" i="1" dirty="0" smtClean="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1</m:t>
                          </m:r>
                          <m:r>
                            <a:rPr lang="en-US" altLang="zh-TW" sz="2000" b="1" i="1" dirty="0" smtClean="0">
                              <a:latin typeface="Cambria Math" charset="0"/>
                              <a:ea typeface="Cambria Math" charset="0"/>
                              <a:cs typeface="Cambria Math" charset="0"/>
                            </a:rPr>
                            <m:t>)</m:t>
                          </m:r>
                        </m:sup>
                      </m:sSup>
                    </m:oMath>
                  </m:oMathPara>
                </a14:m>
                <a:endParaRPr lang="zh-TW" altLang="en-US" sz="2400" baseline="30000" dirty="0">
                  <a:latin typeface="Cambria Math" charset="0"/>
                  <a:ea typeface="Cambria Math" charset="0"/>
                  <a:cs typeface="Cambria Math" charset="0"/>
                </a:endParaRPr>
              </a:p>
            </p:txBody>
          </p:sp>
        </mc:Choice>
        <mc:Fallback xmlns="">
          <p:sp>
            <p:nvSpPr>
              <p:cNvPr id="70" name="矩形 69"/>
              <p:cNvSpPr>
                <a:spLocks noRot="1" noChangeAspect="1" noMove="1" noResize="1" noEditPoints="1" noAdjustHandles="1" noChangeArrowheads="1" noChangeShapeType="1" noTextEdit="1"/>
              </p:cNvSpPr>
              <p:nvPr/>
            </p:nvSpPr>
            <p:spPr>
              <a:xfrm>
                <a:off x="3842545" y="2185784"/>
                <a:ext cx="807843" cy="832399"/>
              </a:xfrm>
              <a:prstGeom prst="rect">
                <a:avLst/>
              </a:prstGeom>
              <a:blipFill rotWithShape="0">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5230748" y="2193988"/>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Cambria Math" charset="0"/>
                              <a:cs typeface="Cambria Math" charset="0"/>
                            </a:rPr>
                          </m:ctrlPr>
                        </m:sSupPr>
                        <m:e>
                          <m:r>
                            <a:rPr lang="en-US" altLang="zh-TW" sz="2400" b="1" i="1" dirty="0">
                              <a:latin typeface="Cambria Math" charset="0"/>
                              <a:ea typeface="Cambria Math" charset="0"/>
                              <a:cs typeface="Cambria Math" charset="0"/>
                            </a:rPr>
                            <m:t>𝑾</m:t>
                          </m:r>
                        </m:e>
                        <m:sup>
                          <m:r>
                            <a:rPr lang="en-US" altLang="zh-TW" sz="2400" b="1" i="1" dirty="0">
                              <a:latin typeface="Cambria Math" charset="0"/>
                              <a:ea typeface="Cambria Math" charset="0"/>
                              <a:cs typeface="Cambria Math" charset="0"/>
                            </a:rPr>
                            <m:t>(</m:t>
                          </m:r>
                          <m:r>
                            <a:rPr lang="en-US" altLang="zh-TW" sz="2400" b="0" i="1" dirty="0" smtClean="0">
                              <a:latin typeface="Cambria Math" charset="0"/>
                              <a:ea typeface="Cambria Math" charset="0"/>
                              <a:cs typeface="Cambria Math" charset="0"/>
                            </a:rPr>
                            <m:t>2</m:t>
                          </m:r>
                          <m:r>
                            <a:rPr lang="en-US" altLang="zh-TW" sz="2400" b="1" i="1" dirty="0">
                              <a:latin typeface="Cambria Math" charset="0"/>
                              <a:ea typeface="Cambria Math" charset="0"/>
                              <a:cs typeface="Cambria Math" charset="0"/>
                            </a:rPr>
                            <m:t>)</m:t>
                          </m:r>
                        </m:sup>
                      </m:sSup>
                    </m:oMath>
                  </m:oMathPara>
                </a14:m>
                <a:endParaRPr lang="zh-TW" altLang="en-US" sz="2400" baseline="30000" dirty="0">
                  <a:latin typeface="Cambria Math" charset="0"/>
                  <a:ea typeface="Cambria Math" charset="0"/>
                  <a:cs typeface="Cambria Math" charset="0"/>
                </a:endParaRPr>
              </a:p>
            </p:txBody>
          </p:sp>
        </mc:Choice>
        <mc:Fallback xmlns="">
          <p:sp>
            <p:nvSpPr>
              <p:cNvPr id="79" name="矩形 78"/>
              <p:cNvSpPr>
                <a:spLocks noRot="1" noChangeAspect="1" noMove="1" noResize="1" noEditPoints="1" noAdjustHandles="1" noChangeArrowheads="1" noChangeShapeType="1" noTextEdit="1"/>
              </p:cNvSpPr>
              <p:nvPr/>
            </p:nvSpPr>
            <p:spPr>
              <a:xfrm>
                <a:off x="5230748" y="2193988"/>
                <a:ext cx="807843" cy="832399"/>
              </a:xfrm>
              <a:prstGeom prst="rect">
                <a:avLst/>
              </a:prstGeom>
              <a:blipFill rotWithShape="0">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6696753" y="2187089"/>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Cambria Math" charset="0"/>
                              <a:cs typeface="Cambria Math" charset="0"/>
                            </a:rPr>
                          </m:ctrlPr>
                        </m:sSupPr>
                        <m:e>
                          <m:r>
                            <a:rPr lang="en-US" altLang="zh-TW" sz="2400" b="1" i="1" dirty="0">
                              <a:latin typeface="Cambria Math" charset="0"/>
                              <a:ea typeface="Cambria Math" charset="0"/>
                              <a:cs typeface="Cambria Math" charset="0"/>
                            </a:rPr>
                            <m:t>𝑾</m:t>
                          </m:r>
                        </m:e>
                        <m:sup>
                          <m:r>
                            <a:rPr lang="en-US" altLang="zh-TW" sz="2400" b="1" i="1" dirty="0">
                              <a:latin typeface="Cambria Math" charset="0"/>
                              <a:ea typeface="Cambria Math" charset="0"/>
                              <a:cs typeface="Cambria Math" charset="0"/>
                            </a:rPr>
                            <m:t>(</m:t>
                          </m:r>
                          <m:r>
                            <a:rPr lang="en-US" altLang="zh-TW" sz="2400" b="0" i="1" dirty="0" smtClean="0">
                              <a:latin typeface="Cambria Math" charset="0"/>
                              <a:ea typeface="Cambria Math" charset="0"/>
                              <a:cs typeface="Cambria Math" charset="0"/>
                            </a:rPr>
                            <m:t>𝐿</m:t>
                          </m:r>
                          <m:r>
                            <a:rPr lang="en-US" altLang="zh-TW" sz="2400" b="1" i="1" dirty="0">
                              <a:latin typeface="Cambria Math" charset="0"/>
                              <a:ea typeface="Cambria Math" charset="0"/>
                              <a:cs typeface="Cambria Math" charset="0"/>
                            </a:rPr>
                            <m:t>)</m:t>
                          </m:r>
                        </m:sup>
                      </m:sSup>
                    </m:oMath>
                  </m:oMathPara>
                </a14:m>
                <a:endParaRPr lang="zh-TW" altLang="en-US" sz="2400" i="1" baseline="30000" dirty="0">
                  <a:latin typeface="Cambria Math" charset="0"/>
                  <a:ea typeface="Cambria Math" charset="0"/>
                  <a:cs typeface="Cambria Math" charset="0"/>
                </a:endParaRPr>
              </a:p>
            </p:txBody>
          </p:sp>
        </mc:Choice>
        <mc:Fallback xmlns="">
          <p:sp>
            <p:nvSpPr>
              <p:cNvPr id="80" name="矩形 79"/>
              <p:cNvSpPr>
                <a:spLocks noRot="1" noChangeAspect="1" noMove="1" noResize="1" noEditPoints="1" noAdjustHandles="1" noChangeArrowheads="1" noChangeShapeType="1" noTextEdit="1"/>
              </p:cNvSpPr>
              <p:nvPr/>
            </p:nvSpPr>
            <p:spPr>
              <a:xfrm>
                <a:off x="6696753" y="2187089"/>
                <a:ext cx="807843" cy="832399"/>
              </a:xfrm>
              <a:prstGeom prst="rect">
                <a:avLst/>
              </a:prstGeom>
              <a:blipFill rotWithShape="0">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937667" y="2527383"/>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smtClean="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82" name="矩形 81"/>
              <p:cNvSpPr>
                <a:spLocks noRot="1" noChangeAspect="1" noMove="1" noResize="1" noEditPoints="1" noAdjustHandles="1" noChangeArrowheads="1" noChangeShapeType="1" noTextEdit="1"/>
              </p:cNvSpPr>
              <p:nvPr/>
            </p:nvSpPr>
            <p:spPr>
              <a:xfrm>
                <a:off x="5937667" y="2527383"/>
                <a:ext cx="450868" cy="854551"/>
              </a:xfrm>
              <a:prstGeom prst="rect">
                <a:avLst/>
              </a:prstGeom>
              <a:blipFill rotWithShape="0">
                <a:blip r:embed="rId1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7336126" y="2503876"/>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smtClean="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𝐿</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83" name="矩形 82"/>
              <p:cNvSpPr>
                <a:spLocks noRot="1" noChangeAspect="1" noMove="1" noResize="1" noEditPoints="1" noAdjustHandles="1" noChangeArrowheads="1" noChangeShapeType="1" noTextEdit="1"/>
              </p:cNvSpPr>
              <p:nvPr/>
            </p:nvSpPr>
            <p:spPr>
              <a:xfrm>
                <a:off x="7336126" y="2503876"/>
                <a:ext cx="450868" cy="854551"/>
              </a:xfrm>
              <a:prstGeom prst="rect">
                <a:avLst/>
              </a:prstGeom>
              <a:blipFill rotWithShape="0">
                <a:blip r:embed="rId15"/>
                <a:stretch>
                  <a:fillRect/>
                </a:stretch>
              </a:blipFill>
              <a:ln>
                <a:noFill/>
              </a:ln>
            </p:spPr>
            <p:txBody>
              <a:bodyPr/>
              <a:lstStyle/>
              <a:p>
                <a:r>
                  <a:rPr lang="zh-CN" altLang="en-US">
                    <a:noFill/>
                  </a:rPr>
                  <a:t> </a:t>
                </a:r>
              </a:p>
            </p:txBody>
          </p:sp>
        </mc:Fallback>
      </mc:AlternateContent>
      <p:sp>
        <p:nvSpPr>
          <p:cNvPr id="88" name="矩形 87"/>
          <p:cNvSpPr/>
          <p:nvPr/>
        </p:nvSpPr>
        <p:spPr>
          <a:xfrm>
            <a:off x="3754674" y="3581029"/>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b="1" i="1" dirty="0">
                <a:latin typeface="Cambria Math" charset="0"/>
                <a:ea typeface="Cambria Math" charset="0"/>
                <a:cs typeface="Cambria Math" charset="0"/>
              </a:rPr>
              <a:t>x</a:t>
            </a:r>
            <a:endParaRPr lang="zh-TW" altLang="en-US" sz="2400" b="1"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89" name="矩形 88"/>
              <p:cNvSpPr/>
              <p:nvPr/>
            </p:nvSpPr>
            <p:spPr>
              <a:xfrm>
                <a:off x="5064088" y="3581029"/>
                <a:ext cx="584428"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smtClean="0">
                              <a:latin typeface="Cambria Math" charset="0"/>
                              <a:ea typeface="Cambria Math" charset="0"/>
                              <a:cs typeface="Cambria Math" charset="0"/>
                            </a:rPr>
                            <m:t>𝒂</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CN" altLang="en-US" sz="2000" dirty="0"/>
              </a:p>
            </p:txBody>
          </p:sp>
        </mc:Choice>
        <mc:Fallback xmlns="">
          <p:sp>
            <p:nvSpPr>
              <p:cNvPr id="89" name="矩形 88"/>
              <p:cNvSpPr>
                <a:spLocks noRot="1" noChangeAspect="1" noMove="1" noResize="1" noEditPoints="1" noAdjustHandles="1" noChangeArrowheads="1" noChangeShapeType="1" noTextEdit="1"/>
              </p:cNvSpPr>
              <p:nvPr/>
            </p:nvSpPr>
            <p:spPr>
              <a:xfrm>
                <a:off x="5064088" y="3581029"/>
                <a:ext cx="584428" cy="877076"/>
              </a:xfrm>
              <a:prstGeom prst="rect">
                <a:avLst/>
              </a:prstGeom>
              <a:blipFill rotWithShape="0">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6346472" y="3594769"/>
                <a:ext cx="494100"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𝒂</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CN" altLang="en-US" sz="2000" dirty="0"/>
              </a:p>
            </p:txBody>
          </p:sp>
        </mc:Choice>
        <mc:Fallback xmlns="">
          <p:sp>
            <p:nvSpPr>
              <p:cNvPr id="90" name="矩形 89"/>
              <p:cNvSpPr>
                <a:spLocks noRot="1" noChangeAspect="1" noMove="1" noResize="1" noEditPoints="1" noAdjustHandles="1" noChangeArrowheads="1" noChangeShapeType="1" noTextEdit="1"/>
              </p:cNvSpPr>
              <p:nvPr/>
            </p:nvSpPr>
            <p:spPr>
              <a:xfrm>
                <a:off x="6346472" y="3594769"/>
                <a:ext cx="494100" cy="877076"/>
              </a:xfrm>
              <a:prstGeom prst="rect">
                <a:avLst/>
              </a:prstGeom>
              <a:blipFill rotWithShape="0">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7988826" y="3589712"/>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b="1" i="1" dirty="0" smtClean="0">
                              <a:latin typeface="Cambria Math" panose="02040503050406030204" pitchFamily="18" charset="0"/>
                            </a:rPr>
                          </m:ctrlPr>
                        </m:accPr>
                        <m:e>
                          <m:r>
                            <a:rPr lang="en-US" altLang="zh-TW" sz="2400" b="1" i="1" dirty="0">
                              <a:latin typeface="Cambria Math" charset="0"/>
                            </a:rPr>
                            <m:t>𝒚</m:t>
                          </m:r>
                        </m:e>
                      </m:acc>
                    </m:oMath>
                  </m:oMathPara>
                </a14:m>
                <a:endParaRPr lang="zh-TW" altLang="en-US" sz="2400" b="1" baseline="30000" dirty="0"/>
              </a:p>
            </p:txBody>
          </p:sp>
        </mc:Choice>
        <mc:Fallback xmlns="">
          <p:sp>
            <p:nvSpPr>
              <p:cNvPr id="92" name="矩形 91"/>
              <p:cNvSpPr>
                <a:spLocks noRot="1" noChangeAspect="1" noMove="1" noResize="1" noEditPoints="1" noAdjustHandles="1" noChangeArrowheads="1" noChangeShapeType="1" noTextEdit="1"/>
              </p:cNvSpPr>
              <p:nvPr/>
            </p:nvSpPr>
            <p:spPr>
              <a:xfrm>
                <a:off x="7988826" y="3589712"/>
                <a:ext cx="441359" cy="877076"/>
              </a:xfrm>
              <a:prstGeom prst="rect">
                <a:avLst/>
              </a:prstGeom>
              <a:blipFill>
                <a:blip r:embed="rId18"/>
                <a:stretch>
                  <a:fillRect/>
                </a:stretch>
              </a:blipFill>
              <a:ln>
                <a:noFill/>
              </a:ln>
            </p:spPr>
            <p:txBody>
              <a:bodyPr/>
              <a:lstStyle/>
              <a:p>
                <a:r>
                  <a:rPr lang="zh-CN" altLang="en-US">
                    <a:noFill/>
                  </a:rPr>
                  <a:t> </a:t>
                </a:r>
              </a:p>
            </p:txBody>
          </p:sp>
        </mc:Fallback>
      </mc:AlternateContent>
      <p:grpSp>
        <p:nvGrpSpPr>
          <p:cNvPr id="8" name="组 7"/>
          <p:cNvGrpSpPr/>
          <p:nvPr/>
        </p:nvGrpSpPr>
        <p:grpSpPr>
          <a:xfrm>
            <a:off x="4704476" y="5192193"/>
            <a:ext cx="3052181" cy="877076"/>
            <a:chOff x="4704476" y="5192193"/>
            <a:chExt cx="3052181" cy="877076"/>
          </a:xfrm>
        </p:grpSpPr>
        <mc:AlternateContent xmlns:mc="http://schemas.openxmlformats.org/markup-compatibility/2006" xmlns:a14="http://schemas.microsoft.com/office/drawing/2010/main">
          <mc:Choice Requires="a14">
            <p:sp>
              <p:nvSpPr>
                <p:cNvPr id="160" name="矩形 159"/>
                <p:cNvSpPr/>
                <p:nvPr/>
              </p:nvSpPr>
              <p:spPr>
                <a:xfrm>
                  <a:off x="6970817" y="5193996"/>
                  <a:ext cx="507339"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panose="02040503050406030204" pitchFamily="18" charset="0"/>
                                <a:ea typeface="Cambria Math" charset="0"/>
                                <a:cs typeface="Cambria Math" charset="0"/>
                              </a:rPr>
                            </m:ctrlPr>
                          </m:sSupPr>
                          <m:e>
                            <m:r>
                              <a:rPr lang="en-US" altLang="zh-TW" b="1" i="1" dirty="0" smtClean="0">
                                <a:latin typeface="Cambria Math" charset="0"/>
                                <a:ea typeface="Cambria Math" charset="0"/>
                                <a:cs typeface="Cambria Math" charset="0"/>
                              </a:rPr>
                              <m:t>𝒃</m:t>
                            </m:r>
                          </m:e>
                          <m:sup>
                            <m:r>
                              <a:rPr lang="en-US" altLang="zh-TW" b="1" i="1" dirty="0">
                                <a:latin typeface="Cambria Math" charset="0"/>
                                <a:ea typeface="Cambria Math" charset="0"/>
                                <a:cs typeface="Cambria Math" charset="0"/>
                              </a:rPr>
                              <m:t>(</m:t>
                            </m:r>
                            <m:r>
                              <a:rPr lang="en-US" altLang="zh-TW" i="1" dirty="0">
                                <a:latin typeface="Cambria Math" charset="0"/>
                                <a:ea typeface="Cambria Math" charset="0"/>
                                <a:cs typeface="Cambria Math" charset="0"/>
                              </a:rPr>
                              <m:t>2</m:t>
                            </m:r>
                            <m:r>
                              <a:rPr lang="en-US" altLang="zh-TW" b="1" i="1" dirty="0">
                                <a:latin typeface="Cambria Math" charset="0"/>
                                <a:ea typeface="Cambria Math" charset="0"/>
                                <a:cs typeface="Cambria Math" charset="0"/>
                              </a:rPr>
                              <m:t>)</m:t>
                            </m:r>
                          </m:sup>
                        </m:sSup>
                      </m:oMath>
                    </m:oMathPara>
                  </a14:m>
                  <a:endParaRPr lang="zh-TW" altLang="en-US" baseline="30000" dirty="0"/>
                </a:p>
              </p:txBody>
            </p:sp>
          </mc:Choice>
          <mc:Fallback xmlns="">
            <p:sp>
              <p:nvSpPr>
                <p:cNvPr id="160" name="矩形 159"/>
                <p:cNvSpPr>
                  <a:spLocks noRot="1" noChangeAspect="1" noMove="1" noResize="1" noEditPoints="1" noAdjustHandles="1" noChangeArrowheads="1" noChangeShapeType="1" noTextEdit="1"/>
                </p:cNvSpPr>
                <p:nvPr/>
              </p:nvSpPr>
              <p:spPr>
                <a:xfrm>
                  <a:off x="6970817" y="5193996"/>
                  <a:ext cx="507339" cy="854551"/>
                </a:xfrm>
                <a:prstGeom prst="rect">
                  <a:avLst/>
                </a:prstGeom>
                <a:blipFill rotWithShape="0">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矩形 160"/>
                <p:cNvSpPr/>
                <p:nvPr/>
              </p:nvSpPr>
              <p:spPr>
                <a:xfrm>
                  <a:off x="5149333" y="5216148"/>
                  <a:ext cx="729979"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panose="02040503050406030204" pitchFamily="18" charset="0"/>
                                <a:ea typeface="Cambria Math" charset="0"/>
                                <a:cs typeface="Cambria Math" charset="0"/>
                              </a:rPr>
                            </m:ctrlPr>
                          </m:sSupPr>
                          <m:e>
                            <m:r>
                              <a:rPr lang="en-US" altLang="zh-TW" b="1" i="1" dirty="0" smtClean="0">
                                <a:latin typeface="Cambria Math" charset="0"/>
                                <a:ea typeface="Cambria Math" charset="0"/>
                                <a:cs typeface="Cambria Math" charset="0"/>
                              </a:rPr>
                              <m:t>𝑾</m:t>
                            </m:r>
                          </m:e>
                          <m:sup>
                            <m:r>
                              <a:rPr lang="en-US" altLang="zh-TW" b="1" i="1" dirty="0">
                                <a:latin typeface="Cambria Math" charset="0"/>
                                <a:ea typeface="Cambria Math" charset="0"/>
                                <a:cs typeface="Cambria Math" charset="0"/>
                              </a:rPr>
                              <m:t>(</m:t>
                            </m:r>
                            <m:r>
                              <a:rPr lang="en-US" altLang="zh-TW" i="1" dirty="0">
                                <a:latin typeface="Cambria Math" charset="0"/>
                                <a:ea typeface="Cambria Math" charset="0"/>
                                <a:cs typeface="Cambria Math" charset="0"/>
                              </a:rPr>
                              <m:t>2</m:t>
                            </m:r>
                            <m:r>
                              <a:rPr lang="en-US" altLang="zh-TW" b="1" i="1" dirty="0">
                                <a:latin typeface="Cambria Math" charset="0"/>
                                <a:ea typeface="Cambria Math" charset="0"/>
                                <a:cs typeface="Cambria Math" charset="0"/>
                              </a:rPr>
                              <m:t>)</m:t>
                            </m:r>
                          </m:sup>
                        </m:sSup>
                      </m:oMath>
                    </m:oMathPara>
                  </a14:m>
                  <a:endParaRPr lang="zh-TW" altLang="en-US" baseline="30000" dirty="0"/>
                </a:p>
              </p:txBody>
            </p:sp>
          </mc:Choice>
          <mc:Fallback xmlns="">
            <p:sp>
              <p:nvSpPr>
                <p:cNvPr id="161" name="矩形 160"/>
                <p:cNvSpPr>
                  <a:spLocks noRot="1" noChangeAspect="1" noMove="1" noResize="1" noEditPoints="1" noAdjustHandles="1" noChangeArrowheads="1" noChangeShapeType="1" noTextEdit="1"/>
                </p:cNvSpPr>
                <p:nvPr/>
              </p:nvSpPr>
              <p:spPr>
                <a:xfrm>
                  <a:off x="5149333" y="5216148"/>
                  <a:ext cx="729979" cy="832399"/>
                </a:xfrm>
                <a:prstGeom prst="rect">
                  <a:avLst/>
                </a:prstGeom>
                <a:blipFill rotWithShape="0">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矩形 161"/>
                <p:cNvSpPr/>
                <p:nvPr/>
              </p:nvSpPr>
              <p:spPr>
                <a:xfrm>
                  <a:off x="5977123" y="5192193"/>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panose="02040503050406030204" pitchFamily="18" charset="0"/>
                                <a:ea typeface="Cambria Math" charset="0"/>
                                <a:cs typeface="Cambria Math" charset="0"/>
                              </a:rPr>
                            </m:ctrlPr>
                          </m:sSupPr>
                          <m:e>
                            <m:r>
                              <a:rPr lang="en-US" altLang="zh-TW" b="1" i="1" dirty="0">
                                <a:latin typeface="Cambria Math" charset="0"/>
                                <a:ea typeface="Cambria Math" charset="0"/>
                                <a:cs typeface="Cambria Math" charset="0"/>
                              </a:rPr>
                              <m:t>𝒂</m:t>
                            </m:r>
                          </m:e>
                          <m:sup>
                            <m:r>
                              <a:rPr lang="en-US" altLang="zh-TW" b="1" i="1" dirty="0">
                                <a:latin typeface="Cambria Math" charset="0"/>
                                <a:ea typeface="Cambria Math" charset="0"/>
                                <a:cs typeface="Cambria Math" charset="0"/>
                              </a:rPr>
                              <m:t>(</m:t>
                            </m:r>
                            <m:r>
                              <a:rPr lang="en-US" altLang="zh-TW" b="0" i="1" dirty="0" smtClean="0">
                                <a:latin typeface="Cambria Math" charset="0"/>
                                <a:ea typeface="Cambria Math" charset="0"/>
                                <a:cs typeface="Cambria Math" charset="0"/>
                              </a:rPr>
                              <m:t>1</m:t>
                            </m:r>
                            <m:r>
                              <a:rPr lang="en-US" altLang="zh-TW" b="1" i="1" dirty="0">
                                <a:latin typeface="Cambria Math" charset="0"/>
                                <a:ea typeface="Cambria Math" charset="0"/>
                                <a:cs typeface="Cambria Math" charset="0"/>
                              </a:rPr>
                              <m:t>)</m:t>
                            </m:r>
                          </m:sup>
                        </m:sSup>
                      </m:oMath>
                    </m:oMathPara>
                  </a14:m>
                  <a:endParaRPr lang="zh-TW" altLang="en-US" baseline="30000" dirty="0"/>
                </a:p>
              </p:txBody>
            </p:sp>
          </mc:Choice>
          <mc:Fallback xmlns="">
            <p:sp>
              <p:nvSpPr>
                <p:cNvPr id="162" name="矩形 161"/>
                <p:cNvSpPr>
                  <a:spLocks noRot="1" noChangeAspect="1" noMove="1" noResize="1" noEditPoints="1" noAdjustHandles="1" noChangeArrowheads="1" noChangeShapeType="1" noTextEdit="1"/>
                </p:cNvSpPr>
                <p:nvPr/>
              </p:nvSpPr>
              <p:spPr>
                <a:xfrm>
                  <a:off x="5977123" y="5192193"/>
                  <a:ext cx="441359" cy="877076"/>
                </a:xfrm>
                <a:prstGeom prst="rect">
                  <a:avLst/>
                </a:prstGeom>
                <a:blipFill rotWithShape="0">
                  <a:blip r:embed="rId22"/>
                  <a:stretch>
                    <a:fillRect/>
                  </a:stretch>
                </a:blipFill>
                <a:ln>
                  <a:noFill/>
                </a:ln>
              </p:spPr>
              <p:txBody>
                <a:bodyPr/>
                <a:lstStyle/>
                <a:p>
                  <a:r>
                    <a:rPr lang="zh-CN" altLang="en-US">
                      <a:noFill/>
                    </a:rPr>
                    <a:t> </a:t>
                  </a:r>
                </a:p>
              </p:txBody>
            </p:sp>
          </mc:Fallback>
        </mc:AlternateContent>
        <p:sp>
          <p:nvSpPr>
            <p:cNvPr id="163" name="文字方塊 162"/>
            <p:cNvSpPr txBox="1"/>
            <p:nvPr/>
          </p:nvSpPr>
          <p:spPr>
            <a:xfrm>
              <a:off x="6477763" y="5387796"/>
              <a:ext cx="360621" cy="369332"/>
            </a:xfrm>
            <a:prstGeom prst="rect">
              <a:avLst/>
            </a:prstGeom>
            <a:noFill/>
            <a:ln>
              <a:noFill/>
            </a:ln>
          </p:spPr>
          <p:txBody>
            <a:bodyPr wrap="square" rtlCol="0">
              <a:spAutoFit/>
            </a:bodyPr>
            <a:lstStyle/>
            <a:p>
              <a:pPr algn="ctr"/>
              <a:r>
                <a:rPr lang="en-US" altLang="zh-TW" dirty="0"/>
                <a:t>+</a:t>
              </a:r>
              <a:endParaRPr lang="zh-TW" altLang="en-US" dirty="0"/>
            </a:p>
          </p:txBody>
        </p:sp>
        <mc:AlternateContent xmlns:mc="http://schemas.openxmlformats.org/markup-compatibility/2006" xmlns:a14="http://schemas.microsoft.com/office/drawing/2010/main">
          <mc:Choice Requires="a14">
            <p:sp>
              <p:nvSpPr>
                <p:cNvPr id="164" name="文字方塊 163"/>
                <p:cNvSpPr txBox="1"/>
                <p:nvPr/>
              </p:nvSpPr>
              <p:spPr>
                <a:xfrm>
                  <a:off x="4704476" y="5502252"/>
                  <a:ext cx="3052181"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charset="0"/>
                          </a:rPr>
                          <m:t> </m:t>
                        </m:r>
                        <m:r>
                          <a:rPr lang="zh-TW" altLang="en-US" i="1" smtClean="0">
                            <a:latin typeface="Cambria Math" panose="02040503050406030204" pitchFamily="18" charset="0"/>
                          </a:rPr>
                          <m:t>𝜎</m:t>
                        </m:r>
                        <m:d>
                          <m:dPr>
                            <m:ctrlPr>
                              <a:rPr lang="en-US" altLang="zh-TW" i="1">
                                <a:latin typeface="Cambria Math" panose="02040503050406030204" pitchFamily="18" charset="0"/>
                              </a:rPr>
                            </m:ctrlPr>
                          </m:dPr>
                          <m:e>
                            <m:r>
                              <a:rPr lang="en-US" altLang="zh-TW" i="1">
                                <a:latin typeface="Cambria Math" panose="02040503050406030204" pitchFamily="18" charset="0"/>
                              </a:rPr>
                              <m:t>            </m:t>
                            </m:r>
                            <m:r>
                              <a:rPr lang="en-US" altLang="zh-TW" b="0" i="1">
                                <a:latin typeface="Cambria Math" charset="0"/>
                              </a:rPr>
                              <m:t>      </m:t>
                            </m:r>
                            <m:r>
                              <a:rPr lang="en-US" altLang="zh-TW" i="1">
                                <a:latin typeface="Cambria Math" panose="02040503050406030204" pitchFamily="18" charset="0"/>
                              </a:rPr>
                              <m:t>        </m:t>
                            </m:r>
                            <m:r>
                              <a:rPr lang="en-US" altLang="zh-TW" b="0" i="1" smtClean="0">
                                <a:latin typeface="Cambria Math" charset="0"/>
                              </a:rPr>
                              <m:t>                       </m:t>
                            </m:r>
                          </m:e>
                        </m:d>
                      </m:oMath>
                    </m:oMathPara>
                  </a14:m>
                  <a:endParaRPr lang="zh-TW" altLang="en-US" dirty="0"/>
                </a:p>
              </p:txBody>
            </p:sp>
          </mc:Choice>
          <mc:Fallback xmlns="">
            <p:sp>
              <p:nvSpPr>
                <p:cNvPr id="164" name="文字方塊 163"/>
                <p:cNvSpPr txBox="1">
                  <a:spLocks noRot="1" noChangeAspect="1" noMove="1" noResize="1" noEditPoints="1" noAdjustHandles="1" noChangeArrowheads="1" noChangeShapeType="1" noTextEdit="1"/>
                </p:cNvSpPr>
                <p:nvPr/>
              </p:nvSpPr>
              <p:spPr>
                <a:xfrm>
                  <a:off x="4704476" y="5502252"/>
                  <a:ext cx="3052181" cy="276999"/>
                </a:xfrm>
                <a:prstGeom prst="rect">
                  <a:avLst/>
                </a:prstGeom>
                <a:blipFill rotWithShape="0">
                  <a:blip r:embed="rId23"/>
                  <a:stretch>
                    <a:fillRect l="-1000" t="-148889" b="-180000"/>
                  </a:stretch>
                </a:blipFill>
                <a:ln>
                  <a:noFill/>
                </a:ln>
              </p:spPr>
              <p:txBody>
                <a:bodyPr/>
                <a:lstStyle/>
                <a:p>
                  <a:r>
                    <a:rPr lang="zh-CN" altLang="en-US">
                      <a:noFill/>
                    </a:rPr>
                    <a:t> </a:t>
                  </a:r>
                </a:p>
              </p:txBody>
            </p:sp>
          </mc:Fallback>
        </mc:AlternateContent>
      </p:grpSp>
      <p:cxnSp>
        <p:nvCxnSpPr>
          <p:cNvPr id="7" name="直線單箭頭接點 6"/>
          <p:cNvCxnSpPr>
            <a:stCxn id="145" idx="3"/>
            <a:endCxn id="89" idx="2"/>
          </p:cNvCxnSpPr>
          <p:nvPr/>
        </p:nvCxnSpPr>
        <p:spPr>
          <a:xfrm flipV="1">
            <a:off x="4650388" y="4458105"/>
            <a:ext cx="705914" cy="8079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组 5"/>
          <p:cNvGrpSpPr/>
          <p:nvPr/>
        </p:nvGrpSpPr>
        <p:grpSpPr>
          <a:xfrm>
            <a:off x="8054500" y="5772724"/>
            <a:ext cx="2896690" cy="911849"/>
            <a:chOff x="8054500" y="5772724"/>
            <a:chExt cx="2896690" cy="911849"/>
          </a:xfrm>
        </p:grpSpPr>
        <mc:AlternateContent xmlns:mc="http://schemas.openxmlformats.org/markup-compatibility/2006" xmlns:a14="http://schemas.microsoft.com/office/drawing/2010/main">
          <mc:Choice Requires="a14">
            <p:sp>
              <p:nvSpPr>
                <p:cNvPr id="166" name="矩形 165"/>
                <p:cNvSpPr/>
                <p:nvPr/>
              </p:nvSpPr>
              <p:spPr>
                <a:xfrm>
                  <a:off x="10259891" y="5772724"/>
                  <a:ext cx="456780"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panose="02040503050406030204" pitchFamily="18" charset="0"/>
                              </a:rPr>
                            </m:ctrlPr>
                          </m:sSupPr>
                          <m:e>
                            <m:r>
                              <a:rPr lang="en-US" altLang="zh-TW" b="1" i="1" dirty="0" smtClean="0">
                                <a:latin typeface="Cambria Math" charset="0"/>
                              </a:rPr>
                              <m:t>𝒃</m:t>
                            </m:r>
                          </m:e>
                          <m:sup>
                            <m:r>
                              <a:rPr lang="en-US" altLang="zh-TW" b="1" i="1" dirty="0" smtClean="0">
                                <a:latin typeface="Cambria Math" charset="0"/>
                              </a:rPr>
                              <m:t>(</m:t>
                            </m:r>
                            <m:r>
                              <a:rPr lang="en-US" altLang="zh-TW" b="1" i="1" dirty="0" smtClean="0">
                                <a:latin typeface="Cambria Math" charset="0"/>
                              </a:rPr>
                              <m:t>𝑳</m:t>
                            </m:r>
                            <m:r>
                              <a:rPr lang="en-US" altLang="zh-TW" b="1" i="1" dirty="0" smtClean="0">
                                <a:latin typeface="Cambria Math" charset="0"/>
                              </a:rPr>
                              <m:t>)</m:t>
                            </m:r>
                          </m:sup>
                        </m:sSup>
                      </m:oMath>
                    </m:oMathPara>
                  </a14:m>
                  <a:endParaRPr lang="zh-TW" altLang="en-US" baseline="30000" dirty="0"/>
                </a:p>
              </p:txBody>
            </p:sp>
          </mc:Choice>
          <mc:Fallback xmlns="">
            <p:sp>
              <p:nvSpPr>
                <p:cNvPr id="166" name="矩形 165"/>
                <p:cNvSpPr>
                  <a:spLocks noRot="1" noChangeAspect="1" noMove="1" noResize="1" noEditPoints="1" noAdjustHandles="1" noChangeArrowheads="1" noChangeShapeType="1" noTextEdit="1"/>
                </p:cNvSpPr>
                <p:nvPr/>
              </p:nvSpPr>
              <p:spPr>
                <a:xfrm>
                  <a:off x="10259891" y="5772724"/>
                  <a:ext cx="456780" cy="854551"/>
                </a:xfrm>
                <a:prstGeom prst="rect">
                  <a:avLst/>
                </a:prstGeom>
                <a:blipFill rotWithShape="0">
                  <a:blip r:embed="rId2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矩形 166"/>
                <p:cNvSpPr/>
                <p:nvPr/>
              </p:nvSpPr>
              <p:spPr>
                <a:xfrm>
                  <a:off x="8371171" y="5831452"/>
                  <a:ext cx="638422"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panose="02040503050406030204" pitchFamily="18" charset="0"/>
                              </a:rPr>
                            </m:ctrlPr>
                          </m:sSupPr>
                          <m:e>
                            <m:r>
                              <a:rPr lang="en-US" altLang="zh-TW" b="1" dirty="0">
                                <a:latin typeface="Cambria Math" charset="0"/>
                              </a:rPr>
                              <m:t>𝐖</m:t>
                            </m:r>
                          </m:e>
                          <m:sup>
                            <m:r>
                              <a:rPr lang="en-US" altLang="zh-TW" b="1" i="1" dirty="0" smtClean="0">
                                <a:latin typeface="Cambria Math" charset="0"/>
                              </a:rPr>
                              <m:t>(</m:t>
                            </m:r>
                            <m:r>
                              <a:rPr lang="en-US" altLang="zh-TW" b="1" i="1" dirty="0" smtClean="0">
                                <a:latin typeface="Cambria Math" charset="0"/>
                              </a:rPr>
                              <m:t>𝑳</m:t>
                            </m:r>
                            <m:r>
                              <a:rPr lang="en-US" altLang="zh-TW" b="1" i="1" dirty="0" smtClean="0">
                                <a:latin typeface="Cambria Math" charset="0"/>
                              </a:rPr>
                              <m:t>)</m:t>
                            </m:r>
                          </m:sup>
                        </m:sSup>
                      </m:oMath>
                    </m:oMathPara>
                  </a14:m>
                  <a:endParaRPr lang="zh-TW" altLang="en-US" baseline="30000" dirty="0"/>
                </a:p>
              </p:txBody>
            </p:sp>
          </mc:Choice>
          <mc:Fallback xmlns="">
            <p:sp>
              <p:nvSpPr>
                <p:cNvPr id="167" name="矩形 166"/>
                <p:cNvSpPr>
                  <a:spLocks noRot="1" noChangeAspect="1" noMove="1" noResize="1" noEditPoints="1" noAdjustHandles="1" noChangeArrowheads="1" noChangeShapeType="1" noTextEdit="1"/>
                </p:cNvSpPr>
                <p:nvPr/>
              </p:nvSpPr>
              <p:spPr>
                <a:xfrm>
                  <a:off x="8371171" y="5831452"/>
                  <a:ext cx="638422" cy="832399"/>
                </a:xfrm>
                <a:prstGeom prst="rect">
                  <a:avLst/>
                </a:prstGeom>
                <a:blipFill rotWithShape="0">
                  <a:blip r:embed="rId25"/>
                  <a:stretch>
                    <a:fillRect/>
                  </a:stretch>
                </a:blipFill>
                <a:ln>
                  <a:noFill/>
                </a:ln>
              </p:spPr>
              <p:txBody>
                <a:bodyPr/>
                <a:lstStyle/>
                <a:p>
                  <a:r>
                    <a:rPr lang="zh-CN" altLang="en-US">
                      <a:noFill/>
                    </a:rPr>
                    <a:t> </a:t>
                  </a:r>
                </a:p>
              </p:txBody>
            </p:sp>
          </mc:Fallback>
        </mc:AlternateContent>
        <p:sp>
          <p:nvSpPr>
            <p:cNvPr id="168" name="矩形 167"/>
            <p:cNvSpPr/>
            <p:nvPr/>
          </p:nvSpPr>
          <p:spPr>
            <a:xfrm>
              <a:off x="9089230" y="5807497"/>
              <a:ext cx="794747"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baseline="30000" dirty="0"/>
            </a:p>
          </p:txBody>
        </p:sp>
        <p:sp>
          <p:nvSpPr>
            <p:cNvPr id="169" name="文字方塊 168"/>
            <p:cNvSpPr txBox="1"/>
            <p:nvPr/>
          </p:nvSpPr>
          <p:spPr>
            <a:xfrm>
              <a:off x="9864192" y="6003100"/>
              <a:ext cx="360621" cy="369332"/>
            </a:xfrm>
            <a:prstGeom prst="rect">
              <a:avLst/>
            </a:prstGeom>
            <a:noFill/>
            <a:ln>
              <a:noFill/>
            </a:ln>
          </p:spPr>
          <p:txBody>
            <a:bodyPr wrap="square" rtlCol="0">
              <a:spAutoFit/>
            </a:bodyPr>
            <a:lstStyle/>
            <a:p>
              <a:pPr algn="ctr"/>
              <a:r>
                <a:rPr lang="en-US" altLang="zh-TW" dirty="0"/>
                <a:t>+</a:t>
              </a:r>
              <a:endParaRPr lang="zh-TW" altLang="en-US" dirty="0"/>
            </a:p>
          </p:txBody>
        </p:sp>
        <mc:AlternateContent xmlns:mc="http://schemas.openxmlformats.org/markup-compatibility/2006" xmlns:a14="http://schemas.microsoft.com/office/drawing/2010/main">
          <mc:Choice Requires="a14">
            <p:sp>
              <p:nvSpPr>
                <p:cNvPr id="170" name="文字方塊 169"/>
                <p:cNvSpPr txBox="1"/>
                <p:nvPr/>
              </p:nvSpPr>
              <p:spPr>
                <a:xfrm>
                  <a:off x="8054500" y="6095637"/>
                  <a:ext cx="289669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charset="0"/>
                            <a:ea typeface="Cambria Math" charset="0"/>
                            <a:cs typeface="Cambria Math" charset="0"/>
                          </a:rPr>
                          <m:t>𝜎</m:t>
                        </m:r>
                        <m:d>
                          <m:dPr>
                            <m:ctrlPr>
                              <a:rPr lang="en-US" altLang="zh-TW" i="1">
                                <a:latin typeface="Cambria Math" panose="02040503050406030204" pitchFamily="18" charset="0"/>
                                <a:ea typeface="Cambria Math" charset="0"/>
                                <a:cs typeface="Cambria Math" charset="0"/>
                              </a:rPr>
                            </m:ctrlPr>
                          </m:dPr>
                          <m:e>
                            <m:r>
                              <a:rPr lang="en-US" altLang="zh-TW" b="0" i="1">
                                <a:latin typeface="Cambria Math" charset="0"/>
                                <a:ea typeface="Cambria Math" charset="0"/>
                                <a:cs typeface="Cambria Math" charset="0"/>
                              </a:rPr>
                              <m:t>    </m:t>
                            </m:r>
                            <m:r>
                              <a:rPr lang="en-US" altLang="zh-TW" i="1">
                                <a:latin typeface="Cambria Math" charset="0"/>
                                <a:ea typeface="Cambria Math" charset="0"/>
                                <a:cs typeface="Cambria Math" charset="0"/>
                              </a:rPr>
                              <m:t>          </m:t>
                            </m:r>
                            <m:r>
                              <a:rPr lang="en-US" altLang="zh-TW" b="0" i="1">
                                <a:latin typeface="Cambria Math" charset="0"/>
                                <a:ea typeface="Cambria Math" charset="0"/>
                                <a:cs typeface="Cambria Math" charset="0"/>
                              </a:rPr>
                              <m:t>          </m:t>
                            </m:r>
                            <m:r>
                              <a:rPr lang="en-US" altLang="zh-TW" i="1">
                                <a:latin typeface="Cambria Math" charset="0"/>
                                <a:ea typeface="Cambria Math" charset="0"/>
                                <a:cs typeface="Cambria Math" charset="0"/>
                              </a:rPr>
                              <m:t>                        </m:t>
                            </m:r>
                          </m:e>
                        </m:d>
                      </m:oMath>
                    </m:oMathPara>
                  </a14:m>
                  <a:endParaRPr lang="zh-TW" altLang="en-US" dirty="0">
                    <a:latin typeface="Cambria Math" charset="0"/>
                    <a:ea typeface="Cambria Math" charset="0"/>
                    <a:cs typeface="Cambria Math" charset="0"/>
                  </a:endParaRPr>
                </a:p>
              </p:txBody>
            </p:sp>
          </mc:Choice>
          <mc:Fallback xmlns="">
            <p:sp>
              <p:nvSpPr>
                <p:cNvPr id="170" name="文字方塊 169"/>
                <p:cNvSpPr txBox="1">
                  <a:spLocks noRot="1" noChangeAspect="1" noMove="1" noResize="1" noEditPoints="1" noAdjustHandles="1" noChangeArrowheads="1" noChangeShapeType="1" noTextEdit="1"/>
                </p:cNvSpPr>
                <p:nvPr/>
              </p:nvSpPr>
              <p:spPr>
                <a:xfrm>
                  <a:off x="8054500" y="6095637"/>
                  <a:ext cx="2896690" cy="276999"/>
                </a:xfrm>
                <a:prstGeom prst="rect">
                  <a:avLst/>
                </a:prstGeom>
                <a:blipFill rotWithShape="0">
                  <a:blip r:embed="rId26"/>
                  <a:stretch>
                    <a:fillRect t="-144444" b="-18444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9118046" y="6011725"/>
                  <a:ext cx="830612" cy="380810"/>
                </a:xfrm>
                <a:prstGeom prst="rect">
                  <a:avLst/>
                </a:prstGeom>
                <a:ln>
                  <a:noFill/>
                </a:ln>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TW" b="1" i="1" dirty="0" smtClean="0">
                                <a:latin typeface="Cambria Math" panose="02040503050406030204" pitchFamily="18" charset="0"/>
                              </a:rPr>
                            </m:ctrlPr>
                          </m:sSupPr>
                          <m:e>
                            <m:r>
                              <a:rPr lang="en-US" altLang="zh-TW" b="1" i="1" dirty="0" smtClean="0">
                                <a:latin typeface="Cambria Math" charset="0"/>
                              </a:rPr>
                              <m:t>𝒂</m:t>
                            </m:r>
                          </m:e>
                          <m:sup>
                            <m:r>
                              <a:rPr lang="en-US" altLang="zh-TW" b="1" i="1" dirty="0">
                                <a:latin typeface="Cambria Math" charset="0"/>
                              </a:rPr>
                              <m:t>(</m:t>
                            </m:r>
                            <m:r>
                              <a:rPr lang="en-US" altLang="zh-TW" b="1" i="1" dirty="0">
                                <a:latin typeface="Cambria Math" charset="0"/>
                              </a:rPr>
                              <m:t>𝑳</m:t>
                            </m:r>
                            <m:r>
                              <a:rPr lang="en-US" altLang="zh-TW" b="1" i="1" dirty="0" smtClean="0">
                                <a:latin typeface="Cambria Math" charset="0"/>
                              </a:rPr>
                              <m:t>−</m:t>
                            </m:r>
                            <m:r>
                              <a:rPr lang="en-US" altLang="zh-TW" b="1" i="1" dirty="0" smtClean="0">
                                <a:latin typeface="Cambria Math" charset="0"/>
                              </a:rPr>
                              <m:t>𝟏</m:t>
                            </m:r>
                            <m:r>
                              <a:rPr lang="en-US" altLang="zh-TW" b="1" i="1" dirty="0">
                                <a:latin typeface="Cambria Math" charset="0"/>
                              </a:rPr>
                              <m:t>)</m:t>
                            </m:r>
                          </m:sup>
                        </m:sSup>
                      </m:oMath>
                    </m:oMathPara>
                  </a14:m>
                  <a:endParaRPr lang="zh-TW" altLang="en-US" baseline="30000" dirty="0"/>
                </a:p>
              </p:txBody>
            </p:sp>
          </mc:Choice>
          <mc:Fallback xmlns="">
            <p:sp>
              <p:nvSpPr>
                <p:cNvPr id="14" name="矩形 13"/>
                <p:cNvSpPr>
                  <a:spLocks noRot="1" noChangeAspect="1" noMove="1" noResize="1" noEditPoints="1" noAdjustHandles="1" noChangeArrowheads="1" noChangeShapeType="1" noTextEdit="1"/>
                </p:cNvSpPr>
                <p:nvPr/>
              </p:nvSpPr>
              <p:spPr>
                <a:xfrm>
                  <a:off x="9118046" y="6011725"/>
                  <a:ext cx="830612" cy="380810"/>
                </a:xfrm>
                <a:prstGeom prst="rect">
                  <a:avLst/>
                </a:prstGeom>
                <a:blipFill rotWithShape="0">
                  <a:blip r:embed="rId27"/>
                  <a:stretch>
                    <a:fillRect/>
                  </a:stretch>
                </a:blipFill>
                <a:ln>
                  <a:noFill/>
                </a:ln>
              </p:spPr>
              <p:txBody>
                <a:bodyPr/>
                <a:lstStyle/>
                <a:p>
                  <a:r>
                    <a:rPr lang="zh-CN" altLang="en-US">
                      <a:noFill/>
                    </a:rPr>
                    <a:t> </a:t>
                  </a:r>
                </a:p>
              </p:txBody>
            </p:sp>
          </mc:Fallback>
        </mc:AlternateContent>
      </p:grpSp>
      <p:sp>
        <p:nvSpPr>
          <p:cNvPr id="173" name="矩形 172"/>
          <p:cNvSpPr/>
          <p:nvPr/>
        </p:nvSpPr>
        <p:spPr>
          <a:xfrm>
            <a:off x="4405004" y="2531688"/>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25000" dirty="0">
              <a:latin typeface="Cambria Math" charset="0"/>
              <a:ea typeface="Cambria Math" charset="0"/>
              <a:cs typeface="Cambria Math" charset="0"/>
            </a:endParaRPr>
          </a:p>
        </p:txBody>
      </p:sp>
      <p:sp>
        <p:nvSpPr>
          <p:cNvPr id="24" name="手繪多邊形 23"/>
          <p:cNvSpPr/>
          <p:nvPr/>
        </p:nvSpPr>
        <p:spPr>
          <a:xfrm>
            <a:off x="6875490" y="4437089"/>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24"/>
          <p:cNvSpPr/>
          <p:nvPr/>
        </p:nvSpPr>
        <p:spPr>
          <a:xfrm>
            <a:off x="8449457" y="4407108"/>
            <a:ext cx="2027943" cy="1783830"/>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1" name="文本框 90"/>
              <p:cNvSpPr txBox="1"/>
              <p:nvPr/>
            </p:nvSpPr>
            <p:spPr>
              <a:xfrm>
                <a:off x="3475926" y="3660518"/>
                <a:ext cx="407932"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charset="0"/>
                            </a:rPr>
                            <m:t>𝑥</m:t>
                          </m:r>
                        </m:e>
                        <m:sub>
                          <m:r>
                            <a:rPr kumimoji="1" lang="en-US" altLang="zh-CN" sz="2400" b="0" i="1" smtClean="0">
                              <a:latin typeface="Cambria Math" charset="0"/>
                            </a:rPr>
                            <m:t>𝐷</m:t>
                          </m:r>
                        </m:sub>
                      </m:sSub>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3475926" y="3660518"/>
                <a:ext cx="407932" cy="369332"/>
              </a:xfrm>
              <a:prstGeom prst="rect">
                <a:avLst/>
              </a:prstGeom>
              <a:blipFill rotWithShape="0">
                <a:blip r:embed="rId28"/>
                <a:stretch>
                  <a:fillRect l="-8955" r="-5970" b="-13115"/>
                </a:stretch>
              </a:blipFill>
              <a:ln>
                <a:noFill/>
              </a:ln>
            </p:spPr>
            <p:txBody>
              <a:bodyPr/>
              <a:lstStyle/>
              <a:p>
                <a:r>
                  <a:rPr lang="zh-CN" altLang="en-US">
                    <a:noFill/>
                  </a:rPr>
                  <a:t> </a:t>
                </a:r>
              </a:p>
            </p:txBody>
          </p:sp>
        </mc:Fallback>
      </mc:AlternateContent>
      <p:grpSp>
        <p:nvGrpSpPr>
          <p:cNvPr id="11" name="组 10"/>
          <p:cNvGrpSpPr/>
          <p:nvPr/>
        </p:nvGrpSpPr>
        <p:grpSpPr>
          <a:xfrm>
            <a:off x="1826153" y="4820851"/>
            <a:ext cx="2824235" cy="877076"/>
            <a:chOff x="1826153" y="4820851"/>
            <a:chExt cx="2824235" cy="877076"/>
          </a:xfrm>
        </p:grpSpPr>
        <p:sp>
          <p:nvSpPr>
            <p:cNvPr id="71" name="矩形 70"/>
            <p:cNvSpPr/>
            <p:nvPr/>
          </p:nvSpPr>
          <p:spPr>
            <a:xfrm>
              <a:off x="3968329" y="4822654"/>
              <a:ext cx="489790"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baseline="30000" dirty="0"/>
            </a:p>
          </p:txBody>
        </p:sp>
        <mc:AlternateContent xmlns:mc="http://schemas.openxmlformats.org/markup-compatibility/2006" xmlns:a14="http://schemas.microsoft.com/office/drawing/2010/main">
          <mc:Choice Requires="a14">
            <p:sp>
              <p:nvSpPr>
                <p:cNvPr id="143" name="矩形 142"/>
                <p:cNvSpPr/>
                <p:nvPr/>
              </p:nvSpPr>
              <p:spPr>
                <a:xfrm>
                  <a:off x="2146844" y="4844806"/>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a:rPr lang="en-US" altLang="zh-TW" b="1" i="1" smtClean="0">
                                <a:latin typeface="Cambria Math" charset="0"/>
                              </a:rPr>
                              <m:t>𝑾</m:t>
                            </m:r>
                          </m:e>
                          <m:sup>
                            <m:r>
                              <a:rPr lang="en-US" altLang="zh-TW" b="0" i="1" smtClean="0">
                                <a:latin typeface="Cambria Math" charset="0"/>
                              </a:rPr>
                              <m:t>(1)</m:t>
                            </m:r>
                          </m:sup>
                        </m:sSup>
                      </m:oMath>
                    </m:oMathPara>
                  </a14:m>
                  <a:endParaRPr lang="zh-TW" altLang="en-US" baseline="30000" dirty="0"/>
                </a:p>
              </p:txBody>
            </p:sp>
          </mc:Choice>
          <mc:Fallback xmlns="">
            <p:sp>
              <p:nvSpPr>
                <p:cNvPr id="143" name="矩形 142"/>
                <p:cNvSpPr>
                  <a:spLocks noRot="1" noChangeAspect="1" noMove="1" noResize="1" noEditPoints="1" noAdjustHandles="1" noChangeArrowheads="1" noChangeShapeType="1" noTextEdit="1"/>
                </p:cNvSpPr>
                <p:nvPr/>
              </p:nvSpPr>
              <p:spPr>
                <a:xfrm>
                  <a:off x="2146844" y="4844806"/>
                  <a:ext cx="807843" cy="832399"/>
                </a:xfrm>
                <a:prstGeom prst="rect">
                  <a:avLst/>
                </a:prstGeom>
                <a:blipFill rotWithShape="0">
                  <a:blip r:embed="rId29"/>
                  <a:stretch>
                    <a:fillRect/>
                  </a:stretch>
                </a:blipFill>
                <a:ln>
                  <a:noFill/>
                </a:ln>
              </p:spPr>
              <p:txBody>
                <a:bodyPr/>
                <a:lstStyle/>
                <a:p>
                  <a:r>
                    <a:rPr lang="zh-CN" altLang="en-US">
                      <a:noFill/>
                    </a:rPr>
                    <a:t> </a:t>
                  </a:r>
                </a:p>
              </p:txBody>
            </p:sp>
          </mc:Fallback>
        </mc:AlternateContent>
        <p:sp>
          <p:nvSpPr>
            <p:cNvPr id="144" name="矩形 143"/>
            <p:cNvSpPr/>
            <p:nvPr/>
          </p:nvSpPr>
          <p:spPr>
            <a:xfrm>
              <a:off x="3047786" y="4820851"/>
              <a:ext cx="500640"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3" name="文字方塊 2"/>
            <p:cNvSpPr txBox="1"/>
            <p:nvPr/>
          </p:nvSpPr>
          <p:spPr>
            <a:xfrm>
              <a:off x="3548426" y="5016454"/>
              <a:ext cx="360621" cy="369332"/>
            </a:xfrm>
            <a:prstGeom prst="rect">
              <a:avLst/>
            </a:prstGeom>
            <a:noFill/>
            <a:ln>
              <a:noFill/>
            </a:ln>
          </p:spPr>
          <p:txBody>
            <a:bodyPr wrap="square" rtlCol="0">
              <a:spAutoFit/>
            </a:bodyPr>
            <a:lstStyle/>
            <a:p>
              <a:pPr algn="ctr"/>
              <a:r>
                <a:rPr lang="en-US" altLang="zh-TW" dirty="0"/>
                <a:t>+</a:t>
              </a:r>
              <a:endParaRPr lang="zh-TW" altLang="en-US" dirty="0"/>
            </a:p>
          </p:txBody>
        </p:sp>
        <mc:AlternateContent xmlns:mc="http://schemas.openxmlformats.org/markup-compatibility/2006" xmlns:a14="http://schemas.microsoft.com/office/drawing/2010/main">
          <mc:Choice Requires="a14">
            <p:sp>
              <p:nvSpPr>
                <p:cNvPr id="145" name="文字方塊 144"/>
                <p:cNvSpPr txBox="1"/>
                <p:nvPr/>
              </p:nvSpPr>
              <p:spPr>
                <a:xfrm>
                  <a:off x="1826153" y="5109732"/>
                  <a:ext cx="2824235" cy="312650"/>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𝜎</m:t>
                        </m:r>
                        <m:d>
                          <m:dPr>
                            <m:ctrlPr>
                              <a:rPr lang="en-US" altLang="zh-TW" i="1">
                                <a:latin typeface="Cambria Math" panose="02040503050406030204" pitchFamily="18" charset="0"/>
                              </a:rPr>
                            </m:ctrlPr>
                          </m:dPr>
                          <m:e>
                            <m:r>
                              <a:rPr lang="en-US" altLang="zh-TW" i="1" smtClean="0">
                                <a:latin typeface="Cambria Math" panose="02040503050406030204" pitchFamily="18" charset="0"/>
                              </a:rPr>
                              <m:t>  </m:t>
                            </m:r>
                            <m:r>
                              <a:rPr lang="en-US" altLang="zh-TW" b="0" i="1" smtClean="0">
                                <a:latin typeface="Cambria Math" charset="0"/>
                              </a:rPr>
                              <m:t>    </m:t>
                            </m:r>
                            <m:r>
                              <a:rPr lang="en-US" altLang="zh-TW" i="1" smtClean="0">
                                <a:latin typeface="Cambria Math" panose="02040503050406030204" pitchFamily="18" charset="0"/>
                              </a:rPr>
                              <m:t>      </m:t>
                            </m:r>
                            <m:r>
                              <a:rPr lang="en-US" altLang="zh-TW" b="0" i="1" smtClean="0">
                                <a:latin typeface="Cambria Math" charset="0"/>
                              </a:rPr>
                              <m:t>   </m:t>
                            </m:r>
                            <m:r>
                              <a:rPr lang="en-US" altLang="zh-TW" i="1" smtClean="0">
                                <a:latin typeface="Cambria Math" panose="02040503050406030204" pitchFamily="18" charset="0"/>
                              </a:rPr>
                              <m:t>                   </m:t>
                            </m:r>
                            <m:r>
                              <a:rPr lang="en-US" altLang="zh-TW" b="0" i="1">
                                <a:latin typeface="Cambria Math" charset="0"/>
                              </a:rPr>
                              <m:t>     </m:t>
                            </m:r>
                            <m:r>
                              <a:rPr lang="en-US" altLang="zh-TW" b="1" i="0" smtClean="0">
                                <a:latin typeface="Cambria Math" charset="0"/>
                              </a:rPr>
                              <m:t> </m:t>
                            </m:r>
                            <m:sSup>
                              <m:sSupPr>
                                <m:ctrlPr>
                                  <a:rPr lang="en-US" altLang="zh-CN" b="1" i="1" smtClean="0">
                                    <a:latin typeface="Cambria Math" panose="02040503050406030204" pitchFamily="18" charset="0"/>
                                  </a:rPr>
                                </m:ctrlPr>
                              </m:sSupPr>
                              <m:e>
                                <m:r>
                                  <a:rPr lang="en-US" altLang="zh-CN" b="1" i="1" smtClean="0">
                                    <a:latin typeface="Cambria Math" charset="0"/>
                                  </a:rPr>
                                  <m:t>𝒃</m:t>
                                </m:r>
                              </m:e>
                              <m:sup>
                                <m:r>
                                  <a:rPr lang="en-US" altLang="zh-CN" b="1" i="1" smtClean="0">
                                    <a:latin typeface="Cambria Math" charset="0"/>
                                  </a:rPr>
                                  <m:t>𝟏</m:t>
                                </m:r>
                                <m:r>
                                  <a:rPr lang="en-US" altLang="zh-CN" b="1" i="1" smtClean="0">
                                    <a:latin typeface="Cambria Math" charset="0"/>
                                  </a:rPr>
                                  <m:t>)</m:t>
                                </m:r>
                              </m:sup>
                            </m:sSup>
                            <m:r>
                              <a:rPr lang="en-US" altLang="zh-TW" i="1" smtClean="0">
                                <a:latin typeface="Cambria Math" panose="02040503050406030204" pitchFamily="18" charset="0"/>
                              </a:rPr>
                              <m:t> </m:t>
                            </m:r>
                          </m:e>
                        </m:d>
                      </m:oMath>
                    </m:oMathPara>
                  </a14:m>
                  <a:endParaRPr lang="zh-TW" altLang="en-US" dirty="0"/>
                </a:p>
              </p:txBody>
            </p:sp>
          </mc:Choice>
          <mc:Fallback xmlns="">
            <p:sp>
              <p:nvSpPr>
                <p:cNvPr id="145" name="文字方塊 144"/>
                <p:cNvSpPr txBox="1">
                  <a:spLocks noRot="1" noChangeAspect="1" noMove="1" noResize="1" noEditPoints="1" noAdjustHandles="1" noChangeArrowheads="1" noChangeShapeType="1" noTextEdit="1"/>
                </p:cNvSpPr>
                <p:nvPr/>
              </p:nvSpPr>
              <p:spPr>
                <a:xfrm>
                  <a:off x="1826153" y="5109732"/>
                  <a:ext cx="2824235" cy="312650"/>
                </a:xfrm>
                <a:prstGeom prst="rect">
                  <a:avLst/>
                </a:prstGeom>
                <a:blipFill rotWithShape="0">
                  <a:blip r:embed="rId30"/>
                  <a:stretch>
                    <a:fillRect l="-648" t="-121569" b="-1568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079158" y="5074723"/>
                  <a:ext cx="37061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1" i="1" dirty="0" smtClean="0">
                            <a:latin typeface="Cambria Math" charset="0"/>
                            <a:ea typeface="Cambria Math" charset="0"/>
                            <a:cs typeface="Cambria Math" charset="0"/>
                          </a:rPr>
                          <m:t>𝒙</m:t>
                        </m:r>
                      </m:oMath>
                    </m:oMathPara>
                  </a14:m>
                  <a:endParaRPr lang="zh-CN" altLang="en-US" i="1" dirty="0"/>
                </a:p>
              </p:txBody>
            </p:sp>
          </mc:Choice>
          <mc:Fallback xmlns="">
            <p:sp>
              <p:nvSpPr>
                <p:cNvPr id="12" name="矩形 11"/>
                <p:cNvSpPr>
                  <a:spLocks noRot="1" noChangeAspect="1" noMove="1" noResize="1" noEditPoints="1" noAdjustHandles="1" noChangeArrowheads="1" noChangeShapeType="1" noTextEdit="1"/>
                </p:cNvSpPr>
                <p:nvPr/>
              </p:nvSpPr>
              <p:spPr>
                <a:xfrm>
                  <a:off x="3079158" y="5074723"/>
                  <a:ext cx="370614" cy="369332"/>
                </a:xfrm>
                <a:prstGeom prst="rect">
                  <a:avLst/>
                </a:prstGeom>
                <a:blipFill rotWithShape="0">
                  <a:blip r:embed="rId31"/>
                  <a:stretch>
                    <a:fillRect/>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7" name="矩形 16"/>
              <p:cNvSpPr/>
              <p:nvPr/>
            </p:nvSpPr>
            <p:spPr>
              <a:xfrm>
                <a:off x="4379262" y="2716964"/>
                <a:ext cx="652166" cy="412934"/>
              </a:xfrm>
              <a:prstGeom prst="rect">
                <a:avLst/>
              </a:prstGeom>
              <a:ln>
                <a:noFill/>
              </a:ln>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smtClean="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17" name="矩形 16"/>
              <p:cNvSpPr>
                <a:spLocks noRot="1" noChangeAspect="1" noMove="1" noResize="1" noEditPoints="1" noAdjustHandles="1" noChangeArrowheads="1" noChangeShapeType="1" noTextEdit="1"/>
              </p:cNvSpPr>
              <p:nvPr/>
            </p:nvSpPr>
            <p:spPr>
              <a:xfrm>
                <a:off x="4379262" y="2716964"/>
                <a:ext cx="652166" cy="412934"/>
              </a:xfrm>
              <a:prstGeom prst="rect">
                <a:avLst/>
              </a:prstGeom>
              <a:blipFill rotWithShape="0">
                <a:blip r:embed="rId32"/>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4633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7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8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9" grpId="0" animBg="1"/>
      <p:bldP spid="80" grpId="0" animBg="1"/>
      <p:bldP spid="82" grpId="0" animBg="1"/>
      <p:bldP spid="83" grpId="0" animBg="1"/>
      <p:bldP spid="88" grpId="0" animBg="1"/>
      <p:bldP spid="89" grpId="0" animBg="1"/>
      <p:bldP spid="90" grpId="0" animBg="1"/>
      <p:bldP spid="92" grpId="0" animBg="1"/>
      <p:bldP spid="173" grpId="0" animBg="1"/>
      <p:bldP spid="24" grpId="0" animBg="1"/>
      <p:bldP spid="25" grpId="0" animBg="1"/>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 name="文字方塊 172"/>
              <p:cNvSpPr txBox="1"/>
              <p:nvPr/>
            </p:nvSpPr>
            <p:spPr>
              <a:xfrm>
                <a:off x="1845349" y="5960609"/>
                <a:ext cx="8501302"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73" name="文字方塊 172"/>
              <p:cNvSpPr txBox="1">
                <a:spLocks noRot="1" noChangeAspect="1" noMove="1" noResize="1" noEditPoints="1" noAdjustHandles="1" noChangeArrowheads="1" noChangeShapeType="1" noTextEdit="1"/>
              </p:cNvSpPr>
              <p:nvPr/>
            </p:nvSpPr>
            <p:spPr>
              <a:xfrm>
                <a:off x="1845349" y="5960609"/>
                <a:ext cx="8501302" cy="369332"/>
              </a:xfrm>
              <a:prstGeom prst="rect">
                <a:avLst/>
              </a:prstGeom>
              <a:blipFill rotWithShape="0">
                <a:blip r:embed="rId4"/>
                <a:stretch>
                  <a:fillRect t="-143333" b="-178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3923138" y="5965343"/>
                <a:ext cx="5156925"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3923138" y="5965343"/>
                <a:ext cx="5156925" cy="369332"/>
              </a:xfrm>
              <a:prstGeom prst="rect">
                <a:avLst/>
              </a:prstGeom>
              <a:blipFill rotWithShape="0">
                <a:blip r:embed="rId5"/>
                <a:stretch>
                  <a:fillRect l="-355" t="-143333" b="-178333"/>
                </a:stretch>
              </a:blipFill>
              <a:ln>
                <a:noFill/>
              </a:ln>
            </p:spPr>
            <p:txBody>
              <a:bodyPr/>
              <a:lstStyle/>
              <a:p>
                <a:r>
                  <a:rPr lang="zh-CN" altLang="en-US">
                    <a:noFill/>
                  </a:rPr>
                  <a:t> </a:t>
                </a:r>
              </a:p>
            </p:txBody>
          </p:sp>
        </mc:Fallback>
      </mc:AlternateContent>
      <p:sp>
        <p:nvSpPr>
          <p:cNvPr id="78" name="矩形 77"/>
          <p:cNvSpPr/>
          <p:nvPr/>
        </p:nvSpPr>
        <p:spPr>
          <a:xfrm>
            <a:off x="8704167"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4553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5879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7290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3370624"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7677679" y="2654934"/>
            <a:ext cx="1018599"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7786994" y="3900824"/>
            <a:ext cx="905748"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7653794" y="1876131"/>
            <a:ext cx="1050372"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3439011" y="2351848"/>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3444829" y="1781519"/>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ext uri="{D42A27DB-BD31-4B8C-83A1-F6EECF244321}">
                <p14:modId xmlns:p14="http://schemas.microsoft.com/office/powerpoint/2010/main" val="192186325"/>
              </p:ext>
            </p:extLst>
          </p:nvPr>
        </p:nvGraphicFramePr>
        <p:xfrm>
          <a:off x="3457528" y="1686269"/>
          <a:ext cx="325438" cy="461962"/>
        </p:xfrm>
        <a:graphic>
          <a:graphicData uri="http://schemas.openxmlformats.org/presentationml/2006/ole">
            <mc:AlternateContent xmlns:mc="http://schemas.openxmlformats.org/markup-compatibility/2006">
              <mc:Choice xmlns:v="urn:schemas-microsoft-com:vml" Requires="v">
                <p:oleObj name="方程式" r:id="rId6" imgW="152280" imgH="215640" progId="Equation.3">
                  <p:embed/>
                </p:oleObj>
              </mc:Choice>
              <mc:Fallback>
                <p:oleObj name="方程式" r:id="rId6" imgW="152280" imgH="215640" progId="Equation.3">
                  <p:embed/>
                  <p:pic>
                    <p:nvPicPr>
                      <p:cNvPr id="0" name=""/>
                      <p:cNvPicPr>
                        <a:picLocks noChangeAspect="1" noChangeArrowheads="1"/>
                      </p:cNvPicPr>
                      <p:nvPr/>
                    </p:nvPicPr>
                    <p:blipFill>
                      <a:blip r:embed="rId7"/>
                      <a:srcRect/>
                      <a:stretch>
                        <a:fillRect/>
                      </a:stretch>
                    </p:blipFill>
                    <p:spPr bwMode="auto">
                      <a:xfrm>
                        <a:off x="3457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ext uri="{D42A27DB-BD31-4B8C-83A1-F6EECF244321}">
                <p14:modId xmlns:p14="http://schemas.microsoft.com/office/powerpoint/2010/main" val="260159187"/>
              </p:ext>
            </p:extLst>
          </p:nvPr>
        </p:nvGraphicFramePr>
        <p:xfrm>
          <a:off x="3462825" y="2268999"/>
          <a:ext cx="352425" cy="461963"/>
        </p:xfrm>
        <a:graphic>
          <a:graphicData uri="http://schemas.openxmlformats.org/presentationml/2006/ole">
            <mc:AlternateContent xmlns:mc="http://schemas.openxmlformats.org/markup-compatibility/2006">
              <mc:Choice xmlns:v="urn:schemas-microsoft-com:vml" Requires="v">
                <p:oleObj name="方程式" r:id="rId8" imgW="164880" imgH="215640" progId="Equation.3">
                  <p:embed/>
                </p:oleObj>
              </mc:Choice>
              <mc:Fallback>
                <p:oleObj name="方程式" r:id="rId8" imgW="164880" imgH="215640" progId="Equation.3">
                  <p:embed/>
                  <p:pic>
                    <p:nvPicPr>
                      <p:cNvPr id="0" name=""/>
                      <p:cNvPicPr>
                        <a:picLocks noChangeAspect="1" noChangeArrowheads="1"/>
                      </p:cNvPicPr>
                      <p:nvPr/>
                    </p:nvPicPr>
                    <p:blipFill>
                      <a:blip r:embed="rId9"/>
                      <a:srcRect/>
                      <a:stretch>
                        <a:fillRect/>
                      </a:stretch>
                    </p:blipFill>
                    <p:spPr bwMode="auto">
                      <a:xfrm>
                        <a:off x="3462825" y="226899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4650836" y="1617516"/>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4653178" y="2396086"/>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4641545" y="3624098"/>
            <a:ext cx="574158" cy="574158"/>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4638799" y="304639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3448536" y="3749605"/>
            <a:ext cx="342900" cy="342900"/>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6" name="文字方塊 105"/>
          <p:cNvSpPr txBox="1"/>
          <p:nvPr/>
        </p:nvSpPr>
        <p:spPr>
          <a:xfrm rot="5400000">
            <a:off x="3324469" y="3034547"/>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5966398" y="1617516"/>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5968740" y="2396086"/>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5957107" y="3624098"/>
            <a:ext cx="574158" cy="574158"/>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5954361" y="304639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7366715" y="1598408"/>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7369057" y="2358317"/>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7376085" y="3604990"/>
            <a:ext cx="574158" cy="574158"/>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7373339" y="3024120"/>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6538444" y="1558932"/>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6556067" y="2344431"/>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6568247" y="3600723"/>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5224994" y="1904595"/>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224994" y="2696347"/>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5215703" y="3918316"/>
            <a:ext cx="741404" cy="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5227336" y="1904595"/>
            <a:ext cx="739062" cy="77857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5224994" y="1904595"/>
            <a:ext cx="743746" cy="778570"/>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5224995" y="1904595"/>
            <a:ext cx="732113" cy="200658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5227337" y="2683165"/>
            <a:ext cx="729771" cy="122801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5215704" y="1904595"/>
            <a:ext cx="750695" cy="200658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5215704" y="2683165"/>
            <a:ext cx="753037" cy="1228012"/>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3791436" y="1904596"/>
            <a:ext cx="859400" cy="29993"/>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3787730" y="1952969"/>
            <a:ext cx="865449" cy="730196"/>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3787729" y="1952969"/>
            <a:ext cx="853816" cy="1958208"/>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3815250" y="1904595"/>
            <a:ext cx="835587" cy="595384"/>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3781912" y="2523299"/>
            <a:ext cx="871267" cy="159867"/>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3781911" y="2523299"/>
            <a:ext cx="859634" cy="1387879"/>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endCxn id="100" idx="2"/>
          </p:cNvCxnSpPr>
          <p:nvPr/>
        </p:nvCxnSpPr>
        <p:spPr>
          <a:xfrm flipV="1">
            <a:off x="3703508" y="1904595"/>
            <a:ext cx="947328" cy="1993231"/>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endCxn id="101" idx="2"/>
          </p:cNvCxnSpPr>
          <p:nvPr/>
        </p:nvCxnSpPr>
        <p:spPr>
          <a:xfrm flipV="1">
            <a:off x="3703508" y="2683165"/>
            <a:ext cx="949670" cy="1214661"/>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endCxn id="102" idx="2"/>
          </p:cNvCxnSpPr>
          <p:nvPr/>
        </p:nvCxnSpPr>
        <p:spPr>
          <a:xfrm>
            <a:off x="3703508" y="3897826"/>
            <a:ext cx="938037" cy="13351"/>
          </a:xfrm>
          <a:prstGeom prst="straightConnector1">
            <a:avLst/>
          </a:prstGeom>
          <a:ln w="25400">
            <a:no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8646357" y="3055092"/>
            <a:ext cx="769257"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2" name="標題 1"/>
          <p:cNvSpPr>
            <a:spLocks noGrp="1"/>
          </p:cNvSpPr>
          <p:nvPr>
            <p:ph type="title"/>
          </p:nvPr>
        </p:nvSpPr>
        <p:spPr/>
        <p:txBody>
          <a:bodyPr/>
          <a:lstStyle/>
          <a:p>
            <a:r>
              <a:rPr lang="zh-CN" altLang="en-US" dirty="0"/>
              <a:t>神经网络</a:t>
            </a:r>
            <a:endParaRPr lang="zh-TW" altLang="en-US" dirty="0"/>
          </a:p>
        </p:txBody>
      </p:sp>
      <mc:AlternateContent xmlns:mc="http://schemas.openxmlformats.org/markup-compatibility/2006" xmlns:a14="http://schemas.microsoft.com/office/drawing/2010/main">
        <mc:Choice Requires="a14">
          <p:sp>
            <p:nvSpPr>
              <p:cNvPr id="88" name="矩形 87"/>
              <p:cNvSpPr/>
              <p:nvPr/>
            </p:nvSpPr>
            <p:spPr>
              <a:xfrm>
                <a:off x="3754674" y="3581029"/>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charset="0"/>
                        </a:rPr>
                        <m:t>𝒙</m:t>
                      </m:r>
                    </m:oMath>
                  </m:oMathPara>
                </a14:m>
                <a:endParaRPr lang="zh-TW" altLang="en-US" sz="2400" b="1" i="1" dirty="0"/>
              </a:p>
            </p:txBody>
          </p:sp>
        </mc:Choice>
        <mc:Fallback xmlns="">
          <p:sp>
            <p:nvSpPr>
              <p:cNvPr id="88" name="矩形 87"/>
              <p:cNvSpPr>
                <a:spLocks noRot="1" noChangeAspect="1" noMove="1" noResize="1" noEditPoints="1" noAdjustHandles="1" noChangeArrowheads="1" noChangeShapeType="1" noTextEdit="1"/>
              </p:cNvSpPr>
              <p:nvPr/>
            </p:nvSpPr>
            <p:spPr>
              <a:xfrm>
                <a:off x="3754674" y="3581029"/>
                <a:ext cx="441359" cy="877076"/>
              </a:xfrm>
              <a:prstGeom prst="rect">
                <a:avLst/>
              </a:prstGeom>
              <a:blipFill rotWithShape="0">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7988826" y="3589712"/>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charset="0"/>
                        </a:rPr>
                        <m:t>𝐲</m:t>
                      </m:r>
                    </m:oMath>
                  </m:oMathPara>
                </a14:m>
                <a:endParaRPr lang="zh-TW" altLang="en-US" sz="2400" b="1" baseline="30000" dirty="0"/>
              </a:p>
            </p:txBody>
          </p:sp>
        </mc:Choice>
        <mc:Fallback xmlns="">
          <p:sp>
            <p:nvSpPr>
              <p:cNvPr id="92" name="矩形 91"/>
              <p:cNvSpPr>
                <a:spLocks noRot="1" noChangeAspect="1" noMove="1" noResize="1" noEditPoints="1" noAdjustHandles="1" noChangeArrowheads="1" noChangeShapeType="1" noTextEdit="1"/>
              </p:cNvSpPr>
              <p:nvPr/>
            </p:nvSpPr>
            <p:spPr>
              <a:xfrm>
                <a:off x="7988826" y="3589712"/>
                <a:ext cx="441359" cy="877076"/>
              </a:xfrm>
              <a:prstGeom prst="rect">
                <a:avLst/>
              </a:prstGeom>
              <a:blipFill rotWithShape="0">
                <a:blip r:embed="rId14"/>
                <a:stretch>
                  <a:fillRect/>
                </a:stretch>
              </a:blipFill>
              <a:ln>
                <a:noFill/>
              </a:ln>
            </p:spPr>
            <p:txBody>
              <a:bodyPr/>
              <a:lstStyle/>
              <a:p>
                <a:r>
                  <a:rPr lang="zh-CN" altLang="en-US">
                    <a:noFill/>
                  </a:rPr>
                  <a:t> </a:t>
                </a:r>
              </a:p>
            </p:txBody>
          </p:sp>
        </mc:Fallback>
      </mc:AlternateContent>
      <p:grpSp>
        <p:nvGrpSpPr>
          <p:cNvPr id="6" name="群組 5"/>
          <p:cNvGrpSpPr/>
          <p:nvPr/>
        </p:nvGrpSpPr>
        <p:grpSpPr>
          <a:xfrm>
            <a:off x="2546727" y="4582414"/>
            <a:ext cx="1423980" cy="877076"/>
            <a:chOff x="3047770" y="5664328"/>
            <a:chExt cx="1423980" cy="877076"/>
          </a:xfrm>
        </p:grpSpPr>
        <mc:AlternateContent xmlns:mc="http://schemas.openxmlformats.org/markup-compatibility/2006" xmlns:a14="http://schemas.microsoft.com/office/drawing/2010/main">
          <mc:Choice Requires="a14">
            <p:sp>
              <p:nvSpPr>
                <p:cNvPr id="5" name="文字方塊 4"/>
                <p:cNvSpPr txBox="1"/>
                <p:nvPr/>
              </p:nvSpPr>
              <p:spPr>
                <a:xfrm>
                  <a:off x="3047770" y="5918200"/>
                  <a:ext cx="1423980"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3047770" y="5918200"/>
                  <a:ext cx="1423980" cy="369332"/>
                </a:xfrm>
                <a:prstGeom prst="rect">
                  <a:avLst/>
                </a:prstGeom>
                <a:blipFill rotWithShape="0">
                  <a:blip r:embed="rId15"/>
                  <a:stretch>
                    <a:fillRect l="-1717"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3778163" y="5664328"/>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charset="0"/>
                          </a:rPr>
                          <m:t>𝒙</m:t>
                        </m:r>
                      </m:oMath>
                    </m:oMathPara>
                  </a14:m>
                  <a:endParaRPr lang="zh-TW" altLang="en-US" sz="2400" b="1" i="1" dirty="0"/>
                </a:p>
              </p:txBody>
            </p:sp>
          </mc:Choice>
          <mc:Fallback xmlns="">
            <p:sp>
              <p:nvSpPr>
                <p:cNvPr id="87" name="矩形 86"/>
                <p:cNvSpPr>
                  <a:spLocks noRot="1" noChangeAspect="1" noMove="1" noResize="1" noEditPoints="1" noAdjustHandles="1" noChangeArrowheads="1" noChangeShapeType="1" noTextEdit="1"/>
                </p:cNvSpPr>
                <p:nvPr/>
              </p:nvSpPr>
              <p:spPr>
                <a:xfrm>
                  <a:off x="3778163" y="5664328"/>
                  <a:ext cx="441359" cy="877076"/>
                </a:xfrm>
                <a:prstGeom prst="rect">
                  <a:avLst/>
                </a:prstGeom>
                <a:blipFill rotWithShape="0">
                  <a:blip r:embed="rId16"/>
                  <a:stretch>
                    <a:fillRect/>
                  </a:stretch>
                </a:blipFill>
                <a:ln>
                  <a:no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0" name="矩形 139"/>
              <p:cNvSpPr/>
              <p:nvPr/>
            </p:nvSpPr>
            <p:spPr>
              <a:xfrm>
                <a:off x="7458446" y="5686812"/>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TW" altLang="en-US" sz="2400" baseline="30000" dirty="0"/>
              </a:p>
            </p:txBody>
          </p:sp>
        </mc:Choice>
        <mc:Fallback xmlns="">
          <p:sp>
            <p:nvSpPr>
              <p:cNvPr id="140" name="矩形 139"/>
              <p:cNvSpPr>
                <a:spLocks noRot="1" noChangeAspect="1" noMove="1" noResize="1" noEditPoints="1" noAdjustHandles="1" noChangeArrowheads="1" noChangeShapeType="1" noTextEdit="1"/>
              </p:cNvSpPr>
              <p:nvPr/>
            </p:nvSpPr>
            <p:spPr>
              <a:xfrm>
                <a:off x="7458446" y="5686812"/>
                <a:ext cx="450868" cy="854551"/>
              </a:xfrm>
              <a:prstGeom prst="rect">
                <a:avLst/>
              </a:prstGeom>
              <a:blipFill rotWithShape="0">
                <a:blip r:embed="rId1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p:cNvSpPr/>
              <p:nvPr/>
            </p:nvSpPr>
            <p:spPr>
              <a:xfrm>
                <a:off x="5636962" y="5708964"/>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𝑾</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TW" altLang="en-US" sz="2800" baseline="30000" dirty="0">
                  <a:latin typeface="Cambria Math" charset="0"/>
                  <a:ea typeface="Cambria Math" charset="0"/>
                  <a:cs typeface="Cambria Math" charset="0"/>
                </a:endParaRPr>
              </a:p>
            </p:txBody>
          </p:sp>
        </mc:Choice>
        <mc:Fallback xmlns="">
          <p:sp>
            <p:nvSpPr>
              <p:cNvPr id="141" name="矩形 140"/>
              <p:cNvSpPr>
                <a:spLocks noRot="1" noChangeAspect="1" noMove="1" noResize="1" noEditPoints="1" noAdjustHandles="1" noChangeArrowheads="1" noChangeShapeType="1" noTextEdit="1"/>
              </p:cNvSpPr>
              <p:nvPr/>
            </p:nvSpPr>
            <p:spPr>
              <a:xfrm>
                <a:off x="5636962" y="5708964"/>
                <a:ext cx="807843" cy="832399"/>
              </a:xfrm>
              <a:prstGeom prst="rect">
                <a:avLst/>
              </a:prstGeom>
              <a:blipFill rotWithShape="0">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p:cNvSpPr/>
              <p:nvPr/>
            </p:nvSpPr>
            <p:spPr>
              <a:xfrm>
                <a:off x="6537904" y="5685008"/>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charset="0"/>
                        </a:rPr>
                        <m:t>𝒙</m:t>
                      </m:r>
                    </m:oMath>
                  </m:oMathPara>
                </a14:m>
                <a:endParaRPr lang="zh-TW" altLang="en-US" sz="2400" b="1" i="1" dirty="0"/>
              </a:p>
            </p:txBody>
          </p:sp>
        </mc:Choice>
        <mc:Fallback xmlns="">
          <p:sp>
            <p:nvSpPr>
              <p:cNvPr id="142" name="矩形 141"/>
              <p:cNvSpPr>
                <a:spLocks noRot="1" noChangeAspect="1" noMove="1" noResize="1" noEditPoints="1" noAdjustHandles="1" noChangeArrowheads="1" noChangeShapeType="1" noTextEdit="1"/>
              </p:cNvSpPr>
              <p:nvPr/>
            </p:nvSpPr>
            <p:spPr>
              <a:xfrm>
                <a:off x="6537904" y="5685008"/>
                <a:ext cx="441359" cy="877076"/>
              </a:xfrm>
              <a:prstGeom prst="rect">
                <a:avLst/>
              </a:prstGeom>
              <a:blipFill rotWithShape="0">
                <a:blip r:embed="rId19"/>
                <a:stretch>
                  <a:fillRect/>
                </a:stretch>
              </a:blipFill>
              <a:ln>
                <a:noFill/>
              </a:ln>
            </p:spPr>
            <p:txBody>
              <a:bodyPr/>
              <a:lstStyle/>
              <a:p>
                <a:r>
                  <a:rPr lang="zh-CN" altLang="en-US">
                    <a:noFill/>
                  </a:rPr>
                  <a:t> </a:t>
                </a:r>
              </a:p>
            </p:txBody>
          </p:sp>
        </mc:Fallback>
      </mc:AlternateContent>
      <p:sp>
        <p:nvSpPr>
          <p:cNvPr id="146" name="文字方塊 145"/>
          <p:cNvSpPr txBox="1"/>
          <p:nvPr/>
        </p:nvSpPr>
        <p:spPr>
          <a:xfrm>
            <a:off x="7038544" y="5880612"/>
            <a:ext cx="360621" cy="461665"/>
          </a:xfrm>
          <a:prstGeom prst="rect">
            <a:avLst/>
          </a:prstGeom>
          <a:noFill/>
          <a:ln>
            <a:noFill/>
          </a:ln>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47" name="文字方塊 146"/>
              <p:cNvSpPr txBox="1"/>
              <p:nvPr/>
            </p:nvSpPr>
            <p:spPr>
              <a:xfrm>
                <a:off x="5193939" y="5941419"/>
                <a:ext cx="3002489"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r>
                            <a:rPr lang="en-US" altLang="zh-TW" sz="2400" b="1" i="1">
                              <a:latin typeface="Cambria Math" panose="02040503050406030204" pitchFamily="18" charset="0"/>
                            </a:rPr>
                            <m:t> </m:t>
                          </m:r>
                          <m:r>
                            <a:rPr lang="en-US" altLang="zh-TW" sz="2400" i="1">
                              <a:latin typeface="Cambria Math" panose="02040503050406030204" pitchFamily="18" charset="0"/>
                            </a:rPr>
                            <m:t>                  </m:t>
                          </m:r>
                        </m:e>
                      </m:d>
                    </m:oMath>
                  </m:oMathPara>
                </a14:m>
                <a:endParaRPr lang="zh-TW" altLang="en-US" sz="2400" dirty="0"/>
              </a:p>
            </p:txBody>
          </p:sp>
        </mc:Choice>
        <mc:Fallback xmlns="">
          <p:sp>
            <p:nvSpPr>
              <p:cNvPr id="147" name="文字方塊 146"/>
              <p:cNvSpPr txBox="1">
                <a:spLocks noRot="1" noChangeAspect="1" noMove="1" noResize="1" noEditPoints="1" noAdjustHandles="1" noChangeArrowheads="1" noChangeShapeType="1" noTextEdit="1"/>
              </p:cNvSpPr>
              <p:nvPr/>
            </p:nvSpPr>
            <p:spPr>
              <a:xfrm>
                <a:off x="5193939" y="5941419"/>
                <a:ext cx="3002489" cy="369332"/>
              </a:xfrm>
              <a:prstGeom prst="rect">
                <a:avLst/>
              </a:prstGeom>
              <a:blipFill rotWithShape="0">
                <a:blip r:embed="rId20"/>
                <a:stretch>
                  <a:fillRect t="-143333" b="-178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矩形 148"/>
              <p:cNvSpPr/>
              <p:nvPr/>
            </p:nvSpPr>
            <p:spPr>
              <a:xfrm>
                <a:off x="8400409" y="5703456"/>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149" name="矩形 148"/>
              <p:cNvSpPr>
                <a:spLocks noRot="1" noChangeAspect="1" noMove="1" noResize="1" noEditPoints="1" noAdjustHandles="1" noChangeArrowheads="1" noChangeShapeType="1" noTextEdit="1"/>
              </p:cNvSpPr>
              <p:nvPr/>
            </p:nvSpPr>
            <p:spPr>
              <a:xfrm>
                <a:off x="8400409" y="5703456"/>
                <a:ext cx="450868" cy="854551"/>
              </a:xfrm>
              <a:prstGeom prst="rect">
                <a:avLst/>
              </a:prstGeom>
              <a:blipFill rotWithShape="0">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矩形 149"/>
              <p:cNvSpPr/>
              <p:nvPr/>
            </p:nvSpPr>
            <p:spPr>
              <a:xfrm>
                <a:off x="4349707" y="5725608"/>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𝑾</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TW" altLang="en-US" sz="2800" baseline="30000" dirty="0">
                  <a:latin typeface="Cambria Math" charset="0"/>
                  <a:ea typeface="Cambria Math" charset="0"/>
                  <a:cs typeface="Cambria Math" charset="0"/>
                </a:endParaRPr>
              </a:p>
            </p:txBody>
          </p:sp>
        </mc:Choice>
        <mc:Fallback xmlns="">
          <p:sp>
            <p:nvSpPr>
              <p:cNvPr id="150" name="矩形 149"/>
              <p:cNvSpPr>
                <a:spLocks noRot="1" noChangeAspect="1" noMove="1" noResize="1" noEditPoints="1" noAdjustHandles="1" noChangeArrowheads="1" noChangeShapeType="1" noTextEdit="1"/>
              </p:cNvSpPr>
              <p:nvPr/>
            </p:nvSpPr>
            <p:spPr>
              <a:xfrm>
                <a:off x="4349707" y="5725608"/>
                <a:ext cx="807843" cy="832399"/>
              </a:xfrm>
              <a:prstGeom prst="rect">
                <a:avLst/>
              </a:prstGeom>
              <a:blipFill rotWithShape="0">
                <a:blip r:embed="rId22"/>
                <a:stretch>
                  <a:fillRect/>
                </a:stretch>
              </a:blipFill>
              <a:ln>
                <a:noFill/>
              </a:ln>
            </p:spPr>
            <p:txBody>
              <a:bodyPr/>
              <a:lstStyle/>
              <a:p>
                <a:r>
                  <a:rPr lang="zh-CN" altLang="en-US">
                    <a:noFill/>
                  </a:rPr>
                  <a:t> </a:t>
                </a:r>
              </a:p>
            </p:txBody>
          </p:sp>
        </mc:Fallback>
      </mc:AlternateContent>
      <p:sp>
        <p:nvSpPr>
          <p:cNvPr id="152" name="文字方塊 151"/>
          <p:cNvSpPr txBox="1"/>
          <p:nvPr/>
        </p:nvSpPr>
        <p:spPr>
          <a:xfrm>
            <a:off x="8045220" y="5892200"/>
            <a:ext cx="360621" cy="461665"/>
          </a:xfrm>
          <a:prstGeom prst="rect">
            <a:avLst/>
          </a:prstGeom>
          <a:noFill/>
          <a:ln>
            <a:noFill/>
          </a:ln>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55" name="矩形 154"/>
              <p:cNvSpPr/>
              <p:nvPr/>
            </p:nvSpPr>
            <p:spPr>
              <a:xfrm>
                <a:off x="9615450" y="5685009"/>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Cambria Math" charset="0"/>
                              <a:cs typeface="Cambria Math" charset="0"/>
                            </a:rPr>
                          </m:ctrlPr>
                        </m:sSupPr>
                        <m:e>
                          <m:r>
                            <a:rPr lang="en-US" altLang="zh-TW" sz="2400" b="1" i="1" dirty="0">
                              <a:latin typeface="Cambria Math" charset="0"/>
                              <a:ea typeface="Cambria Math" charset="0"/>
                              <a:cs typeface="Cambria Math" charset="0"/>
                            </a:rPr>
                            <m:t>𝒃</m:t>
                          </m:r>
                        </m:e>
                        <m:sup>
                          <m:r>
                            <a:rPr lang="en-US" altLang="zh-TW" sz="2400" b="1" i="1" dirty="0">
                              <a:latin typeface="Cambria Math" charset="0"/>
                              <a:ea typeface="Cambria Math" charset="0"/>
                              <a:cs typeface="Cambria Math" charset="0"/>
                            </a:rPr>
                            <m:t>(</m:t>
                          </m:r>
                          <m:r>
                            <a:rPr lang="en-US" altLang="zh-TW" sz="2400" b="0" i="1" dirty="0" smtClean="0">
                              <a:latin typeface="Cambria Math" charset="0"/>
                              <a:ea typeface="Cambria Math" charset="0"/>
                              <a:cs typeface="Cambria Math" charset="0"/>
                            </a:rPr>
                            <m:t>𝐿</m:t>
                          </m:r>
                          <m:r>
                            <a:rPr lang="en-US" altLang="zh-TW" sz="2400" b="1" i="1" dirty="0">
                              <a:latin typeface="Cambria Math" charset="0"/>
                              <a:ea typeface="Cambria Math" charset="0"/>
                              <a:cs typeface="Cambria Math" charset="0"/>
                            </a:rPr>
                            <m:t>)</m:t>
                          </m:r>
                        </m:sup>
                      </m:sSup>
                    </m:oMath>
                  </m:oMathPara>
                </a14:m>
                <a:endParaRPr lang="zh-TW" altLang="en-US" sz="2800" baseline="30000" dirty="0">
                  <a:latin typeface="Cambria Math" charset="0"/>
                  <a:ea typeface="Cambria Math" charset="0"/>
                  <a:cs typeface="Cambria Math" charset="0"/>
                </a:endParaRPr>
              </a:p>
            </p:txBody>
          </p:sp>
        </mc:Choice>
        <mc:Fallback xmlns="">
          <p:sp>
            <p:nvSpPr>
              <p:cNvPr id="155" name="矩形 154"/>
              <p:cNvSpPr>
                <a:spLocks noRot="1" noChangeAspect="1" noMove="1" noResize="1" noEditPoints="1" noAdjustHandles="1" noChangeArrowheads="1" noChangeShapeType="1" noTextEdit="1"/>
              </p:cNvSpPr>
              <p:nvPr/>
            </p:nvSpPr>
            <p:spPr>
              <a:xfrm>
                <a:off x="9615450" y="5685009"/>
                <a:ext cx="450868" cy="854551"/>
              </a:xfrm>
              <a:prstGeom prst="rect">
                <a:avLst/>
              </a:prstGeom>
              <a:blipFill rotWithShape="0">
                <a:blip r:embed="rId2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矩形 155"/>
              <p:cNvSpPr/>
              <p:nvPr/>
            </p:nvSpPr>
            <p:spPr>
              <a:xfrm>
                <a:off x="2653408" y="5718374"/>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𝑾</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𝐿</m:t>
                          </m:r>
                          <m:r>
                            <a:rPr lang="en-US" altLang="zh-TW" sz="2000" b="1" i="1" dirty="0">
                              <a:latin typeface="Cambria Math" charset="0"/>
                              <a:ea typeface="Cambria Math" charset="0"/>
                              <a:cs typeface="Cambria Math" charset="0"/>
                            </a:rPr>
                            <m:t>)</m:t>
                          </m:r>
                        </m:sup>
                      </m:sSup>
                    </m:oMath>
                  </m:oMathPara>
                </a14:m>
                <a:endParaRPr lang="zh-TW" altLang="en-US" sz="2800" baseline="30000" dirty="0">
                  <a:latin typeface="Cambria Math" charset="0"/>
                  <a:ea typeface="Cambria Math" charset="0"/>
                  <a:cs typeface="Cambria Math" charset="0"/>
                </a:endParaRPr>
              </a:p>
            </p:txBody>
          </p:sp>
        </mc:Choice>
        <mc:Fallback xmlns="">
          <p:sp>
            <p:nvSpPr>
              <p:cNvPr id="156" name="矩形 155"/>
              <p:cNvSpPr>
                <a:spLocks noRot="1" noChangeAspect="1" noMove="1" noResize="1" noEditPoints="1" noAdjustHandles="1" noChangeArrowheads="1" noChangeShapeType="1" noTextEdit="1"/>
              </p:cNvSpPr>
              <p:nvPr/>
            </p:nvSpPr>
            <p:spPr>
              <a:xfrm>
                <a:off x="2653408" y="5718374"/>
                <a:ext cx="807843" cy="832399"/>
              </a:xfrm>
              <a:prstGeom prst="rect">
                <a:avLst/>
              </a:prstGeom>
              <a:blipFill rotWithShape="0">
                <a:blip r:embed="rId24"/>
                <a:stretch>
                  <a:fillRect/>
                </a:stretch>
              </a:blipFill>
              <a:ln>
                <a:noFill/>
              </a:ln>
            </p:spPr>
            <p:txBody>
              <a:bodyPr/>
              <a:lstStyle/>
              <a:p>
                <a:r>
                  <a:rPr lang="zh-CN" altLang="en-US">
                    <a:noFill/>
                  </a:rPr>
                  <a:t> </a:t>
                </a:r>
              </a:p>
            </p:txBody>
          </p:sp>
        </mc:Fallback>
      </mc:AlternateContent>
      <p:sp>
        <p:nvSpPr>
          <p:cNvPr id="157" name="矩形 156"/>
          <p:cNvSpPr/>
          <p:nvPr/>
        </p:nvSpPr>
        <p:spPr>
          <a:xfrm>
            <a:off x="14381819" y="6349207"/>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158" name="文字方塊 157"/>
          <p:cNvSpPr txBox="1"/>
          <p:nvPr/>
        </p:nvSpPr>
        <p:spPr>
          <a:xfrm>
            <a:off x="9304896" y="5884467"/>
            <a:ext cx="360621" cy="461665"/>
          </a:xfrm>
          <a:prstGeom prst="rect">
            <a:avLst/>
          </a:prstGeom>
          <a:noFill/>
          <a:ln>
            <a:noFill/>
          </a:ln>
        </p:spPr>
        <p:txBody>
          <a:bodyPr wrap="square" rtlCol="0">
            <a:spAutoFit/>
          </a:bodyPr>
          <a:lstStyle/>
          <a:p>
            <a:pPr algn="ctr"/>
            <a:r>
              <a:rPr lang="en-US" altLang="zh-TW" sz="2400" dirty="0"/>
              <a:t>+</a:t>
            </a:r>
            <a:endParaRPr lang="zh-TW" altLang="en-US" sz="2400" dirty="0"/>
          </a:p>
        </p:txBody>
      </p:sp>
      <p:sp>
        <p:nvSpPr>
          <p:cNvPr id="8" name="文字方塊 7"/>
          <p:cNvSpPr txBox="1"/>
          <p:nvPr/>
        </p:nvSpPr>
        <p:spPr>
          <a:xfrm>
            <a:off x="3384078" y="5819056"/>
            <a:ext cx="719116"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75" name="文字方塊 174"/>
          <p:cNvSpPr txBox="1"/>
          <p:nvPr/>
        </p:nvSpPr>
        <p:spPr>
          <a:xfrm>
            <a:off x="8896935" y="5774436"/>
            <a:ext cx="719116"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176" name="文字方塊 175"/>
          <p:cNvSpPr txBox="1"/>
          <p:nvPr/>
        </p:nvSpPr>
        <p:spPr>
          <a:xfrm>
            <a:off x="4301295" y="4720956"/>
            <a:ext cx="5539589" cy="523220"/>
          </a:xfrm>
          <a:prstGeom prst="rect">
            <a:avLst/>
          </a:prstGeom>
          <a:noFill/>
          <a:ln>
            <a:noFill/>
          </a:ln>
        </p:spPr>
        <p:txBody>
          <a:bodyPr wrap="square" rtlCol="0">
            <a:spAutoFit/>
          </a:bodyPr>
          <a:lstStyle/>
          <a:p>
            <a:r>
              <a:rPr lang="zh-CN" altLang="en-US" sz="2800" dirty="0">
                <a:latin typeface="Microsoft YaHei" charset="-122"/>
                <a:ea typeface="Microsoft YaHei" charset="-122"/>
                <a:cs typeface="Microsoft YaHei" charset="-122"/>
              </a:rPr>
              <a:t>可采用并行</a:t>
            </a:r>
            <a:r>
              <a:rPr lang="zh-CN" altLang="en-US" sz="2800">
                <a:latin typeface="Microsoft YaHei" charset="-122"/>
                <a:ea typeface="Microsoft YaHei" charset="-122"/>
                <a:cs typeface="Microsoft YaHei" charset="-122"/>
              </a:rPr>
              <a:t>计算加快矩阵操作</a:t>
            </a:r>
            <a:endParaRPr lang="zh-TW" altLang="en-US" sz="28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1" name="文本框 90"/>
              <p:cNvSpPr txBox="1"/>
              <p:nvPr/>
            </p:nvSpPr>
            <p:spPr>
              <a:xfrm>
                <a:off x="3430956" y="3660518"/>
                <a:ext cx="407932"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charset="0"/>
                            </a:rPr>
                            <m:t>𝑥</m:t>
                          </m:r>
                        </m:e>
                        <m:sub>
                          <m:r>
                            <a:rPr kumimoji="1" lang="en-US" altLang="zh-CN" sz="2400" b="0" i="1" smtClean="0">
                              <a:latin typeface="Cambria Math" charset="0"/>
                            </a:rPr>
                            <m:t>𝐷</m:t>
                          </m:r>
                        </m:sub>
                      </m:sSub>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3430956" y="3660518"/>
                <a:ext cx="407932" cy="369332"/>
              </a:xfrm>
              <a:prstGeom prst="rect">
                <a:avLst/>
              </a:prstGeom>
              <a:blipFill rotWithShape="0">
                <a:blip r:embed="rId25"/>
                <a:stretch>
                  <a:fillRect l="-10448" r="-5970" b="-131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矩形 147"/>
              <p:cNvSpPr/>
              <p:nvPr/>
            </p:nvSpPr>
            <p:spPr>
              <a:xfrm>
                <a:off x="3842545" y="2185784"/>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𝑾</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TW" altLang="en-US" sz="2400" baseline="30000" dirty="0">
                  <a:latin typeface="Cambria Math" charset="0"/>
                  <a:ea typeface="Cambria Math" charset="0"/>
                  <a:cs typeface="Cambria Math" charset="0"/>
                </a:endParaRPr>
              </a:p>
            </p:txBody>
          </p:sp>
        </mc:Choice>
        <mc:Fallback xmlns="">
          <p:sp>
            <p:nvSpPr>
              <p:cNvPr id="148" name="矩形 147"/>
              <p:cNvSpPr>
                <a:spLocks noRot="1" noChangeAspect="1" noMove="1" noResize="1" noEditPoints="1" noAdjustHandles="1" noChangeArrowheads="1" noChangeShapeType="1" noTextEdit="1"/>
              </p:cNvSpPr>
              <p:nvPr/>
            </p:nvSpPr>
            <p:spPr>
              <a:xfrm>
                <a:off x="3842545" y="2185784"/>
                <a:ext cx="807843" cy="832399"/>
              </a:xfrm>
              <a:prstGeom prst="rect">
                <a:avLst/>
              </a:prstGeom>
              <a:blipFill rotWithShape="0">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矩形 150"/>
              <p:cNvSpPr/>
              <p:nvPr/>
            </p:nvSpPr>
            <p:spPr>
              <a:xfrm>
                <a:off x="5230748" y="2193988"/>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Cambria Math" charset="0"/>
                              <a:cs typeface="Cambria Math" charset="0"/>
                            </a:rPr>
                          </m:ctrlPr>
                        </m:sSupPr>
                        <m:e>
                          <m:r>
                            <a:rPr lang="en-US" altLang="zh-TW" sz="2400" b="1" i="1" dirty="0">
                              <a:latin typeface="Cambria Math" charset="0"/>
                              <a:ea typeface="Cambria Math" charset="0"/>
                              <a:cs typeface="Cambria Math" charset="0"/>
                            </a:rPr>
                            <m:t>𝑾</m:t>
                          </m:r>
                        </m:e>
                        <m:sup>
                          <m:r>
                            <a:rPr lang="en-US" altLang="zh-TW" sz="2400" b="1" i="1" dirty="0">
                              <a:latin typeface="Cambria Math" charset="0"/>
                              <a:ea typeface="Cambria Math" charset="0"/>
                              <a:cs typeface="Cambria Math" charset="0"/>
                            </a:rPr>
                            <m:t>(</m:t>
                          </m:r>
                          <m:r>
                            <a:rPr lang="en-US" altLang="zh-TW" sz="2400" b="0" i="1" dirty="0" smtClean="0">
                              <a:latin typeface="Cambria Math" charset="0"/>
                              <a:ea typeface="Cambria Math" charset="0"/>
                              <a:cs typeface="Cambria Math" charset="0"/>
                            </a:rPr>
                            <m:t>2</m:t>
                          </m:r>
                          <m:r>
                            <a:rPr lang="en-US" altLang="zh-TW" sz="2400" b="1" i="1" dirty="0">
                              <a:latin typeface="Cambria Math" charset="0"/>
                              <a:ea typeface="Cambria Math" charset="0"/>
                              <a:cs typeface="Cambria Math" charset="0"/>
                            </a:rPr>
                            <m:t>)</m:t>
                          </m:r>
                        </m:sup>
                      </m:sSup>
                    </m:oMath>
                  </m:oMathPara>
                </a14:m>
                <a:endParaRPr lang="zh-TW" altLang="en-US" sz="2400" baseline="30000" dirty="0">
                  <a:latin typeface="Cambria Math" charset="0"/>
                  <a:ea typeface="Cambria Math" charset="0"/>
                  <a:cs typeface="Cambria Math" charset="0"/>
                </a:endParaRPr>
              </a:p>
            </p:txBody>
          </p:sp>
        </mc:Choice>
        <mc:Fallback xmlns="">
          <p:sp>
            <p:nvSpPr>
              <p:cNvPr id="151" name="矩形 150"/>
              <p:cNvSpPr>
                <a:spLocks noRot="1" noChangeAspect="1" noMove="1" noResize="1" noEditPoints="1" noAdjustHandles="1" noChangeArrowheads="1" noChangeShapeType="1" noTextEdit="1"/>
              </p:cNvSpPr>
              <p:nvPr/>
            </p:nvSpPr>
            <p:spPr>
              <a:xfrm>
                <a:off x="5230748" y="2193988"/>
                <a:ext cx="807843" cy="832399"/>
              </a:xfrm>
              <a:prstGeom prst="rect">
                <a:avLst/>
              </a:prstGeom>
              <a:blipFill rotWithShape="0">
                <a:blip r:embed="rId2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矩形 153"/>
              <p:cNvSpPr/>
              <p:nvPr/>
            </p:nvSpPr>
            <p:spPr>
              <a:xfrm>
                <a:off x="6696753" y="2187089"/>
                <a:ext cx="807843" cy="832399"/>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Cambria Math" charset="0"/>
                              <a:cs typeface="Cambria Math" charset="0"/>
                            </a:rPr>
                          </m:ctrlPr>
                        </m:sSupPr>
                        <m:e>
                          <m:r>
                            <a:rPr lang="en-US" altLang="zh-TW" sz="2400" b="1" i="1" dirty="0">
                              <a:latin typeface="Cambria Math" charset="0"/>
                              <a:ea typeface="Cambria Math" charset="0"/>
                              <a:cs typeface="Cambria Math" charset="0"/>
                            </a:rPr>
                            <m:t>𝑾</m:t>
                          </m:r>
                        </m:e>
                        <m:sup>
                          <m:r>
                            <a:rPr lang="en-US" altLang="zh-TW" sz="2400" b="1" i="1" dirty="0">
                              <a:latin typeface="Cambria Math" charset="0"/>
                              <a:ea typeface="Cambria Math" charset="0"/>
                              <a:cs typeface="Cambria Math" charset="0"/>
                            </a:rPr>
                            <m:t>(</m:t>
                          </m:r>
                          <m:r>
                            <a:rPr lang="en-US" altLang="zh-TW" sz="2400" b="0" i="1" dirty="0" smtClean="0">
                              <a:latin typeface="Cambria Math" charset="0"/>
                              <a:ea typeface="Cambria Math" charset="0"/>
                              <a:cs typeface="Cambria Math" charset="0"/>
                            </a:rPr>
                            <m:t>𝐿</m:t>
                          </m:r>
                          <m:r>
                            <a:rPr lang="en-US" altLang="zh-TW" sz="2400" b="1" i="1" dirty="0">
                              <a:latin typeface="Cambria Math" charset="0"/>
                              <a:ea typeface="Cambria Math" charset="0"/>
                              <a:cs typeface="Cambria Math" charset="0"/>
                            </a:rPr>
                            <m:t>)</m:t>
                          </m:r>
                        </m:sup>
                      </m:sSup>
                    </m:oMath>
                  </m:oMathPara>
                </a14:m>
                <a:endParaRPr lang="zh-TW" altLang="en-US" sz="2400" i="1" baseline="30000" dirty="0">
                  <a:latin typeface="Cambria Math" charset="0"/>
                  <a:ea typeface="Cambria Math" charset="0"/>
                  <a:cs typeface="Cambria Math" charset="0"/>
                </a:endParaRPr>
              </a:p>
            </p:txBody>
          </p:sp>
        </mc:Choice>
        <mc:Fallback xmlns="">
          <p:sp>
            <p:nvSpPr>
              <p:cNvPr id="154" name="矩形 153"/>
              <p:cNvSpPr>
                <a:spLocks noRot="1" noChangeAspect="1" noMove="1" noResize="1" noEditPoints="1" noAdjustHandles="1" noChangeArrowheads="1" noChangeShapeType="1" noTextEdit="1"/>
              </p:cNvSpPr>
              <p:nvPr/>
            </p:nvSpPr>
            <p:spPr>
              <a:xfrm>
                <a:off x="6696753" y="2187089"/>
                <a:ext cx="807843" cy="832399"/>
              </a:xfrm>
              <a:prstGeom prst="rect">
                <a:avLst/>
              </a:prstGeom>
              <a:blipFill rotWithShape="0">
                <a:blip r:embed="rId2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矩形 158"/>
              <p:cNvSpPr/>
              <p:nvPr/>
            </p:nvSpPr>
            <p:spPr>
              <a:xfrm>
                <a:off x="5937667" y="2527383"/>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159" name="矩形 158"/>
              <p:cNvSpPr>
                <a:spLocks noRot="1" noChangeAspect="1" noMove="1" noResize="1" noEditPoints="1" noAdjustHandles="1" noChangeArrowheads="1" noChangeShapeType="1" noTextEdit="1"/>
              </p:cNvSpPr>
              <p:nvPr/>
            </p:nvSpPr>
            <p:spPr>
              <a:xfrm>
                <a:off x="5937667" y="2527383"/>
                <a:ext cx="450868" cy="854551"/>
              </a:xfrm>
              <a:prstGeom prst="rect">
                <a:avLst/>
              </a:prstGeom>
              <a:blipFill rotWithShape="0">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矩形 159"/>
              <p:cNvSpPr/>
              <p:nvPr/>
            </p:nvSpPr>
            <p:spPr>
              <a:xfrm>
                <a:off x="7336126" y="2503876"/>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𝒃</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𝐿</m:t>
                          </m:r>
                          <m:r>
                            <a:rPr lang="en-US" altLang="zh-TW" sz="2000" b="1" i="1" dirty="0">
                              <a:latin typeface="Cambria Math" charset="0"/>
                              <a:ea typeface="Cambria Math" charset="0"/>
                              <a:cs typeface="Cambria Math" charset="0"/>
                            </a:rPr>
                            <m:t>)</m:t>
                          </m:r>
                        </m:sup>
                      </m:sSup>
                    </m:oMath>
                  </m:oMathPara>
                </a14:m>
                <a:endParaRPr lang="zh-TW" altLang="en-US" sz="2000" baseline="30000" dirty="0"/>
              </a:p>
            </p:txBody>
          </p:sp>
        </mc:Choice>
        <mc:Fallback xmlns="">
          <p:sp>
            <p:nvSpPr>
              <p:cNvPr id="160" name="矩形 159"/>
              <p:cNvSpPr>
                <a:spLocks noRot="1" noChangeAspect="1" noMove="1" noResize="1" noEditPoints="1" noAdjustHandles="1" noChangeArrowheads="1" noChangeShapeType="1" noTextEdit="1"/>
              </p:cNvSpPr>
              <p:nvPr/>
            </p:nvSpPr>
            <p:spPr>
              <a:xfrm>
                <a:off x="7336126" y="2503876"/>
                <a:ext cx="450868" cy="854551"/>
              </a:xfrm>
              <a:prstGeom prst="rect">
                <a:avLst/>
              </a:prstGeom>
              <a:blipFill rotWithShape="0">
                <a:blip r:embed="rId2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矩形 160"/>
              <p:cNvSpPr/>
              <p:nvPr/>
            </p:nvSpPr>
            <p:spPr>
              <a:xfrm>
                <a:off x="5064088" y="3581029"/>
                <a:ext cx="462548"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000" b="1" i="1" dirty="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𝒂</m:t>
                          </m:r>
                        </m:e>
                        <m:sup>
                          <m:r>
                            <a:rPr lang="en-US" altLang="zh-TW" sz="2000" b="1" i="1" dirty="0">
                              <a:latin typeface="Cambria Math" charset="0"/>
                              <a:ea typeface="Cambria Math" charset="0"/>
                              <a:cs typeface="Cambria Math" charset="0"/>
                            </a:rPr>
                            <m:t>(</m:t>
                          </m:r>
                          <m:r>
                            <a:rPr lang="en-US" altLang="zh-TW" sz="2000" i="1" dirty="0">
                              <a:latin typeface="Cambria Math" charset="0"/>
                              <a:ea typeface="Cambria Math" charset="0"/>
                              <a:cs typeface="Cambria Math" charset="0"/>
                            </a:rPr>
                            <m:t>1</m:t>
                          </m:r>
                          <m:r>
                            <a:rPr lang="en-US" altLang="zh-TW" sz="2000" b="1" i="1" dirty="0">
                              <a:latin typeface="Cambria Math" charset="0"/>
                              <a:ea typeface="Cambria Math" charset="0"/>
                              <a:cs typeface="Cambria Math" charset="0"/>
                            </a:rPr>
                            <m:t>)</m:t>
                          </m:r>
                        </m:sup>
                      </m:sSup>
                    </m:oMath>
                  </m:oMathPara>
                </a14:m>
                <a:endParaRPr lang="zh-CN" altLang="en-US" sz="2000" dirty="0"/>
              </a:p>
            </p:txBody>
          </p:sp>
        </mc:Choice>
        <mc:Fallback xmlns="">
          <p:sp>
            <p:nvSpPr>
              <p:cNvPr id="161" name="矩形 160"/>
              <p:cNvSpPr>
                <a:spLocks noRot="1" noChangeAspect="1" noMove="1" noResize="1" noEditPoints="1" noAdjustHandles="1" noChangeArrowheads="1" noChangeShapeType="1" noTextEdit="1"/>
              </p:cNvSpPr>
              <p:nvPr/>
            </p:nvSpPr>
            <p:spPr>
              <a:xfrm>
                <a:off x="5064088" y="3581029"/>
                <a:ext cx="462548" cy="877076"/>
              </a:xfrm>
              <a:prstGeom prst="rect">
                <a:avLst/>
              </a:prstGeom>
              <a:blipFill rotWithShape="0">
                <a:blip r:embed="rId3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矩形 161"/>
              <p:cNvSpPr/>
              <p:nvPr/>
            </p:nvSpPr>
            <p:spPr>
              <a:xfrm>
                <a:off x="6399212" y="3594769"/>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000" b="1" i="1" dirty="0" smtClean="0">
                              <a:latin typeface="Cambria Math" panose="02040503050406030204" pitchFamily="18" charset="0"/>
                              <a:ea typeface="Cambria Math" charset="0"/>
                              <a:cs typeface="Cambria Math" charset="0"/>
                            </a:rPr>
                          </m:ctrlPr>
                        </m:sSupPr>
                        <m:e>
                          <m:r>
                            <a:rPr lang="en-US" altLang="zh-TW" sz="2000" b="1" i="1" dirty="0">
                              <a:latin typeface="Cambria Math" charset="0"/>
                              <a:ea typeface="Cambria Math" charset="0"/>
                              <a:cs typeface="Cambria Math" charset="0"/>
                            </a:rPr>
                            <m:t>𝒂</m:t>
                          </m:r>
                        </m:e>
                        <m:sup>
                          <m:r>
                            <a:rPr lang="en-US" altLang="zh-TW" sz="2000" b="1" i="1" dirty="0">
                              <a:latin typeface="Cambria Math" charset="0"/>
                              <a:ea typeface="Cambria Math" charset="0"/>
                              <a:cs typeface="Cambria Math" charset="0"/>
                            </a:rPr>
                            <m:t>(</m:t>
                          </m:r>
                          <m:r>
                            <a:rPr lang="en-US" altLang="zh-TW" sz="2000" b="0" i="1" dirty="0" smtClean="0">
                              <a:latin typeface="Cambria Math" charset="0"/>
                              <a:ea typeface="Cambria Math" charset="0"/>
                              <a:cs typeface="Cambria Math" charset="0"/>
                            </a:rPr>
                            <m:t>2</m:t>
                          </m:r>
                          <m:r>
                            <a:rPr lang="en-US" altLang="zh-TW" sz="2000" b="1" i="1" dirty="0">
                              <a:latin typeface="Cambria Math" charset="0"/>
                              <a:ea typeface="Cambria Math" charset="0"/>
                              <a:cs typeface="Cambria Math" charset="0"/>
                            </a:rPr>
                            <m:t>)</m:t>
                          </m:r>
                        </m:sup>
                      </m:sSup>
                    </m:oMath>
                  </m:oMathPara>
                </a14:m>
                <a:endParaRPr lang="zh-CN" altLang="en-US" sz="2000" dirty="0"/>
              </a:p>
            </p:txBody>
          </p:sp>
        </mc:Choice>
        <mc:Fallback xmlns="">
          <p:sp>
            <p:nvSpPr>
              <p:cNvPr id="162" name="矩形 161"/>
              <p:cNvSpPr>
                <a:spLocks noRot="1" noChangeAspect="1" noMove="1" noResize="1" noEditPoints="1" noAdjustHandles="1" noChangeArrowheads="1" noChangeShapeType="1" noTextEdit="1"/>
              </p:cNvSpPr>
              <p:nvPr/>
            </p:nvSpPr>
            <p:spPr>
              <a:xfrm>
                <a:off x="6399212" y="3594769"/>
                <a:ext cx="441359" cy="877076"/>
              </a:xfrm>
              <a:prstGeom prst="rect">
                <a:avLst/>
              </a:prstGeom>
              <a:blipFill rotWithShape="0">
                <a:blip r:embed="rId31"/>
                <a:stretch>
                  <a:fillRect/>
                </a:stretch>
              </a:blipFill>
              <a:ln>
                <a:noFill/>
              </a:ln>
            </p:spPr>
            <p:txBody>
              <a:bodyPr/>
              <a:lstStyle/>
              <a:p>
                <a:r>
                  <a:rPr lang="zh-CN" altLang="en-US">
                    <a:noFill/>
                  </a:rPr>
                  <a:t> </a:t>
                </a:r>
              </a:p>
            </p:txBody>
          </p:sp>
        </mc:Fallback>
      </mc:AlternateContent>
      <p:sp>
        <p:nvSpPr>
          <p:cNvPr id="163" name="矩形 162"/>
          <p:cNvSpPr/>
          <p:nvPr/>
        </p:nvSpPr>
        <p:spPr>
          <a:xfrm>
            <a:off x="4405004" y="2531688"/>
            <a:ext cx="450868" cy="854551"/>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25000"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4" name="矩形 3"/>
              <p:cNvSpPr/>
              <p:nvPr/>
            </p:nvSpPr>
            <p:spPr>
              <a:xfrm>
                <a:off x="4384205" y="2772113"/>
                <a:ext cx="607794" cy="380810"/>
              </a:xfrm>
              <a:prstGeom prst="rect">
                <a:avLst/>
              </a:prstGeom>
              <a:ln>
                <a:noFill/>
              </a:ln>
            </p:spPr>
            <p:txBody>
              <a:bodyPr wrap="none">
                <a:spAutoFit/>
              </a:bodyPr>
              <a:lstStyle/>
              <a:p>
                <a:pPr algn="ctr"/>
                <a14:m>
                  <m:oMathPara xmlns:m="http://schemas.openxmlformats.org/officeDocument/2006/math">
                    <m:oMathParaPr>
                      <m:jc m:val="centerGroup"/>
                    </m:oMathParaPr>
                    <m:oMath xmlns:m="http://schemas.openxmlformats.org/officeDocument/2006/math">
                      <m:sSup>
                        <m:sSupPr>
                          <m:ctrlPr>
                            <a:rPr lang="en-US" altLang="zh-TW" b="1" i="1" dirty="0">
                              <a:latin typeface="Cambria Math" panose="02040503050406030204" pitchFamily="18" charset="0"/>
                              <a:ea typeface="Cambria Math" charset="0"/>
                              <a:cs typeface="Cambria Math" charset="0"/>
                            </a:rPr>
                          </m:ctrlPr>
                        </m:sSupPr>
                        <m:e>
                          <m:r>
                            <a:rPr lang="en-US" altLang="zh-TW" b="1" i="1" dirty="0">
                              <a:latin typeface="Cambria Math" charset="0"/>
                              <a:ea typeface="Cambria Math" charset="0"/>
                              <a:cs typeface="Cambria Math" charset="0"/>
                            </a:rPr>
                            <m:t>𝒃</m:t>
                          </m:r>
                        </m:e>
                        <m:sup>
                          <m:r>
                            <a:rPr lang="en-US" altLang="zh-TW" b="1" i="1" dirty="0">
                              <a:latin typeface="Cambria Math" charset="0"/>
                              <a:ea typeface="Cambria Math" charset="0"/>
                              <a:cs typeface="Cambria Math" charset="0"/>
                            </a:rPr>
                            <m:t>(</m:t>
                          </m:r>
                          <m:r>
                            <a:rPr lang="en-US" altLang="zh-TW" i="1" dirty="0">
                              <a:latin typeface="Cambria Math" charset="0"/>
                              <a:ea typeface="Cambria Math" charset="0"/>
                              <a:cs typeface="Cambria Math" charset="0"/>
                            </a:rPr>
                            <m:t>1</m:t>
                          </m:r>
                          <m:r>
                            <a:rPr lang="en-US" altLang="zh-TW" b="1" i="1" dirty="0">
                              <a:latin typeface="Cambria Math" charset="0"/>
                              <a:ea typeface="Cambria Math" charset="0"/>
                              <a:cs typeface="Cambria Math" charset="0"/>
                            </a:rPr>
                            <m:t>)</m:t>
                          </m:r>
                        </m:sup>
                      </m:sSup>
                    </m:oMath>
                  </m:oMathPara>
                </a14:m>
                <a:endParaRPr lang="zh-TW" altLang="en-US" baseline="30000" dirty="0"/>
              </a:p>
            </p:txBody>
          </p:sp>
        </mc:Choice>
        <mc:Fallback xmlns="">
          <p:sp>
            <p:nvSpPr>
              <p:cNvPr id="4" name="矩形 3"/>
              <p:cNvSpPr>
                <a:spLocks noRot="1" noChangeAspect="1" noMove="1" noResize="1" noEditPoints="1" noAdjustHandles="1" noChangeArrowheads="1" noChangeShapeType="1" noTextEdit="1"/>
              </p:cNvSpPr>
              <p:nvPr/>
            </p:nvSpPr>
            <p:spPr>
              <a:xfrm>
                <a:off x="4384205" y="2772113"/>
                <a:ext cx="607794" cy="380810"/>
              </a:xfrm>
              <a:prstGeom prst="rect">
                <a:avLst/>
              </a:prstGeom>
              <a:blipFill rotWithShape="0">
                <a:blip r:embed="rId3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字方塊 136"/>
              <p:cNvSpPr txBox="1"/>
              <p:nvPr/>
            </p:nvSpPr>
            <p:spPr>
              <a:xfrm>
                <a:off x="8715450" y="1536271"/>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charset="0"/>
                                </a:rPr>
                                <m:t>𝑦</m:t>
                              </m:r>
                            </m:e>
                          </m:acc>
                        </m:e>
                        <m:sub>
                          <m:r>
                            <a:rPr lang="en-US" altLang="zh-TW" sz="2800" i="1">
                              <a:latin typeface="Cambria Math" charset="0"/>
                            </a:rPr>
                            <m:t>1</m:t>
                          </m:r>
                        </m:sub>
                      </m:sSub>
                    </m:oMath>
                  </m:oMathPara>
                </a14:m>
                <a:endParaRPr lang="zh-TW" altLang="en-US" sz="2800" baseline="-25000" dirty="0"/>
              </a:p>
            </p:txBody>
          </p:sp>
        </mc:Choice>
        <mc:Fallback xmlns="">
          <p:sp>
            <p:nvSpPr>
              <p:cNvPr id="89" name="文字方塊 136"/>
              <p:cNvSpPr txBox="1">
                <a:spLocks noRot="1" noChangeAspect="1" noMove="1" noResize="1" noEditPoints="1" noAdjustHandles="1" noChangeArrowheads="1" noChangeShapeType="1" noTextEdit="1"/>
              </p:cNvSpPr>
              <p:nvPr/>
            </p:nvSpPr>
            <p:spPr>
              <a:xfrm>
                <a:off x="8715450" y="1536271"/>
                <a:ext cx="631069" cy="523220"/>
              </a:xfrm>
              <a:prstGeom prst="rect">
                <a:avLst/>
              </a:prstGeom>
              <a:blipFill rotWithShape="0">
                <a:blip r:embed="rId3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字方塊 137"/>
              <p:cNvSpPr txBox="1"/>
              <p:nvPr/>
            </p:nvSpPr>
            <p:spPr>
              <a:xfrm>
                <a:off x="8704167" y="2334491"/>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charset="0"/>
                                </a:rPr>
                                <m:t>𝑦</m:t>
                              </m:r>
                            </m:e>
                          </m:acc>
                        </m:e>
                        <m:sub>
                          <m:r>
                            <a:rPr lang="en-US" altLang="zh-TW" sz="2800" b="0" i="1" smtClean="0">
                              <a:latin typeface="Cambria Math" charset="0"/>
                            </a:rPr>
                            <m:t>2</m:t>
                          </m:r>
                        </m:sub>
                      </m:sSub>
                    </m:oMath>
                  </m:oMathPara>
                </a14:m>
                <a:endParaRPr lang="zh-TW" altLang="en-US" sz="2800" baseline="-25000" dirty="0"/>
              </a:p>
            </p:txBody>
          </p:sp>
        </mc:Choice>
        <mc:Fallback xmlns="">
          <p:sp>
            <p:nvSpPr>
              <p:cNvPr id="90" name="文字方塊 137"/>
              <p:cNvSpPr txBox="1">
                <a:spLocks noRot="1" noChangeAspect="1" noMove="1" noResize="1" noEditPoints="1" noAdjustHandles="1" noChangeArrowheads="1" noChangeShapeType="1" noTextEdit="1"/>
              </p:cNvSpPr>
              <p:nvPr/>
            </p:nvSpPr>
            <p:spPr>
              <a:xfrm>
                <a:off x="8704167" y="2334491"/>
                <a:ext cx="631069" cy="523220"/>
              </a:xfrm>
              <a:prstGeom prst="rect">
                <a:avLst/>
              </a:prstGeom>
              <a:blipFill rotWithShape="0">
                <a:blip r:embed="rId2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字方塊 138"/>
              <p:cNvSpPr txBox="1"/>
              <p:nvPr/>
            </p:nvSpPr>
            <p:spPr>
              <a:xfrm>
                <a:off x="8704167" y="3600723"/>
                <a:ext cx="631069"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charset="0"/>
                                </a:rPr>
                                <m:t>𝑦</m:t>
                              </m:r>
                            </m:e>
                          </m:acc>
                        </m:e>
                        <m:sub>
                          <m:r>
                            <a:rPr lang="en-US" altLang="zh-TW" sz="2800" b="0" i="1" smtClean="0">
                              <a:latin typeface="Cambria Math" charset="0"/>
                            </a:rPr>
                            <m:t>𝑀</m:t>
                          </m:r>
                        </m:sub>
                      </m:sSub>
                    </m:oMath>
                  </m:oMathPara>
                </a14:m>
                <a:endParaRPr lang="zh-TW" altLang="en-US" sz="2800" baseline="-25000" dirty="0"/>
              </a:p>
            </p:txBody>
          </p:sp>
        </mc:Choice>
        <mc:Fallback xmlns="">
          <p:sp>
            <p:nvSpPr>
              <p:cNvPr id="105" name="文字方塊 138"/>
              <p:cNvSpPr txBox="1">
                <a:spLocks noRot="1" noChangeAspect="1" noMove="1" noResize="1" noEditPoints="1" noAdjustHandles="1" noChangeArrowheads="1" noChangeShapeType="1" noTextEdit="1"/>
              </p:cNvSpPr>
              <p:nvPr/>
            </p:nvSpPr>
            <p:spPr>
              <a:xfrm>
                <a:off x="8704167" y="3600723"/>
                <a:ext cx="631069" cy="523220"/>
              </a:xfrm>
              <a:prstGeom prst="rect">
                <a:avLst/>
              </a:prstGeom>
              <a:blipFill rotWithShape="0">
                <a:blip r:embed="rId2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矩形 142"/>
              <p:cNvSpPr/>
              <p:nvPr/>
            </p:nvSpPr>
            <p:spPr>
              <a:xfrm>
                <a:off x="2039632" y="4588510"/>
                <a:ext cx="441359" cy="877076"/>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b="1" i="1" dirty="0" smtClean="0">
                              <a:latin typeface="Cambria Math" panose="02040503050406030204" pitchFamily="18" charset="0"/>
                            </a:rPr>
                          </m:ctrlPr>
                        </m:accPr>
                        <m:e>
                          <m:r>
                            <a:rPr lang="en-US" altLang="zh-TW" sz="2400" b="1" i="1" dirty="0" smtClean="0">
                              <a:latin typeface="Cambria Math" charset="0"/>
                            </a:rPr>
                            <m:t>𝒚</m:t>
                          </m:r>
                        </m:e>
                      </m:acc>
                    </m:oMath>
                  </m:oMathPara>
                </a14:m>
                <a:endParaRPr lang="zh-TW" altLang="en-US" sz="2400" b="1" dirty="0"/>
              </a:p>
            </p:txBody>
          </p:sp>
        </mc:Choice>
        <mc:Fallback xmlns="">
          <p:sp>
            <p:nvSpPr>
              <p:cNvPr id="143" name="矩形 142"/>
              <p:cNvSpPr>
                <a:spLocks noRot="1" noChangeAspect="1" noMove="1" noResize="1" noEditPoints="1" noAdjustHandles="1" noChangeArrowheads="1" noChangeShapeType="1" noTextEdit="1"/>
              </p:cNvSpPr>
              <p:nvPr/>
            </p:nvSpPr>
            <p:spPr>
              <a:xfrm>
                <a:off x="2039632" y="4588510"/>
                <a:ext cx="441359" cy="877076"/>
              </a:xfrm>
              <a:prstGeom prst="rect">
                <a:avLst/>
              </a:prstGeom>
              <a:blipFill rotWithShape="0">
                <a:blip r:embed="rId3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06341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53" grpId="0"/>
      <p:bldP spid="140" grpId="0" animBg="1"/>
      <p:bldP spid="141" grpId="0" animBg="1"/>
      <p:bldP spid="142" grpId="0" animBg="1"/>
      <p:bldP spid="146" grpId="0"/>
      <p:bldP spid="147" grpId="0"/>
      <p:bldP spid="149" grpId="0" animBg="1"/>
      <p:bldP spid="150" grpId="0" animBg="1"/>
      <p:bldP spid="152" grpId="0"/>
      <p:bldP spid="155" grpId="0" animBg="1"/>
      <p:bldP spid="156" grpId="0" animBg="1"/>
      <p:bldP spid="158" grpId="0"/>
      <p:bldP spid="8" grpId="0"/>
      <p:bldP spid="17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文本框 30"/>
              <p:cNvSpPr txBox="1"/>
              <p:nvPr/>
            </p:nvSpPr>
            <p:spPr>
              <a:xfrm>
                <a:off x="7285652" y="2586386"/>
                <a:ext cx="1204240" cy="1057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5400" i="1" smtClean="0">
                              <a:latin typeface="Cambria Math" panose="02040503050406030204" pitchFamily="18" charset="0"/>
                            </a:rPr>
                          </m:ctrlPr>
                        </m:sSubSupPr>
                        <m:e>
                          <m:r>
                            <a:rPr kumimoji="1" lang="en-US" altLang="zh-CN" sz="5400" b="0" i="1" smtClean="0">
                              <a:latin typeface="Cambria Math" charset="0"/>
                            </a:rPr>
                            <m:t>𝑎</m:t>
                          </m:r>
                        </m:e>
                        <m:sub>
                          <m:r>
                            <a:rPr kumimoji="1" lang="en-US" altLang="zh-CN" sz="5400" b="0" i="1" smtClean="0">
                              <a:latin typeface="Cambria Math" charset="0"/>
                            </a:rPr>
                            <m:t>𝑖</m:t>
                          </m:r>
                        </m:sub>
                        <m:sup>
                          <m:r>
                            <a:rPr kumimoji="1" lang="en-US" altLang="zh-CN" sz="5400" b="0" i="1" smtClean="0">
                              <a:latin typeface="Cambria Math" charset="0"/>
                            </a:rPr>
                            <m:t>(</m:t>
                          </m:r>
                          <m:r>
                            <a:rPr kumimoji="1" lang="en-US" altLang="zh-CN" sz="5400" b="0" i="1" smtClean="0">
                              <a:latin typeface="Cambria Math" charset="0"/>
                            </a:rPr>
                            <m:t>𝑙</m:t>
                          </m:r>
                          <m:r>
                            <a:rPr kumimoji="1" lang="en-US" altLang="zh-CN" sz="5400" b="0" i="1" smtClean="0">
                              <a:latin typeface="Cambria Math" charset="0"/>
                            </a:rPr>
                            <m:t>)</m:t>
                          </m:r>
                        </m:sup>
                      </m:sSubSup>
                    </m:oMath>
                  </m:oMathPara>
                </a14:m>
                <a:endParaRPr kumimoji="1" lang="zh-CN" altLang="en-US" sz="5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285652" y="2586386"/>
                <a:ext cx="1204240" cy="1057725"/>
              </a:xfrm>
              <a:prstGeom prst="rect">
                <a:avLst/>
              </a:prstGeom>
              <a:blipFill rotWithShape="0">
                <a:blip r:embed="rId4"/>
                <a:stretch>
                  <a:fillRect/>
                </a:stretch>
              </a:blipFill>
            </p:spPr>
            <p:txBody>
              <a:bodyPr/>
              <a:lstStyle/>
              <a:p>
                <a:r>
                  <a:rPr lang="zh-CN" altLang="en-US">
                    <a:noFill/>
                  </a:rPr>
                  <a:t> </a:t>
                </a:r>
              </a:p>
            </p:txBody>
          </p:sp>
        </mc:Fallback>
      </mc:AlternateContent>
      <p:sp>
        <p:nvSpPr>
          <p:cNvPr id="76" name="矩形 75"/>
          <p:cNvSpPr/>
          <p:nvPr/>
        </p:nvSpPr>
        <p:spPr>
          <a:xfrm>
            <a:off x="5809954" y="2183313"/>
            <a:ext cx="492771" cy="2801544"/>
          </a:xfrm>
          <a:prstGeom prst="rect">
            <a:avLst/>
          </a:prstGeom>
          <a:solidFill>
            <a:srgbClr val="C2ECBB"/>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noAutofit/>
          </a:bodyPr>
          <a:lstStyle/>
          <a:p>
            <a:r>
              <a:rPr lang="zh-CN" altLang="en-US" dirty="0"/>
              <a:t>符号表示</a:t>
            </a:r>
            <a:endParaRPr lang="zh-TW" altLang="en-US" dirty="0"/>
          </a:p>
        </p:txBody>
      </p:sp>
      <p:sp>
        <p:nvSpPr>
          <p:cNvPr id="4" name="橢圓 3"/>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文字方塊 6"/>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52" name="群組 51"/>
          <p:cNvGrpSpPr/>
          <p:nvPr/>
        </p:nvGrpSpPr>
        <p:grpSpPr>
          <a:xfrm>
            <a:off x="4886941" y="5556544"/>
            <a:ext cx="1427039" cy="903735"/>
            <a:chOff x="-511288" y="5350007"/>
            <a:chExt cx="1427039" cy="903735"/>
          </a:xfrm>
        </p:grpSpPr>
        <p:grpSp>
          <p:nvGrpSpPr>
            <p:cNvPr id="50" name="群組 49"/>
            <p:cNvGrpSpPr/>
            <p:nvPr/>
          </p:nvGrpSpPr>
          <p:grpSpPr>
            <a:xfrm>
              <a:off x="-511288" y="5756645"/>
              <a:ext cx="1427039" cy="497097"/>
              <a:chOff x="590519" y="6120573"/>
              <a:chExt cx="1427039" cy="497097"/>
            </a:xfrm>
          </p:grpSpPr>
          <p:sp>
            <p:nvSpPr>
              <p:cNvPr id="8"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9" name="Object 12"/>
              <p:cNvGraphicFramePr>
                <a:graphicFrameLocks noChangeAspect="1"/>
              </p:cNvGraphicFramePr>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name="方程式" r:id="rId5" imgW="203040" imgH="228600" progId="Equation.3">
                      <p:embed/>
                    </p:oleObj>
                  </mc:Choice>
                  <mc:Fallback>
                    <p:oleObj name="方程式" r:id="rId5" imgW="203040" imgH="228600" progId="Equation.3">
                      <p:embed/>
                      <p:pic>
                        <p:nvPicPr>
                          <p:cNvPr id="0" name=""/>
                          <p:cNvPicPr>
                            <a:picLocks noChangeAspect="1" noChangeArrowheads="1"/>
                          </p:cNvPicPr>
                          <p:nvPr/>
                        </p:nvPicPr>
                        <p:blipFill>
                          <a:blip r:embed="rId6"/>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5" name="Object 12"/>
            <p:cNvGraphicFramePr>
              <a:graphicFrameLocks noChangeAspect="1"/>
            </p:cNvGraphicFramePr>
            <p:nvPr>
              <p:extLst>
                <p:ext uri="{D42A27DB-BD31-4B8C-83A1-F6EECF244321}">
                  <p14:modId xmlns:p14="http://schemas.microsoft.com/office/powerpoint/2010/main" val="187039340"/>
                </p:ext>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name="方程式" r:id="rId7" imgW="88560" imgH="177480" progId="Equation.3">
                    <p:embed/>
                  </p:oleObj>
                </mc:Choice>
                <mc:Fallback>
                  <p:oleObj name="方程式" r:id="rId7" imgW="88560" imgH="177480" progId="Equation.3">
                    <p:embed/>
                    <p:pic>
                      <p:nvPicPr>
                        <p:cNvPr id="0" name=""/>
                        <p:cNvPicPr>
                          <a:picLocks noChangeAspect="1" noChangeArrowheads="1"/>
                        </p:cNvPicPr>
                        <p:nvPr/>
                      </p:nvPicPr>
                      <p:blipFill>
                        <a:blip r:embed="rId8"/>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文字方塊 18"/>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橢圓 19"/>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20"/>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橢圓 21"/>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文字方塊 22"/>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53" name="群組 52"/>
          <p:cNvGrpSpPr/>
          <p:nvPr/>
        </p:nvGrpSpPr>
        <p:grpSpPr>
          <a:xfrm>
            <a:off x="1845331" y="5487356"/>
            <a:ext cx="1834874" cy="953237"/>
            <a:chOff x="4730146" y="6147237"/>
            <a:chExt cx="1834874" cy="953237"/>
          </a:xfrm>
        </p:grpSpPr>
        <p:grpSp>
          <p:nvGrpSpPr>
            <p:cNvPr id="10" name="群組 9"/>
            <p:cNvGrpSpPr/>
            <p:nvPr/>
          </p:nvGrpSpPr>
          <p:grpSpPr>
            <a:xfrm>
              <a:off x="5190419" y="6147237"/>
              <a:ext cx="1374601" cy="461665"/>
              <a:chOff x="1627412" y="1029458"/>
              <a:chExt cx="1374601" cy="461665"/>
            </a:xfrm>
          </p:grpSpPr>
          <p:sp>
            <p:nvSpPr>
              <p:cNvPr id="11"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12" name="Object 12"/>
              <p:cNvGraphicFramePr>
                <a:graphicFrameLocks noChangeAspect="1"/>
              </p:cNvGraphicFramePr>
              <p:nvPr>
                <p:extLst>
                  <p:ext uri="{D42A27DB-BD31-4B8C-83A1-F6EECF244321}">
                    <p14:modId xmlns:p14="http://schemas.microsoft.com/office/powerpoint/2010/main" val="1702971632"/>
                  </p:ext>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name="方程式" r:id="rId9" imgW="279360" imgH="177480" progId="Equation.3">
                      <p:embed/>
                    </p:oleObj>
                  </mc:Choice>
                  <mc:Fallback>
                    <p:oleObj name="方程式" r:id="rId9" imgW="279360" imgH="177480" progId="Equation.3">
                      <p:embed/>
                      <p:pic>
                        <p:nvPicPr>
                          <p:cNvPr id="0" name=""/>
                          <p:cNvPicPr>
                            <a:picLocks noChangeAspect="1" noChangeArrowheads="1"/>
                          </p:cNvPicPr>
                          <p:nvPr/>
                        </p:nvPicPr>
                        <p:blipFill>
                          <a:blip r:embed="rId10"/>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1" name="群組 50"/>
            <p:cNvGrpSpPr/>
            <p:nvPr/>
          </p:nvGrpSpPr>
          <p:grpSpPr>
            <a:xfrm>
              <a:off x="4730146" y="6590582"/>
              <a:ext cx="1568894" cy="509892"/>
              <a:chOff x="3460582" y="6120573"/>
              <a:chExt cx="1568894" cy="509892"/>
            </a:xfrm>
          </p:grpSpPr>
          <p:sp>
            <p:nvSpPr>
              <p:cNvPr id="24"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25" name="Object 12"/>
              <p:cNvGraphicFramePr>
                <a:graphicFrameLocks noChangeAspect="1"/>
              </p:cNvGraphicFramePr>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name="方程式" r:id="rId11" imgW="279360" imgH="228600" progId="Equation.DSMT4">
                      <p:embed/>
                    </p:oleObj>
                  </mc:Choice>
                  <mc:Fallback>
                    <p:oleObj name="方程式" r:id="rId11" imgW="279360" imgH="228600" progId="Equation.DSMT4">
                      <p:embed/>
                      <p:pic>
                        <p:nvPicPr>
                          <p:cNvPr id="0" name=""/>
                          <p:cNvPicPr>
                            <a:picLocks noChangeAspect="1" noChangeArrowheads="1"/>
                          </p:cNvPicPr>
                          <p:nvPr/>
                        </p:nvPicPr>
                        <p:blipFill>
                          <a:blip r:embed="rId12"/>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29"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4" name="直線單箭頭接點 53"/>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820132"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2841636"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2841635"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61"/>
          <p:cNvSpPr txBox="1"/>
          <p:nvPr/>
        </p:nvSpPr>
        <p:spPr>
          <a:xfrm>
            <a:off x="6882420" y="1678953"/>
            <a:ext cx="3144231" cy="523220"/>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rPr>
              <a:t>神经元的输出</a:t>
            </a: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64" name="文字方塊 63"/>
              <p:cNvSpPr txBox="1"/>
              <p:nvPr/>
            </p:nvSpPr>
            <p:spPr>
              <a:xfrm>
                <a:off x="8327898" y="3346488"/>
                <a:ext cx="1698753"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神经元</a:t>
                </a:r>
                <a14:m>
                  <m:oMath xmlns:m="http://schemas.openxmlformats.org/officeDocument/2006/math">
                    <m:r>
                      <a:rPr lang="en-US" altLang="zh-TW" sz="2400" i="1" dirty="0" smtClean="0">
                        <a:latin typeface="Cambria Math" charset="0"/>
                      </a:rPr>
                      <m:t>𝑖</m:t>
                    </m:r>
                  </m:oMath>
                </a14:m>
                <a:endParaRPr lang="zh-TW" altLang="en-US" sz="24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8327898" y="3346488"/>
                <a:ext cx="1698753" cy="461665"/>
              </a:xfrm>
              <a:prstGeom prst="rect">
                <a:avLst/>
              </a:prstGeom>
              <a:blipFill rotWithShape="0">
                <a:blip r:embed="rId13"/>
                <a:stretch>
                  <a:fillRect t="-11842" b="-27632"/>
                </a:stretch>
              </a:blipFill>
            </p:spPr>
            <p:txBody>
              <a:bodyPr/>
              <a:lstStyle/>
              <a:p>
                <a:r>
                  <a:rPr lang="zh-CN" altLang="en-US">
                    <a:noFill/>
                  </a:rPr>
                  <a:t> </a:t>
                </a:r>
              </a:p>
            </p:txBody>
          </p:sp>
        </mc:Fallback>
      </mc:AlternateContent>
      <p:grpSp>
        <p:nvGrpSpPr>
          <p:cNvPr id="3" name="群組 2"/>
          <p:cNvGrpSpPr/>
          <p:nvPr/>
        </p:nvGrpSpPr>
        <p:grpSpPr>
          <a:xfrm>
            <a:off x="8489892" y="2457218"/>
            <a:ext cx="1384872" cy="461665"/>
            <a:chOff x="6990790" y="1571481"/>
            <a:chExt cx="1384872" cy="461665"/>
          </a:xfrm>
        </p:grpSpPr>
        <p:sp>
          <p:nvSpPr>
            <p:cNvPr id="66" name="文字方塊 65"/>
            <p:cNvSpPr txBox="1"/>
            <p:nvPr/>
          </p:nvSpPr>
          <p:spPr>
            <a:xfrm>
              <a:off x="6990790" y="1571481"/>
              <a:ext cx="1384872"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67" name="Object 12"/>
            <p:cNvGraphicFramePr>
              <a:graphicFrameLocks noChangeAspect="1"/>
            </p:cNvGraphicFramePr>
            <p:nvPr/>
          </p:nvGraphicFramePr>
          <p:xfrm>
            <a:off x="8147576" y="1633096"/>
            <a:ext cx="188913" cy="381000"/>
          </p:xfrm>
          <a:graphic>
            <a:graphicData uri="http://schemas.openxmlformats.org/presentationml/2006/ole">
              <mc:AlternateContent xmlns:mc="http://schemas.openxmlformats.org/markup-compatibility/2006">
                <mc:Choice xmlns:v="urn:schemas-microsoft-com:vml" Requires="v">
                  <p:oleObj name="方程式" r:id="rId14" imgW="88560" imgH="177480" progId="Equation.3">
                    <p:embed/>
                  </p:oleObj>
                </mc:Choice>
                <mc:Fallback>
                  <p:oleObj name="方程式" r:id="rId14" imgW="88560" imgH="177480" progId="Equation.3">
                    <p:embed/>
                    <p:pic>
                      <p:nvPicPr>
                        <p:cNvPr id="0" name=""/>
                        <p:cNvPicPr>
                          <a:picLocks noChangeAspect="1" noChangeArrowheads="1"/>
                        </p:cNvPicPr>
                        <p:nvPr/>
                      </p:nvPicPr>
                      <p:blipFill>
                        <a:blip r:embed="rId8"/>
                        <a:srcRect/>
                        <a:stretch>
                          <a:fillRect/>
                        </a:stretch>
                      </p:blipFill>
                      <p:spPr bwMode="auto">
                        <a:xfrm>
                          <a:off x="8147576" y="1633096"/>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8" name="文字方塊 67"/>
          <p:cNvSpPr txBox="1"/>
          <p:nvPr/>
        </p:nvSpPr>
        <p:spPr>
          <a:xfrm>
            <a:off x="6895119" y="3972118"/>
            <a:ext cx="3614640" cy="523220"/>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rPr>
              <a:t>一层的输出</a:t>
            </a:r>
            <a:r>
              <a:rPr lang="en-US" altLang="zh-TW" sz="2800" dirty="0"/>
              <a:t>:</a:t>
            </a:r>
            <a:endParaRPr lang="zh-TW" altLang="en-US" sz="2800" dirty="0"/>
          </a:p>
        </p:txBody>
      </p:sp>
      <p:cxnSp>
        <p:nvCxnSpPr>
          <p:cNvPr id="70" name="直線單箭頭接點 69"/>
          <p:cNvCxnSpPr/>
          <p:nvPr/>
        </p:nvCxnSpPr>
        <p:spPr>
          <a:xfrm flipV="1">
            <a:off x="8109761" y="2688049"/>
            <a:ext cx="669341" cy="1241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7928716" y="3501601"/>
            <a:ext cx="669341" cy="1059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p:cNvSpPr txBox="1"/>
          <p:nvPr/>
        </p:nvSpPr>
        <p:spPr>
          <a:xfrm>
            <a:off x="7905792" y="4768904"/>
            <a:ext cx="1624779" cy="523220"/>
          </a:xfrm>
          <a:prstGeom prst="rect">
            <a:avLst/>
          </a:prstGeom>
          <a:noFill/>
        </p:spPr>
        <p:txBody>
          <a:bodyPr wrap="square" rtlCol="0">
            <a:spAutoFit/>
          </a:bodyPr>
          <a:lstStyle/>
          <a:p>
            <a:r>
              <a:rPr lang="en-US" altLang="zh-TW" sz="2800" dirty="0"/>
              <a:t>: </a:t>
            </a:r>
            <a:r>
              <a:rPr lang="zh-CN" altLang="en-US" sz="2800" dirty="0">
                <a:latin typeface="Microsoft YaHei" charset="-122"/>
                <a:ea typeface="Microsoft YaHei" charset="-122"/>
                <a:cs typeface="Microsoft YaHei" charset="-122"/>
              </a:rPr>
              <a:t>向量</a:t>
            </a:r>
            <a:endParaRPr lang="zh-TW" altLang="en-US" sz="2800" dirty="0">
              <a:latin typeface="Microsoft YaHei" charset="-122"/>
              <a:ea typeface="Microsoft YaHei" charset="-122"/>
              <a:cs typeface="Microsoft YaHei" charset="-122"/>
            </a:endParaRPr>
          </a:p>
        </p:txBody>
      </p:sp>
      <p:cxnSp>
        <p:nvCxnSpPr>
          <p:cNvPr id="77" name="直線單箭頭接點 76"/>
          <p:cNvCxnSpPr/>
          <p:nvPr/>
        </p:nvCxnSpPr>
        <p:spPr>
          <a:xfrm>
            <a:off x="6166195" y="4180342"/>
            <a:ext cx="1056768" cy="6206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9" name="Object 12"/>
          <p:cNvGraphicFramePr>
            <a:graphicFrameLocks noChangeAspect="1"/>
          </p:cNvGraphicFramePr>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name="方程式" r:id="rId15" imgW="88560" imgH="164880" progId="Equation.3">
                  <p:embed/>
                </p:oleObj>
              </mc:Choice>
              <mc:Fallback>
                <p:oleObj name="方程式" r:id="rId15" imgW="88560" imgH="164880" progId="Equation.3">
                  <p:embed/>
                  <p:pic>
                    <p:nvPicPr>
                      <p:cNvPr id="0" name=""/>
                      <p:cNvPicPr>
                        <a:picLocks noChangeAspect="1" noChangeArrowheads="1"/>
                      </p:cNvPicPr>
                      <p:nvPr/>
                    </p:nvPicPr>
                    <p:blipFill>
                      <a:blip r:embed="rId16"/>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 name="Object 12"/>
          <p:cNvGraphicFramePr>
            <a:graphicFrameLocks noChangeAspect="1"/>
          </p:cNvGraphicFramePr>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name="方程式" r:id="rId17" imgW="126720" imgH="164880" progId="Equation.3">
                  <p:embed/>
                </p:oleObj>
              </mc:Choice>
              <mc:Fallback>
                <p:oleObj name="方程式" r:id="rId17" imgW="126720" imgH="164880" progId="Equation.3">
                  <p:embed/>
                  <p:pic>
                    <p:nvPicPr>
                      <p:cNvPr id="0" name=""/>
                      <p:cNvPicPr>
                        <a:picLocks noChangeAspect="1" noChangeArrowheads="1"/>
                      </p:cNvPicPr>
                      <p:nvPr/>
                    </p:nvPicPr>
                    <p:blipFill>
                      <a:blip r:embed="rId18"/>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 name="Object 12"/>
          <p:cNvGraphicFramePr>
            <a:graphicFrameLocks noChangeAspect="1"/>
          </p:cNvGraphicFramePr>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name="方程式" r:id="rId19" imgW="126720" imgH="190440" progId="Equation.3">
                  <p:embed/>
                </p:oleObj>
              </mc:Choice>
              <mc:Fallback>
                <p:oleObj name="方程式" r:id="rId19" imgW="126720" imgH="190440" progId="Equation.3">
                  <p:embed/>
                  <p:pic>
                    <p:nvPicPr>
                      <p:cNvPr id="0" name=""/>
                      <p:cNvPicPr>
                        <a:picLocks noChangeAspect="1" noChangeArrowheads="1"/>
                      </p:cNvPicPr>
                      <p:nvPr/>
                    </p:nvPicPr>
                    <p:blipFill>
                      <a:blip r:embed="rId20"/>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 name="Object 12"/>
          <p:cNvGraphicFramePr>
            <a:graphicFrameLocks noChangeAspect="1"/>
          </p:cNvGraphicFramePr>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name="方程式" r:id="rId21" imgW="88560" imgH="164880" progId="Equation.3">
                  <p:embed/>
                </p:oleObj>
              </mc:Choice>
              <mc:Fallback>
                <p:oleObj name="方程式" r:id="rId21" imgW="88560" imgH="164880" progId="Equation.3">
                  <p:embed/>
                  <p:pic>
                    <p:nvPicPr>
                      <p:cNvPr id="0" name=""/>
                      <p:cNvPicPr>
                        <a:picLocks noChangeAspect="1" noChangeArrowheads="1"/>
                      </p:cNvPicPr>
                      <p:nvPr/>
                    </p:nvPicPr>
                    <p:blipFill>
                      <a:blip r:embed="rId16"/>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 name="Object 12"/>
          <p:cNvGraphicFramePr>
            <a:graphicFrameLocks noChangeAspect="1"/>
          </p:cNvGraphicFramePr>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name="方程式" r:id="rId22" imgW="126720" imgH="164880" progId="Equation.3">
                  <p:embed/>
                </p:oleObj>
              </mc:Choice>
              <mc:Fallback>
                <p:oleObj name="方程式" r:id="rId22" imgW="126720" imgH="164880" progId="Equation.3">
                  <p:embed/>
                  <p:pic>
                    <p:nvPicPr>
                      <p:cNvPr id="0" name=""/>
                      <p:cNvPicPr>
                        <a:picLocks noChangeAspect="1" noChangeArrowheads="1"/>
                      </p:cNvPicPr>
                      <p:nvPr/>
                    </p:nvPicPr>
                    <p:blipFill>
                      <a:blip r:embed="rId18"/>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 name="Object 12"/>
          <p:cNvGraphicFramePr>
            <a:graphicFrameLocks noChangeAspect="1"/>
          </p:cNvGraphicFramePr>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name="方程式" r:id="rId23" imgW="88560" imgH="164880" progId="Equation.3">
                  <p:embed/>
                </p:oleObj>
              </mc:Choice>
              <mc:Fallback>
                <p:oleObj name="方程式" r:id="rId23" imgW="88560" imgH="164880" progId="Equation.3">
                  <p:embed/>
                  <p:pic>
                    <p:nvPicPr>
                      <p:cNvPr id="0" name=""/>
                      <p:cNvPicPr>
                        <a:picLocks noChangeAspect="1" noChangeArrowheads="1"/>
                      </p:cNvPicPr>
                      <p:nvPr/>
                    </p:nvPicPr>
                    <p:blipFill>
                      <a:blip r:embed="rId24"/>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34" name="文本框 33"/>
              <p:cNvSpPr txBox="1"/>
              <p:nvPr/>
            </p:nvSpPr>
            <p:spPr>
              <a:xfrm>
                <a:off x="7183922" y="4624506"/>
                <a:ext cx="1005660" cy="705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4400" i="1" smtClean="0">
                              <a:latin typeface="Cambria Math" panose="02040503050406030204" pitchFamily="18" charset="0"/>
                            </a:rPr>
                          </m:ctrlPr>
                        </m:sSupPr>
                        <m:e>
                          <m:r>
                            <a:rPr kumimoji="1" lang="en-US" altLang="zh-CN" sz="4400" b="1" i="1" smtClean="0">
                              <a:latin typeface="Cambria Math" charset="0"/>
                            </a:rPr>
                            <m:t>𝒂</m:t>
                          </m:r>
                        </m:e>
                        <m:sup>
                          <m:r>
                            <a:rPr kumimoji="1" lang="en-US" altLang="zh-CN" sz="4400" b="0" i="1" smtClean="0">
                              <a:latin typeface="Cambria Math" charset="0"/>
                            </a:rPr>
                            <m:t>(</m:t>
                          </m:r>
                          <m:r>
                            <a:rPr kumimoji="1" lang="en-US" altLang="zh-CN" sz="4400" b="0" i="1" smtClean="0">
                              <a:latin typeface="Cambria Math" charset="0"/>
                            </a:rPr>
                            <m:t>𝑙</m:t>
                          </m:r>
                          <m:r>
                            <a:rPr kumimoji="1" lang="en-US" altLang="zh-CN" sz="4400" b="0" i="1" smtClean="0">
                              <a:latin typeface="Cambria Math" charset="0"/>
                            </a:rPr>
                            <m:t>)</m:t>
                          </m:r>
                        </m:sup>
                      </m:sSup>
                    </m:oMath>
                  </m:oMathPara>
                </a14:m>
                <a:endParaRPr kumimoji="1" lang="zh-CN" altLang="en-US" sz="44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7183922" y="4624506"/>
                <a:ext cx="1005660" cy="705321"/>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5774514"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5774514" y="2325051"/>
                <a:ext cx="532903" cy="461280"/>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576232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5" name="文本框 64"/>
              <p:cNvSpPr txBox="1">
                <a:spLocks noRot="1" noChangeAspect="1" noMove="1" noResize="1" noEditPoints="1" noAdjustHandles="1" noChangeArrowheads="1" noChangeShapeType="1" noTextEdit="1"/>
              </p:cNvSpPr>
              <p:nvPr/>
            </p:nvSpPr>
            <p:spPr>
              <a:xfrm>
                <a:off x="5762322" y="3080955"/>
                <a:ext cx="532903" cy="461665"/>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5793909" y="4434267"/>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71" name="文本框 70"/>
              <p:cNvSpPr txBox="1">
                <a:spLocks noRot="1" noChangeAspect="1" noMove="1" noResize="1" noEditPoints="1" noAdjustHandles="1" noChangeArrowheads="1" noChangeShapeType="1" noTextEdit="1"/>
              </p:cNvSpPr>
              <p:nvPr/>
            </p:nvSpPr>
            <p:spPr>
              <a:xfrm>
                <a:off x="5793909" y="4434267"/>
                <a:ext cx="532903" cy="470129"/>
              </a:xfrm>
              <a:prstGeom prst="rect">
                <a:avLst/>
              </a:prstGeom>
              <a:blipFill rotWithShape="0">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p:cNvSpPr txBox="1"/>
              <p:nvPr/>
            </p:nvSpPr>
            <p:spPr>
              <a:xfrm>
                <a:off x="2882240" y="2312859"/>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72" name="文本框 71"/>
              <p:cNvSpPr txBox="1">
                <a:spLocks noRot="1" noChangeAspect="1" noMove="1" noResize="1" noEditPoints="1" noAdjustHandles="1" noChangeArrowheads="1" noChangeShapeType="1" noTextEdit="1"/>
              </p:cNvSpPr>
              <p:nvPr/>
            </p:nvSpPr>
            <p:spPr>
              <a:xfrm>
                <a:off x="2882240" y="2312859"/>
                <a:ext cx="826252" cy="46128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2870048" y="3068763"/>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74" name="文本框 73"/>
              <p:cNvSpPr txBox="1">
                <a:spLocks noRot="1" noChangeAspect="1" noMove="1" noResize="1" noEditPoints="1" noAdjustHandles="1" noChangeArrowheads="1" noChangeShapeType="1" noTextEdit="1"/>
              </p:cNvSpPr>
              <p:nvPr/>
            </p:nvSpPr>
            <p:spPr>
              <a:xfrm>
                <a:off x="2870048" y="3068763"/>
                <a:ext cx="826252" cy="461665"/>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2943200" y="4422075"/>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78" name="文本框 77"/>
              <p:cNvSpPr txBox="1">
                <a:spLocks noRot="1" noChangeAspect="1" noMove="1" noResize="1" noEditPoints="1" noAdjustHandles="1" noChangeArrowheads="1" noChangeShapeType="1" noTextEdit="1"/>
              </p:cNvSpPr>
              <p:nvPr/>
            </p:nvSpPr>
            <p:spPr>
              <a:xfrm>
                <a:off x="2943200" y="4422075"/>
                <a:ext cx="826252" cy="511935"/>
              </a:xfrm>
              <a:prstGeom prst="rect">
                <a:avLst/>
              </a:prstGeom>
              <a:blipFill rotWithShape="0">
                <a:blip r:embed="rId31"/>
                <a:stretch>
                  <a:fillRect/>
                </a:stretch>
              </a:blipFill>
            </p:spPr>
            <p:txBody>
              <a:bodyPr/>
              <a:lstStyle/>
              <a:p>
                <a:r>
                  <a:rPr lang="zh-CN" altLang="en-US">
                    <a:noFill/>
                  </a:rPr>
                  <a:t> </a:t>
                </a:r>
              </a:p>
            </p:txBody>
          </p:sp>
        </mc:Fallback>
      </mc:AlternateContent>
      <p:sp>
        <p:nvSpPr>
          <p:cNvPr id="16" name="矩形 15"/>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9949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childTnLst>
                                    <p:set>
                                      <p:cBhvr>
                                        <p:cTn id="15" dur="1" fill="hold">
                                          <p:stCondLst>
                                            <p:cond delay="0"/>
                                          </p:stCondLst>
                                        </p:cTn>
                                        <p:tgtEl>
                                          <p:spTgt spid="7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74"/>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6" grpId="0" animBg="1"/>
      <p:bldP spid="62" grpId="0"/>
      <p:bldP spid="64" grpId="0"/>
      <p:bldP spid="68" grpId="0"/>
      <p:bldP spid="75" grpId="0"/>
      <p:bldP spid="34" grpId="0"/>
      <p:bldP spid="63" grpId="0"/>
      <p:bldP spid="65" grpId="0"/>
      <p:bldP spid="71" grpId="0"/>
      <p:bldP spid="72" grpId="0"/>
      <p:bldP spid="72" grpId="1"/>
      <p:bldP spid="74" grpId="0"/>
      <p:bldP spid="74" grpId="1"/>
      <p:bldP spid="78" grpId="0"/>
      <p:bldP spid="7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CN" altLang="en-US" dirty="0"/>
              <a:t>符号表示</a:t>
            </a:r>
            <a:endParaRPr lang="zh-TW" altLang="en-US" dirty="0"/>
          </a:p>
        </p:txBody>
      </p:sp>
      <p:sp>
        <p:nvSpPr>
          <p:cNvPr id="4" name="橢圓 3"/>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文字方塊 6"/>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18"/>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橢圓 19"/>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20"/>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橢圓 21"/>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文字方塊 22"/>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9"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4" name="直線單箭頭接點 53"/>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7504727" y="1887687"/>
            <a:ext cx="807533" cy="43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7432727" y="2454843"/>
            <a:ext cx="10350" cy="3261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a:off x="2793195" y="2307483"/>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flipV="1">
            <a:off x="2807709" y="2307484"/>
            <a:ext cx="2366096" cy="7526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flipV="1">
            <a:off x="2789499" y="2307484"/>
            <a:ext cx="2384307" cy="2055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a:off x="2807709" y="4364671"/>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 idx="6"/>
            <a:endCxn id="21" idx="2"/>
          </p:cNvCxnSpPr>
          <p:nvPr/>
        </p:nvCxnSpPr>
        <p:spPr>
          <a:xfrm>
            <a:off x="2826759" y="3060108"/>
            <a:ext cx="2380610" cy="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 idx="6"/>
            <a:endCxn id="22" idx="2"/>
          </p:cNvCxnSpPr>
          <p:nvPr/>
        </p:nvCxnSpPr>
        <p:spPr>
          <a:xfrm>
            <a:off x="2826759" y="3060109"/>
            <a:ext cx="2380610" cy="1323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3" name="Object 12"/>
          <p:cNvGraphicFramePr>
            <a:graphicFrameLocks noChangeAspect="1"/>
          </p:cNvGraphicFramePr>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name="方程式" r:id="rId3" imgW="88560" imgH="164880" progId="Equation.3">
                  <p:embed/>
                </p:oleObj>
              </mc:Choice>
              <mc:Fallback>
                <p:oleObj name="方程式" r:id="rId3" imgW="88560" imgH="164880" progId="Equation.3">
                  <p:embed/>
                  <p:pic>
                    <p:nvPicPr>
                      <p:cNvPr id="0" name=""/>
                      <p:cNvPicPr>
                        <a:picLocks noChangeAspect="1" noChangeArrowheads="1"/>
                      </p:cNvPicPr>
                      <p:nvPr/>
                    </p:nvPicPr>
                    <p:blipFill>
                      <a:blip r:embed="rId4"/>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 name="Object 12"/>
          <p:cNvGraphicFramePr>
            <a:graphicFrameLocks noChangeAspect="1"/>
          </p:cNvGraphicFramePr>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name="方程式" r:id="rId5" imgW="126720" imgH="164880" progId="Equation.3">
                  <p:embed/>
                </p:oleObj>
              </mc:Choice>
              <mc:Fallback>
                <p:oleObj name="方程式" r:id="rId5" imgW="126720" imgH="164880" progId="Equation.3">
                  <p:embed/>
                  <p:pic>
                    <p:nvPicPr>
                      <p:cNvPr id="0" name=""/>
                      <p:cNvPicPr>
                        <a:picLocks noChangeAspect="1" noChangeArrowheads="1"/>
                      </p:cNvPicPr>
                      <p:nvPr/>
                    </p:nvPicPr>
                    <p:blipFill>
                      <a:blip r:embed="rId6"/>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 name="Object 12"/>
          <p:cNvGraphicFramePr>
            <a:graphicFrameLocks noChangeAspect="1"/>
          </p:cNvGraphicFramePr>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name="方程式" r:id="rId7" imgW="126720" imgH="190440" progId="Equation.3">
                  <p:embed/>
                </p:oleObj>
              </mc:Choice>
              <mc:Fallback>
                <p:oleObj name="方程式" r:id="rId7" imgW="126720" imgH="190440" progId="Equation.3">
                  <p:embed/>
                  <p:pic>
                    <p:nvPicPr>
                      <p:cNvPr id="0" name=""/>
                      <p:cNvPicPr>
                        <a:picLocks noChangeAspect="1" noChangeArrowheads="1"/>
                      </p:cNvPicPr>
                      <p:nvPr/>
                    </p:nvPicPr>
                    <p:blipFill>
                      <a:blip r:embed="rId8"/>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 name="Object 12"/>
          <p:cNvGraphicFramePr>
            <a:graphicFrameLocks noChangeAspect="1"/>
          </p:cNvGraphicFramePr>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name="方程式" r:id="rId9" imgW="88560" imgH="164880" progId="Equation.3">
                  <p:embed/>
                </p:oleObj>
              </mc:Choice>
              <mc:Fallback>
                <p:oleObj name="方程式" r:id="rId9" imgW="88560" imgH="164880" progId="Equation.3">
                  <p:embed/>
                  <p:pic>
                    <p:nvPicPr>
                      <p:cNvPr id="0" name=""/>
                      <p:cNvPicPr>
                        <a:picLocks noChangeAspect="1" noChangeArrowheads="1"/>
                      </p:cNvPicPr>
                      <p:nvPr/>
                    </p:nvPicPr>
                    <p:blipFill>
                      <a:blip r:embed="rId4"/>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 name="Object 12"/>
          <p:cNvGraphicFramePr>
            <a:graphicFrameLocks noChangeAspect="1"/>
          </p:cNvGraphicFramePr>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name="方程式" r:id="rId10" imgW="126720" imgH="164880" progId="Equation.3">
                  <p:embed/>
                </p:oleObj>
              </mc:Choice>
              <mc:Fallback>
                <p:oleObj name="方程式" r:id="rId10" imgW="126720" imgH="164880" progId="Equation.3">
                  <p:embed/>
                  <p:pic>
                    <p:nvPicPr>
                      <p:cNvPr id="0" name=""/>
                      <p:cNvPicPr>
                        <a:picLocks noChangeAspect="1" noChangeArrowheads="1"/>
                      </p:cNvPicPr>
                      <p:nvPr/>
                    </p:nvPicPr>
                    <p:blipFill>
                      <a:blip r:embed="rId6"/>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 name="Object 12"/>
          <p:cNvGraphicFramePr>
            <a:graphicFrameLocks noChangeAspect="1"/>
          </p:cNvGraphicFramePr>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name="方程式" r:id="rId11" imgW="88560" imgH="164880" progId="Equation.3">
                  <p:embed/>
                </p:oleObj>
              </mc:Choice>
              <mc:Fallback>
                <p:oleObj name="方程式" r:id="rId11" imgW="88560" imgH="164880" progId="Equation.3">
                  <p:embed/>
                  <p:pic>
                    <p:nvPicPr>
                      <p:cNvPr id="0" name=""/>
                      <p:cNvPicPr>
                        <a:picLocks noChangeAspect="1" noChangeArrowheads="1"/>
                      </p:cNvPicPr>
                      <p:nvPr/>
                    </p:nvPicPr>
                    <p:blipFill>
                      <a:blip r:embed="rId12"/>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1" name="群組 40"/>
          <p:cNvGrpSpPr/>
          <p:nvPr/>
        </p:nvGrpSpPr>
        <p:grpSpPr>
          <a:xfrm>
            <a:off x="8078358" y="1493275"/>
            <a:ext cx="1560868" cy="822174"/>
            <a:chOff x="6546237" y="1301214"/>
            <a:chExt cx="1560868" cy="822174"/>
          </a:xfrm>
        </p:grpSpPr>
        <mc:AlternateContent xmlns:mc="http://schemas.openxmlformats.org/markup-compatibility/2006" xmlns:a14="http://schemas.microsoft.com/office/drawing/2010/main">
          <mc:Choice Requires="a14">
            <p:sp>
              <p:nvSpPr>
                <p:cNvPr id="66" name="文字方塊 65"/>
                <p:cNvSpPr txBox="1"/>
                <p:nvPr/>
              </p:nvSpPr>
              <p:spPr>
                <a:xfrm>
                  <a:off x="6546237" y="1301214"/>
                  <a:ext cx="1560867"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smtClean="0">
                          <a:solidFill>
                            <a:srgbClr val="C00000"/>
                          </a:solidFill>
                          <a:latin typeface="Cambria Math" charset="0"/>
                          <a:ea typeface="Microsoft YaHei" charset="-122"/>
                          <a:cs typeface="Microsoft YaHei" charset="-122"/>
                        </a:rPr>
                        <m:t>𝑙</m:t>
                      </m:r>
                      <m:r>
                        <a:rPr lang="en-US" altLang="zh-CN" sz="2400" b="0" i="1" smtClean="0">
                          <a:solidFill>
                            <a:srgbClr val="C00000"/>
                          </a:solidFill>
                          <a:latin typeface="Cambria Math" charset="0"/>
                          <a:ea typeface="Microsoft YaHei" charset="-122"/>
                          <a:cs typeface="Microsoft YaHei" charset="-122"/>
                        </a:rPr>
                        <m:t>−1</m:t>
                      </m:r>
                    </m:oMath>
                  </a14:m>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mc:Choice>
          <mc:Fallback xmlns="">
            <p:sp>
              <p:nvSpPr>
                <p:cNvPr id="66" name="文字方塊 65"/>
                <p:cNvSpPr txBox="1">
                  <a:spLocks noRot="1" noChangeAspect="1" noMove="1" noResize="1" noEditPoints="1" noAdjustHandles="1" noChangeArrowheads="1" noChangeShapeType="1" noTextEdit="1"/>
                </p:cNvSpPr>
                <p:nvPr/>
              </p:nvSpPr>
              <p:spPr>
                <a:xfrm>
                  <a:off x="6546237" y="1301214"/>
                  <a:ext cx="1560867" cy="461665"/>
                </a:xfrm>
                <a:prstGeom prst="rect">
                  <a:avLst/>
                </a:prstGeom>
                <a:blipFill rotWithShape="0">
                  <a:blip r:embed="rId14"/>
                  <a:stretch>
                    <a:fillRect l="-1953" t="-10526" r="-1953"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字方塊 89"/>
                <p:cNvSpPr txBox="1"/>
                <p:nvPr/>
              </p:nvSpPr>
              <p:spPr>
                <a:xfrm>
                  <a:off x="6722233" y="1661723"/>
                  <a:ext cx="1384872"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到第</a:t>
                  </a:r>
                  <a14:m>
                    <m:oMath xmlns:m="http://schemas.openxmlformats.org/officeDocument/2006/math">
                      <m:r>
                        <a:rPr lang="en-US" altLang="zh-CN" sz="2400" b="0" i="1" smtClean="0">
                          <a:solidFill>
                            <a:srgbClr val="C00000"/>
                          </a:solidFill>
                          <a:latin typeface="Cambria Math" charset="0"/>
                          <a:ea typeface="Microsoft YaHei" charset="-122"/>
                          <a:cs typeface="Microsoft YaHei" charset="-122"/>
                        </a:rPr>
                        <m:t>𝑙</m:t>
                      </m:r>
                    </m:oMath>
                  </a14:m>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mc:Choice>
          <mc:Fallback xmlns="">
            <p:sp>
              <p:nvSpPr>
                <p:cNvPr id="90" name="文字方塊 89"/>
                <p:cNvSpPr txBox="1">
                  <a:spLocks noRot="1" noChangeAspect="1" noMove="1" noResize="1" noEditPoints="1" noAdjustHandles="1" noChangeArrowheads="1" noChangeShapeType="1" noTextEdit="1"/>
                </p:cNvSpPr>
                <p:nvPr/>
              </p:nvSpPr>
              <p:spPr>
                <a:xfrm>
                  <a:off x="6722233" y="1661723"/>
                  <a:ext cx="1384872" cy="461665"/>
                </a:xfrm>
                <a:prstGeom prst="rect">
                  <a:avLst/>
                </a:prstGeom>
                <a:blipFill rotWithShape="0">
                  <a:blip r:embed="rId15"/>
                  <a:stretch>
                    <a:fillRect t="-10526" r="-441" b="-28947"/>
                  </a:stretch>
                </a:blipFill>
              </p:spPr>
              <p:txBody>
                <a:bodyPr/>
                <a:lstStyle/>
                <a:p>
                  <a:r>
                    <a:rPr lang="zh-CN" altLang="en-US">
                      <a:noFill/>
                    </a:rPr>
                    <a:t> </a:t>
                  </a:r>
                </a:p>
              </p:txBody>
            </p:sp>
          </mc:Fallback>
        </mc:AlternateContent>
      </p:grpSp>
      <p:grpSp>
        <p:nvGrpSpPr>
          <p:cNvPr id="37" name="群組 36"/>
          <p:cNvGrpSpPr/>
          <p:nvPr/>
        </p:nvGrpSpPr>
        <p:grpSpPr>
          <a:xfrm>
            <a:off x="6798588" y="2742239"/>
            <a:ext cx="3996291" cy="868905"/>
            <a:chOff x="5458780" y="3420381"/>
            <a:chExt cx="3996291" cy="868905"/>
          </a:xfrm>
        </p:grpSpPr>
        <mc:AlternateContent xmlns:mc="http://schemas.openxmlformats.org/markup-compatibility/2006" xmlns:a14="http://schemas.microsoft.com/office/drawing/2010/main">
          <mc:Choice Requires="a14">
            <p:sp>
              <p:nvSpPr>
                <p:cNvPr id="64" name="文字方塊 63"/>
                <p:cNvSpPr txBox="1"/>
                <p:nvPr/>
              </p:nvSpPr>
              <p:spPr>
                <a:xfrm>
                  <a:off x="5458780" y="3420381"/>
                  <a:ext cx="3996291"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从第</a:t>
                  </a:r>
                  <a14:m>
                    <m:oMath xmlns:m="http://schemas.openxmlformats.org/officeDocument/2006/math">
                      <m:r>
                        <a:rPr lang="en-US" altLang="zh-CN" sz="2400" i="1" smtClean="0">
                          <a:solidFill>
                            <a:schemeClr val="tx1"/>
                          </a:solidFill>
                          <a:latin typeface="Cambria Math" charset="0"/>
                          <a:ea typeface="Microsoft YaHei" charset="-122"/>
                          <a:cs typeface="Microsoft YaHei" charset="-122"/>
                        </a:rPr>
                        <m:t>𝑙</m:t>
                      </m:r>
                      <m:r>
                        <a:rPr lang="en-US" altLang="zh-CN" sz="2400" i="1" smtClean="0">
                          <a:solidFill>
                            <a:schemeClr val="tx1"/>
                          </a:solidFill>
                          <a:latin typeface="Cambria Math" charset="0"/>
                          <a:ea typeface="Microsoft YaHei" charset="-122"/>
                          <a:cs typeface="Microsoft YaHei" charset="-122"/>
                        </a:rPr>
                        <m:t>−1</m:t>
                      </m:r>
                    </m:oMath>
                  </a14:m>
                  <a:r>
                    <a:rPr lang="zh-CN" altLang="en-US" sz="2400" dirty="0">
                      <a:latin typeface="Microsoft YaHei" charset="-122"/>
                      <a:ea typeface="Microsoft YaHei" charset="-122"/>
                      <a:cs typeface="Microsoft YaHei" charset="-122"/>
                    </a:rPr>
                    <a:t>层的第</a:t>
                  </a:r>
                  <a14:m>
                    <m:oMath xmlns:m="http://schemas.openxmlformats.org/officeDocument/2006/math">
                      <m:r>
                        <a:rPr lang="en-US" altLang="zh-CN" sz="2400" i="1" dirty="0" smtClean="0">
                          <a:latin typeface="Cambria Math" charset="0"/>
                          <a:ea typeface="Microsoft YaHei" charset="-122"/>
                          <a:cs typeface="Microsoft YaHei" charset="-122"/>
                        </a:rPr>
                        <m:t>𝑗</m:t>
                      </m:r>
                    </m:oMath>
                  </a14:m>
                  <a:r>
                    <a:rPr lang="zh-CN" altLang="en-US" sz="2400" dirty="0">
                      <a:latin typeface="Microsoft YaHei" charset="-122"/>
                      <a:ea typeface="Microsoft YaHei" charset="-122"/>
                      <a:cs typeface="Microsoft YaHei" charset="-122"/>
                    </a:rPr>
                    <a:t>个神经元</a:t>
                  </a:r>
                  <a:endParaRPr lang="zh-TW" altLang="en-US" sz="2400" dirty="0">
                    <a:latin typeface="Microsoft YaHei" charset="-122"/>
                    <a:ea typeface="Microsoft YaHei" charset="-122"/>
                    <a:cs typeface="Microsoft YaHei" charset="-122"/>
                  </a:endParaRPr>
                </a:p>
              </p:txBody>
            </p:sp>
          </mc:Choice>
          <mc:Fallback xmlns="">
            <p:sp>
              <p:nvSpPr>
                <p:cNvPr id="64" name="文字方塊 63"/>
                <p:cNvSpPr txBox="1">
                  <a:spLocks noRot="1" noChangeAspect="1" noMove="1" noResize="1" noEditPoints="1" noAdjustHandles="1" noChangeArrowheads="1" noChangeShapeType="1" noTextEdit="1"/>
                </p:cNvSpPr>
                <p:nvPr/>
              </p:nvSpPr>
              <p:spPr>
                <a:xfrm>
                  <a:off x="5458780" y="3420381"/>
                  <a:ext cx="3996291" cy="461665"/>
                </a:xfrm>
                <a:prstGeom prst="rect">
                  <a:avLst/>
                </a:prstGeom>
                <a:blipFill rotWithShape="0">
                  <a:blip r:embed="rId16"/>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字方塊 91"/>
                <p:cNvSpPr txBox="1"/>
                <p:nvPr/>
              </p:nvSpPr>
              <p:spPr>
                <a:xfrm>
                  <a:off x="5719849" y="3827621"/>
                  <a:ext cx="3439615"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到第</a:t>
                  </a:r>
                  <a14:m>
                    <m:oMath xmlns:m="http://schemas.openxmlformats.org/officeDocument/2006/math">
                      <m:r>
                        <a:rPr lang="en-US" altLang="zh-CN" sz="2400" i="1" smtClean="0">
                          <a:solidFill>
                            <a:schemeClr val="tx1"/>
                          </a:solidFill>
                          <a:latin typeface="Cambria Math" charset="0"/>
                          <a:ea typeface="Microsoft YaHei" charset="-122"/>
                          <a:cs typeface="Microsoft YaHei" charset="-122"/>
                        </a:rPr>
                        <m:t>𝑙</m:t>
                      </m:r>
                    </m:oMath>
                  </a14:m>
                  <a:r>
                    <a:rPr lang="zh-CN" altLang="en-US" sz="2400" dirty="0">
                      <a:latin typeface="Microsoft YaHei" charset="-122"/>
                      <a:ea typeface="Microsoft YaHei" charset="-122"/>
                      <a:cs typeface="Microsoft YaHei" charset="-122"/>
                    </a:rPr>
                    <a:t>层的第</a:t>
                  </a:r>
                  <a14:m>
                    <m:oMath xmlns:m="http://schemas.openxmlformats.org/officeDocument/2006/math">
                      <m:r>
                        <a:rPr lang="en-US" altLang="zh-CN" sz="2400" i="1" dirty="0" smtClean="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个神经元</a:t>
                  </a:r>
                  <a:endParaRPr lang="zh-TW" altLang="en-US" sz="2400" dirty="0">
                    <a:latin typeface="Microsoft YaHei" charset="-122"/>
                    <a:ea typeface="Microsoft YaHei" charset="-122"/>
                    <a:cs typeface="Microsoft YaHei" charset="-122"/>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5719849" y="3827621"/>
                  <a:ext cx="3439615" cy="461665"/>
                </a:xfrm>
                <a:prstGeom prst="rect">
                  <a:avLst/>
                </a:prstGeom>
                <a:blipFill rotWithShape="0">
                  <a:blip r:embed="rId17"/>
                  <a:stretch>
                    <a:fillRect t="-10667" b="-30667"/>
                  </a:stretch>
                </a:blipFill>
              </p:spPr>
              <p:txBody>
                <a:bodyPr/>
                <a:lstStyle/>
                <a:p>
                  <a:r>
                    <a:rPr lang="zh-CN" altLang="en-US">
                      <a:noFill/>
                    </a:rPr>
                    <a:t> </a:t>
                  </a:r>
                </a:p>
              </p:txBody>
            </p:sp>
          </mc:Fallback>
        </mc:AlternateContent>
      </p:grpSp>
      <p:sp>
        <p:nvSpPr>
          <p:cNvPr id="44" name="右大括弧 43"/>
          <p:cNvSpPr/>
          <p:nvPr/>
        </p:nvSpPr>
        <p:spPr>
          <a:xfrm>
            <a:off x="10918249" y="4619469"/>
            <a:ext cx="201855" cy="1689762"/>
          </a:xfrm>
          <a:prstGeom prst="rightBrace">
            <a:avLst>
              <a:gd name="adj1" fmla="val 91751"/>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2" name="右大括弧 101"/>
          <p:cNvSpPr/>
          <p:nvPr/>
        </p:nvSpPr>
        <p:spPr>
          <a:xfrm rot="16200000">
            <a:off x="9321334" y="3161931"/>
            <a:ext cx="199297" cy="2620840"/>
          </a:xfrm>
          <a:prstGeom prst="rightBrace">
            <a:avLst>
              <a:gd name="adj1" fmla="val 91751"/>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03" name="直線單箭頭接點 102"/>
          <p:cNvCxnSpPr>
            <a:stCxn id="6" idx="6"/>
            <a:endCxn id="21" idx="2"/>
          </p:cNvCxnSpPr>
          <p:nvPr/>
        </p:nvCxnSpPr>
        <p:spPr>
          <a:xfrm flipV="1">
            <a:off x="2826759" y="3079159"/>
            <a:ext cx="2380610" cy="1285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endCxn id="21" idx="2"/>
          </p:cNvCxnSpPr>
          <p:nvPr/>
        </p:nvCxnSpPr>
        <p:spPr>
          <a:xfrm>
            <a:off x="2821833" y="2319932"/>
            <a:ext cx="2385536" cy="759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endCxn id="22" idx="2"/>
          </p:cNvCxnSpPr>
          <p:nvPr/>
        </p:nvCxnSpPr>
        <p:spPr>
          <a:xfrm>
            <a:off x="2821833" y="2319931"/>
            <a:ext cx="2385536" cy="20637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本框 108"/>
              <p:cNvSpPr txBox="1"/>
              <p:nvPr/>
            </p:nvSpPr>
            <p:spPr>
              <a:xfrm>
                <a:off x="5802224"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09" name="文本框 108"/>
              <p:cNvSpPr txBox="1">
                <a:spLocks noRot="1" noChangeAspect="1" noMove="1" noResize="1" noEditPoints="1" noAdjustHandles="1" noChangeArrowheads="1" noChangeShapeType="1" noTextEdit="1"/>
              </p:cNvSpPr>
              <p:nvPr/>
            </p:nvSpPr>
            <p:spPr>
              <a:xfrm>
                <a:off x="5802224" y="2325051"/>
                <a:ext cx="532903" cy="461280"/>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p:cNvSpPr txBox="1"/>
              <p:nvPr/>
            </p:nvSpPr>
            <p:spPr>
              <a:xfrm>
                <a:off x="579003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10" name="文本框 109"/>
              <p:cNvSpPr txBox="1">
                <a:spLocks noRot="1" noChangeAspect="1" noMove="1" noResize="1" noEditPoints="1" noAdjustHandles="1" noChangeArrowheads="1" noChangeShapeType="1" noTextEdit="1"/>
              </p:cNvSpPr>
              <p:nvPr/>
            </p:nvSpPr>
            <p:spPr>
              <a:xfrm>
                <a:off x="5790032" y="3080955"/>
                <a:ext cx="532903" cy="461665"/>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p:cNvSpPr txBox="1"/>
              <p:nvPr/>
            </p:nvSpPr>
            <p:spPr>
              <a:xfrm>
                <a:off x="5863184" y="4434267"/>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5863184" y="4434267"/>
                <a:ext cx="532903" cy="470129"/>
              </a:xfrm>
              <a:prstGeom prst="rect">
                <a:avLst/>
              </a:prstGeom>
              <a:blipFill rotWithShape="0">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p:cNvSpPr txBox="1"/>
              <p:nvPr/>
            </p:nvSpPr>
            <p:spPr>
              <a:xfrm>
                <a:off x="2882240" y="2312859"/>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12" name="文本框 111"/>
              <p:cNvSpPr txBox="1">
                <a:spLocks noRot="1" noChangeAspect="1" noMove="1" noResize="1" noEditPoints="1" noAdjustHandles="1" noChangeArrowheads="1" noChangeShapeType="1" noTextEdit="1"/>
              </p:cNvSpPr>
              <p:nvPr/>
            </p:nvSpPr>
            <p:spPr>
              <a:xfrm>
                <a:off x="2882240" y="2312859"/>
                <a:ext cx="826252" cy="461280"/>
              </a:xfrm>
              <a:prstGeom prst="rect">
                <a:avLst/>
              </a:prstGeom>
              <a:blipFill rotWithShape="0">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2870048" y="3068763"/>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13" name="文本框 112"/>
              <p:cNvSpPr txBox="1">
                <a:spLocks noRot="1" noChangeAspect="1" noMove="1" noResize="1" noEditPoints="1" noAdjustHandles="1" noChangeArrowheads="1" noChangeShapeType="1" noTextEdit="1"/>
              </p:cNvSpPr>
              <p:nvPr/>
            </p:nvSpPr>
            <p:spPr>
              <a:xfrm>
                <a:off x="2870048" y="3068763"/>
                <a:ext cx="826252" cy="461665"/>
              </a:xfrm>
              <a:prstGeom prst="rect">
                <a:avLst/>
              </a:prstGeom>
              <a:blipFill rotWithShape="0">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p:cNvSpPr txBox="1"/>
              <p:nvPr/>
            </p:nvSpPr>
            <p:spPr>
              <a:xfrm>
                <a:off x="2943200" y="4422075"/>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14" name="文本框 113"/>
              <p:cNvSpPr txBox="1">
                <a:spLocks noRot="1" noChangeAspect="1" noMove="1" noResize="1" noEditPoints="1" noAdjustHandles="1" noChangeArrowheads="1" noChangeShapeType="1" noTextEdit="1"/>
              </p:cNvSpPr>
              <p:nvPr/>
            </p:nvSpPr>
            <p:spPr>
              <a:xfrm>
                <a:off x="2943200" y="4422075"/>
                <a:ext cx="826252" cy="511935"/>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p:cNvSpPr txBox="1"/>
              <p:nvPr/>
            </p:nvSpPr>
            <p:spPr>
              <a:xfrm>
                <a:off x="3888080" y="4306251"/>
                <a:ext cx="603947"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𝑤</m:t>
                          </m:r>
                        </m:e>
                        <m:sub>
                          <m:r>
                            <a:rPr kumimoji="1" lang="en-US" altLang="zh-CN" sz="2400" b="0" i="1" smtClean="0">
                              <a:latin typeface="Cambria Math" charset="0"/>
                            </a:rPr>
                            <m:t>𝑖</m:t>
                          </m:r>
                          <m:r>
                            <a:rPr kumimoji="1" lang="en-US" altLang="zh-CN" sz="2400" b="0" i="1" smtClean="0">
                              <a:latin typeface="Cambria Math" charset="0"/>
                            </a:rPr>
                            <m:t>,</m:t>
                          </m:r>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15" name="文本框 114"/>
              <p:cNvSpPr txBox="1">
                <a:spLocks noRot="1" noChangeAspect="1" noMove="1" noResize="1" noEditPoints="1" noAdjustHandles="1" noChangeArrowheads="1" noChangeShapeType="1" noTextEdit="1"/>
              </p:cNvSpPr>
              <p:nvPr/>
            </p:nvSpPr>
            <p:spPr>
              <a:xfrm>
                <a:off x="3888080" y="4306251"/>
                <a:ext cx="603947" cy="511935"/>
              </a:xfrm>
              <a:prstGeom prst="rect">
                <a:avLst/>
              </a:prstGeom>
              <a:blipFill rotWithShape="0">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p:cNvSpPr txBox="1"/>
              <p:nvPr/>
            </p:nvSpPr>
            <p:spPr>
              <a:xfrm>
                <a:off x="6775689" y="1550076"/>
                <a:ext cx="902042" cy="7678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3600" i="1" smtClean="0">
                              <a:latin typeface="Cambria Math" panose="02040503050406030204" pitchFamily="18" charset="0"/>
                            </a:rPr>
                          </m:ctrlPr>
                        </m:sSubSupPr>
                        <m:e>
                          <m:r>
                            <a:rPr kumimoji="1" lang="en-US" altLang="zh-CN" sz="3600" b="0" i="1" smtClean="0">
                              <a:latin typeface="Cambria Math" charset="0"/>
                            </a:rPr>
                            <m:t>𝑤</m:t>
                          </m:r>
                        </m:e>
                        <m:sub>
                          <m:r>
                            <a:rPr kumimoji="1" lang="en-US" altLang="zh-CN" sz="3600" b="0" i="1" smtClean="0">
                              <a:latin typeface="Cambria Math" charset="0"/>
                            </a:rPr>
                            <m:t>𝑖</m:t>
                          </m:r>
                          <m:r>
                            <a:rPr kumimoji="1" lang="en-US" altLang="zh-CN" sz="3600" b="0" i="1" smtClean="0">
                              <a:latin typeface="Cambria Math" charset="0"/>
                            </a:rPr>
                            <m:t>,</m:t>
                          </m:r>
                          <m:r>
                            <a:rPr kumimoji="1" lang="en-US" altLang="zh-CN" sz="3600" b="0" i="1" smtClean="0">
                              <a:latin typeface="Cambria Math" charset="0"/>
                            </a:rPr>
                            <m:t>𝑗</m:t>
                          </m:r>
                        </m:sub>
                        <m:sup>
                          <m:r>
                            <a:rPr kumimoji="1" lang="en-US" altLang="zh-CN" sz="3600" b="0" i="1" smtClean="0">
                              <a:latin typeface="Cambria Math" charset="0"/>
                            </a:rPr>
                            <m:t>(</m:t>
                          </m:r>
                          <m:r>
                            <a:rPr kumimoji="1" lang="en-US" altLang="zh-CN" sz="3600" b="0" i="1" smtClean="0">
                              <a:latin typeface="Cambria Math" charset="0"/>
                            </a:rPr>
                            <m:t>𝑙</m:t>
                          </m:r>
                          <m:r>
                            <a:rPr kumimoji="1" lang="en-US" altLang="zh-CN" sz="3600" b="0" i="1" smtClean="0">
                              <a:latin typeface="Cambria Math" charset="0"/>
                            </a:rPr>
                            <m:t>)</m:t>
                          </m:r>
                        </m:sup>
                      </m:sSubSup>
                    </m:oMath>
                  </m:oMathPara>
                </a14:m>
                <a:endParaRPr kumimoji="1" lang="zh-CN" altLang="en-US" sz="3600" dirty="0"/>
              </a:p>
            </p:txBody>
          </p:sp>
        </mc:Choice>
        <mc:Fallback xmlns="">
          <p:sp>
            <p:nvSpPr>
              <p:cNvPr id="116" name="文本框 115"/>
              <p:cNvSpPr txBox="1">
                <a:spLocks noRot="1" noChangeAspect="1" noMove="1" noResize="1" noEditPoints="1" noAdjustHandles="1" noChangeArrowheads="1" noChangeShapeType="1" noTextEdit="1"/>
              </p:cNvSpPr>
              <p:nvPr/>
            </p:nvSpPr>
            <p:spPr>
              <a:xfrm>
                <a:off x="6775689" y="1550076"/>
                <a:ext cx="902042" cy="767839"/>
              </a:xfrm>
              <a:prstGeom prst="rect">
                <a:avLst/>
              </a:prstGeom>
              <a:blipFill rotWithShape="0">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6964856" y="4634542"/>
                <a:ext cx="3830023" cy="1735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mr-IN" altLang="zh-CN" sz="2400" i="1" smtClean="0">
                              <a:latin typeface="Cambria Math" panose="02040503050406030204" pitchFamily="18" charset="0"/>
                              <a:ea typeface="Cambria Math" charset="0"/>
                              <a:cs typeface="Cambria Math" charset="0"/>
                            </a:rPr>
                          </m:ctrlPr>
                        </m:sSupPr>
                        <m:e>
                          <m:r>
                            <a:rPr kumimoji="1" lang="en-US" altLang="zh-CN" sz="2400" b="1" i="1" smtClean="0">
                              <a:latin typeface="Cambria Math" charset="0"/>
                              <a:ea typeface="Cambria Math" charset="0"/>
                              <a:cs typeface="Cambria Math" charset="0"/>
                            </a:rPr>
                            <m:t>𝑾</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p>
                      <m:r>
                        <a:rPr kumimoji="1" lang="en-US" altLang="zh-CN" sz="2400" b="0" i="1" smtClean="0">
                          <a:latin typeface="Cambria Math" charset="0"/>
                          <a:ea typeface="Cambria Math" charset="0"/>
                          <a:cs typeface="Cambria Math" charset="0"/>
                        </a:rPr>
                        <m:t>=</m:t>
                      </m:r>
                      <m:d>
                        <m:dPr>
                          <m:begChr m:val="["/>
                          <m:endChr m:val="]"/>
                          <m:ctrlPr>
                            <a:rPr kumimoji="1" lang="mr-IN" altLang="zh-CN" sz="2400" i="1" smtClean="0">
                              <a:latin typeface="Cambria Math" panose="02040503050406030204" pitchFamily="18" charset="0"/>
                              <a:ea typeface="Cambria Math" charset="0"/>
                              <a:cs typeface="Cambria Math" charset="0"/>
                            </a:rPr>
                          </m:ctrlPr>
                        </m:dPr>
                        <m:e>
                          <m:m>
                            <m:mPr>
                              <m:mcs>
                                <m:mc>
                                  <m:mcPr>
                                    <m:count m:val="2"/>
                                    <m:mcJc m:val="center"/>
                                  </m:mcPr>
                                </m:mc>
                              </m:mcs>
                              <m:ctrlPr>
                                <a:rPr kumimoji="1" lang="mr-IN" altLang="zh-CN" sz="2400" i="1" smtClean="0">
                                  <a:latin typeface="Cambria Math" panose="02040503050406030204" pitchFamily="18" charset="0"/>
                                  <a:ea typeface="Cambria Math" charset="0"/>
                                  <a:cs typeface="Cambria Math" charset="0"/>
                                </a:rPr>
                              </m:ctrlPr>
                            </m:mPr>
                            <m:mr>
                              <m:e>
                                <m:m>
                                  <m:mPr>
                                    <m:mcs>
                                      <m:mc>
                                        <m:mcPr>
                                          <m:count m:val="2"/>
                                          <m:mcJc m:val="center"/>
                                        </m:mcPr>
                                      </m:mc>
                                    </m:mcs>
                                    <m:ctrlPr>
                                      <a:rPr kumimoji="1" lang="mr-IN" altLang="zh-CN" sz="2400" i="1" smtClean="0">
                                        <a:latin typeface="Cambria Math" panose="02040503050406030204" pitchFamily="18" charset="0"/>
                                        <a:ea typeface="Cambria Math" charset="0"/>
                                        <a:cs typeface="Cambria Math" charset="0"/>
                                      </a:rPr>
                                    </m:ctrlPr>
                                  </m:mPr>
                                  <m:m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b="0" i="1" smtClean="0">
                                              <a:latin typeface="Cambria Math" charset="0"/>
                                            </a:rPr>
                                            <m:t>1,1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e>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1</m:t>
                                          </m:r>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b="0" i="1" smtClean="0">
                                              <a:latin typeface="Cambria Math" charset="0"/>
                                            </a:rPr>
                                            <m:t>2,</m:t>
                                          </m:r>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e>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b="0" i="1" smtClean="0">
                                              <a:latin typeface="Cambria Math" charset="0"/>
                                            </a:rPr>
                                            <m:t>2,2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e>
                                <m:m>
                                  <m:mPr>
                                    <m:mcs>
                                      <m:mc>
                                        <m:mcPr>
                                          <m:count m:val="2"/>
                                          <m:mcJc m:val="center"/>
                                        </m:mcPr>
                                      </m:mc>
                                    </m:mcs>
                                    <m:ctrlPr>
                                      <a:rPr kumimoji="1" lang="mr-IN" altLang="zh-CN" sz="2400" i="1" smtClean="0">
                                        <a:latin typeface="Cambria Math" panose="02040503050406030204" pitchFamily="18" charset="0"/>
                                        <a:ea typeface="Cambria Math" charset="0"/>
                                        <a:cs typeface="Cambria Math" charset="0"/>
                                      </a:rPr>
                                    </m:ctrlPr>
                                  </m:mPr>
                                  <m:mr>
                                    <m:e>
                                      <m:r>
                                        <m:rPr>
                                          <m:brk m:alnAt="7"/>
                                        </m:rPr>
                                        <a:rPr kumimoji="1" lang="mr-IN" altLang="zh-CN" sz="2400" i="1" smtClean="0">
                                          <a:latin typeface="Cambria Math" charset="0"/>
                                          <a:ea typeface="Cambria Math" charset="0"/>
                                          <a:cs typeface="Cambria Math" charset="0"/>
                                        </a:rPr>
                                        <m:t>…</m:t>
                                      </m:r>
                                    </m:e>
                                    <m:e/>
                                  </m:mr>
                                  <m:mr>
                                    <m:e/>
                                    <m:e/>
                                  </m:mr>
                                </m:m>
                              </m:e>
                            </m:mr>
                            <m:mr>
                              <m:e>
                                <m:m>
                                  <m:mPr>
                                    <m:mcs>
                                      <m:mc>
                                        <m:mcPr>
                                          <m:count m:val="2"/>
                                          <m:mcJc m:val="center"/>
                                        </m:mcPr>
                                      </m:mc>
                                    </m:mcs>
                                    <m:ctrlPr>
                                      <a:rPr kumimoji="1" lang="mr-IN" altLang="zh-CN" sz="2400" i="1" smtClean="0">
                                        <a:latin typeface="Cambria Math" panose="02040503050406030204" pitchFamily="18" charset="0"/>
                                        <a:ea typeface="Cambria Math" charset="0"/>
                                        <a:cs typeface="Cambria Math" charset="0"/>
                                      </a:rPr>
                                    </m:ctrlPr>
                                  </m:mPr>
                                  <m:mr>
                                    <m:e>
                                      <m:r>
                                        <m:rPr>
                                          <m:brk m:alnAt="7"/>
                                        </m:rPr>
                                        <a:rPr kumimoji="1" lang="mr-IN" altLang="zh-CN" sz="2400" i="1" smtClean="0">
                                          <a:latin typeface="Cambria Math" charset="0"/>
                                          <a:ea typeface="Cambria Math" charset="0"/>
                                          <a:cs typeface="Cambria Math" charset="0"/>
                                        </a:rPr>
                                        <m:t>⋮</m:t>
                                      </m:r>
                                    </m:e>
                                    <m:e/>
                                  </m:mr>
                                  <m:mr>
                                    <m:e/>
                                    <m:e/>
                                  </m:mr>
                                </m:m>
                              </m:e>
                              <m:e>
                                <m:m>
                                  <m:mPr>
                                    <m:mcs>
                                      <m:mc>
                                        <m:mcPr>
                                          <m:count m:val="2"/>
                                          <m:mcJc m:val="center"/>
                                        </m:mcPr>
                                      </m:mc>
                                    </m:mcs>
                                    <m:ctrlPr>
                                      <a:rPr kumimoji="1" lang="mr-IN" altLang="zh-CN" sz="2400" i="1">
                                        <a:latin typeface="Cambria Math" panose="02040503050406030204" pitchFamily="18" charset="0"/>
                                        <a:ea typeface="Cambria Math" charset="0"/>
                                        <a:cs typeface="Cambria Math" charset="0"/>
                                      </a:rPr>
                                    </m:ctrlPr>
                                  </m:mPr>
                                  <m:mr>
                                    <m:e>
                                      <m:r>
                                        <m:rPr>
                                          <m:brk m:alnAt="7"/>
                                        </m:rPr>
                                        <a:rPr kumimoji="1" lang="mr-IN" altLang="zh-CN" sz="2400" i="1" smtClean="0">
                                          <a:latin typeface="Cambria Math" charset="0"/>
                                          <a:ea typeface="Cambria Math" charset="0"/>
                                          <a:cs typeface="Cambria Math" charset="0"/>
                                        </a:rPr>
                                        <m:t>⋱</m:t>
                                      </m:r>
                                    </m:e>
                                    <m:e/>
                                  </m:mr>
                                  <m:mr>
                                    <m:e/>
                                    <m:e/>
                                  </m:mr>
                                </m:m>
                              </m:e>
                            </m:mr>
                          </m:m>
                        </m:e>
                      </m:d>
                    </m:oMath>
                  </m:oMathPara>
                </a14:m>
                <a:endParaRPr kumimoji="1" lang="zh-CN" altLang="en-US" sz="2400" dirty="0">
                  <a:latin typeface="Cambria Math" charset="0"/>
                  <a:ea typeface="Cambria Math" charset="0"/>
                  <a:cs typeface="Cambria Math"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6964856" y="4634542"/>
                <a:ext cx="3830023" cy="1735219"/>
              </a:xfrm>
              <a:prstGeom prst="rect">
                <a:avLst/>
              </a:prstGeom>
              <a:blipFill rotWithShape="0">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9078764" y="3979159"/>
                <a:ext cx="6617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charset="0"/>
                            </a:rPr>
                            <m:t>𝑁</m:t>
                          </m:r>
                        </m:e>
                        <m:sub>
                          <m:r>
                            <a:rPr kumimoji="1" lang="en-US" altLang="zh-CN" sz="2400" b="0" i="1" smtClean="0">
                              <a:latin typeface="Cambria Math" charset="0"/>
                            </a:rPr>
                            <m:t>𝑙</m:t>
                          </m:r>
                          <m:r>
                            <a:rPr kumimoji="1" lang="en-US" altLang="zh-CN" sz="2400" b="0" i="1" smtClean="0">
                              <a:latin typeface="Cambria Math" charset="0"/>
                            </a:rPr>
                            <m:t>−1</m:t>
                          </m:r>
                        </m:sub>
                      </m:sSub>
                    </m:oMath>
                  </m:oMathPara>
                </a14:m>
                <a:endParaRPr kumimoji="1" lang="zh-CN" altLang="en-US" sz="240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9078764" y="3979159"/>
                <a:ext cx="661784" cy="369332"/>
              </a:xfrm>
              <a:prstGeom prst="rect">
                <a:avLst/>
              </a:prstGeom>
              <a:blipFill rotWithShape="0">
                <a:blip r:embed="rId39"/>
                <a:stretch>
                  <a:fillRect l="-10092" r="-3670"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p:cNvSpPr txBox="1"/>
              <p:nvPr/>
            </p:nvSpPr>
            <p:spPr>
              <a:xfrm>
                <a:off x="11133116" y="5265415"/>
                <a:ext cx="3684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charset="0"/>
                            </a:rPr>
                            <m:t>𝑁</m:t>
                          </m:r>
                        </m:e>
                        <m:sub>
                          <m:r>
                            <a:rPr kumimoji="1" lang="en-US" altLang="zh-CN" sz="2400" b="0" i="1" smtClean="0">
                              <a:latin typeface="Cambria Math" charset="0"/>
                            </a:rPr>
                            <m:t>𝑙</m:t>
                          </m:r>
                        </m:sub>
                      </m:sSub>
                    </m:oMath>
                  </m:oMathPara>
                </a14:m>
                <a:endParaRPr kumimoji="1" lang="zh-CN" altLang="en-US" sz="2400" dirty="0"/>
              </a:p>
            </p:txBody>
          </p:sp>
        </mc:Choice>
        <mc:Fallback xmlns="">
          <p:sp>
            <p:nvSpPr>
              <p:cNvPr id="117" name="文本框 116"/>
              <p:cNvSpPr txBox="1">
                <a:spLocks noRot="1" noChangeAspect="1" noMove="1" noResize="1" noEditPoints="1" noAdjustHandles="1" noChangeArrowheads="1" noChangeShapeType="1" noTextEdit="1"/>
              </p:cNvSpPr>
              <p:nvPr/>
            </p:nvSpPr>
            <p:spPr>
              <a:xfrm>
                <a:off x="11133116" y="5265415"/>
                <a:ext cx="368434" cy="369332"/>
              </a:xfrm>
              <a:prstGeom prst="rect">
                <a:avLst/>
              </a:prstGeom>
              <a:blipFill rotWithShape="0">
                <a:blip r:embed="rId40"/>
                <a:stretch>
                  <a:fillRect l="-18033" r="-6557" b="-16667"/>
                </a:stretch>
              </a:blipFill>
            </p:spPr>
            <p:txBody>
              <a:bodyPr/>
              <a:lstStyle/>
              <a:p>
                <a:r>
                  <a:rPr lang="zh-CN" altLang="en-US">
                    <a:noFill/>
                  </a:rPr>
                  <a:t> </a:t>
                </a:r>
              </a:p>
            </p:txBody>
          </p:sp>
        </mc:Fallback>
      </mc:AlternateContent>
      <p:grpSp>
        <p:nvGrpSpPr>
          <p:cNvPr id="75" name="群組 51"/>
          <p:cNvGrpSpPr/>
          <p:nvPr/>
        </p:nvGrpSpPr>
        <p:grpSpPr>
          <a:xfrm>
            <a:off x="4886941" y="5556544"/>
            <a:ext cx="1427039" cy="903735"/>
            <a:chOff x="-511288" y="5350007"/>
            <a:chExt cx="1427039" cy="903735"/>
          </a:xfrm>
        </p:grpSpPr>
        <p:grpSp>
          <p:nvGrpSpPr>
            <p:cNvPr id="76" name="群組 49"/>
            <p:cNvGrpSpPr/>
            <p:nvPr/>
          </p:nvGrpSpPr>
          <p:grpSpPr>
            <a:xfrm>
              <a:off x="-511288" y="5756645"/>
              <a:ext cx="1427039" cy="497097"/>
              <a:chOff x="590519" y="6120573"/>
              <a:chExt cx="1427039" cy="497097"/>
            </a:xfrm>
          </p:grpSpPr>
          <p:sp>
            <p:nvSpPr>
              <p:cNvPr id="78"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80" name="Object 12"/>
              <p:cNvGraphicFramePr>
                <a:graphicFrameLocks noChangeAspect="1"/>
              </p:cNvGraphicFramePr>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name="方程式" r:id="rId41" imgW="203040" imgH="228600" progId="Equation.3">
                      <p:embed/>
                    </p:oleObj>
                  </mc:Choice>
                  <mc:Fallback>
                    <p:oleObj name="方程式" r:id="rId41" imgW="203040" imgH="228600" progId="Equation.3">
                      <p:embed/>
                      <p:pic>
                        <p:nvPicPr>
                          <p:cNvPr id="0" name=""/>
                          <p:cNvPicPr>
                            <a:picLocks noChangeAspect="1" noChangeArrowheads="1"/>
                          </p:cNvPicPr>
                          <p:nvPr/>
                        </p:nvPicPr>
                        <p:blipFill>
                          <a:blip r:embed="rId42"/>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7" name="Object 12"/>
            <p:cNvGraphicFramePr>
              <a:graphicFrameLocks noChangeAspect="1"/>
            </p:cNvGraphicFramePr>
            <p:nvPr>
              <p:extLst>
                <p:ext uri="{D42A27DB-BD31-4B8C-83A1-F6EECF244321}">
                  <p14:modId xmlns:p14="http://schemas.microsoft.com/office/powerpoint/2010/main" val="1193402432"/>
                </p:ext>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name="方程式" r:id="rId43" imgW="88560" imgH="177480" progId="Equation.3">
                    <p:embed/>
                  </p:oleObj>
                </mc:Choice>
                <mc:Fallback>
                  <p:oleObj name="方程式" r:id="rId43" imgW="88560" imgH="177480" progId="Equation.3">
                    <p:embed/>
                    <p:pic>
                      <p:nvPicPr>
                        <p:cNvPr id="0" name=""/>
                        <p:cNvPicPr>
                          <a:picLocks noChangeAspect="1" noChangeArrowheads="1"/>
                        </p:cNvPicPr>
                        <p:nvPr/>
                      </p:nvPicPr>
                      <p:blipFill>
                        <a:blip r:embed="rId44"/>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9" name="群組 52"/>
          <p:cNvGrpSpPr/>
          <p:nvPr/>
        </p:nvGrpSpPr>
        <p:grpSpPr>
          <a:xfrm>
            <a:off x="1845331" y="5487356"/>
            <a:ext cx="1834874" cy="953237"/>
            <a:chOff x="4730146" y="6147237"/>
            <a:chExt cx="1834874" cy="953237"/>
          </a:xfrm>
        </p:grpSpPr>
        <p:grpSp>
          <p:nvGrpSpPr>
            <p:cNvPr id="98" name="群組 9"/>
            <p:cNvGrpSpPr/>
            <p:nvPr/>
          </p:nvGrpSpPr>
          <p:grpSpPr>
            <a:xfrm>
              <a:off x="5190419" y="6147237"/>
              <a:ext cx="1374601" cy="461665"/>
              <a:chOff x="1627412" y="1029458"/>
              <a:chExt cx="1374601" cy="461665"/>
            </a:xfrm>
          </p:grpSpPr>
          <p:sp>
            <p:nvSpPr>
              <p:cNvPr id="105"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107" name="Object 12"/>
              <p:cNvGraphicFramePr>
                <a:graphicFrameLocks noChangeAspect="1"/>
              </p:cNvGraphicFramePr>
              <p:nvPr>
                <p:extLst>
                  <p:ext uri="{D42A27DB-BD31-4B8C-83A1-F6EECF244321}">
                    <p14:modId xmlns:p14="http://schemas.microsoft.com/office/powerpoint/2010/main" val="17411644"/>
                  </p:ext>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name="方程式" r:id="rId45" imgW="279360" imgH="177480" progId="Equation.3">
                      <p:embed/>
                    </p:oleObj>
                  </mc:Choice>
                  <mc:Fallback>
                    <p:oleObj name="方程式" r:id="rId45" imgW="279360" imgH="177480" progId="Equation.3">
                      <p:embed/>
                      <p:pic>
                        <p:nvPicPr>
                          <p:cNvPr id="0" name=""/>
                          <p:cNvPicPr>
                            <a:picLocks noChangeAspect="1" noChangeArrowheads="1"/>
                          </p:cNvPicPr>
                          <p:nvPr/>
                        </p:nvPicPr>
                        <p:blipFill>
                          <a:blip r:embed="rId46"/>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9" name="群組 50"/>
            <p:cNvGrpSpPr/>
            <p:nvPr/>
          </p:nvGrpSpPr>
          <p:grpSpPr>
            <a:xfrm>
              <a:off x="4730146" y="6590582"/>
              <a:ext cx="1568894" cy="509892"/>
              <a:chOff x="3460582" y="6120573"/>
              <a:chExt cx="1568894" cy="509892"/>
            </a:xfrm>
          </p:grpSpPr>
          <p:sp>
            <p:nvSpPr>
              <p:cNvPr id="100"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101" name="Object 12"/>
              <p:cNvGraphicFramePr>
                <a:graphicFrameLocks noChangeAspect="1"/>
              </p:cNvGraphicFramePr>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name="方程式" r:id="rId47" imgW="279360" imgH="228600" progId="Equation.DSMT4">
                      <p:embed/>
                    </p:oleObj>
                  </mc:Choice>
                  <mc:Fallback>
                    <p:oleObj name="方程式" r:id="rId47" imgW="279360" imgH="228600" progId="Equation.DSMT4">
                      <p:embed/>
                      <p:pic>
                        <p:nvPicPr>
                          <p:cNvPr id="0" name=""/>
                          <p:cNvPicPr>
                            <a:picLocks noChangeAspect="1" noChangeArrowheads="1"/>
                          </p:cNvPicPr>
                          <p:nvPr/>
                        </p:nvPicPr>
                        <p:blipFill>
                          <a:blip r:embed="rId48"/>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08" name="矩形 107"/>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6421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1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1" nodeType="after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1" nodeType="after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animBg="1"/>
      <p:bldP spid="115" grpId="0"/>
      <p:bldP spid="116" grpId="0"/>
      <p:bldP spid="18" grpId="0"/>
      <p:bldP spid="26" grpId="0"/>
      <p:bldP spid="26" grpId="1"/>
      <p:bldP spid="117" grpId="0"/>
      <p:bldP spid="11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CN" altLang="en-US" dirty="0"/>
              <a:t>符号表示</a:t>
            </a:r>
            <a:endParaRPr lang="zh-TW" altLang="en-US" dirty="0"/>
          </a:p>
        </p:txBody>
      </p:sp>
      <p:sp>
        <p:nvSpPr>
          <p:cNvPr id="4" name="橢圓 3"/>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文字方塊 6"/>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18"/>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橢圓 19"/>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20"/>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橢圓 21"/>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文字方塊 22"/>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9"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4" name="直線單箭頭接點 53"/>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3" name="Object 12"/>
          <p:cNvGraphicFramePr>
            <a:graphicFrameLocks noChangeAspect="1"/>
          </p:cNvGraphicFramePr>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name="方程式" r:id="rId3" imgW="88560" imgH="164880" progId="Equation.3">
                  <p:embed/>
                </p:oleObj>
              </mc:Choice>
              <mc:Fallback>
                <p:oleObj name="方程式" r:id="rId3" imgW="88560" imgH="164880" progId="Equation.3">
                  <p:embed/>
                  <p:pic>
                    <p:nvPicPr>
                      <p:cNvPr id="0" name=""/>
                      <p:cNvPicPr>
                        <a:picLocks noChangeAspect="1" noChangeArrowheads="1"/>
                      </p:cNvPicPr>
                      <p:nvPr/>
                    </p:nvPicPr>
                    <p:blipFill>
                      <a:blip r:embed="rId4"/>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 name="Object 12"/>
          <p:cNvGraphicFramePr>
            <a:graphicFrameLocks noChangeAspect="1"/>
          </p:cNvGraphicFramePr>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name="方程式" r:id="rId5" imgW="126720" imgH="164880" progId="Equation.3">
                  <p:embed/>
                </p:oleObj>
              </mc:Choice>
              <mc:Fallback>
                <p:oleObj name="方程式" r:id="rId5" imgW="126720" imgH="164880" progId="Equation.3">
                  <p:embed/>
                  <p:pic>
                    <p:nvPicPr>
                      <p:cNvPr id="0" name=""/>
                      <p:cNvPicPr>
                        <a:picLocks noChangeAspect="1" noChangeArrowheads="1"/>
                      </p:cNvPicPr>
                      <p:nvPr/>
                    </p:nvPicPr>
                    <p:blipFill>
                      <a:blip r:embed="rId6"/>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 name="Object 12"/>
          <p:cNvGraphicFramePr>
            <a:graphicFrameLocks noChangeAspect="1"/>
          </p:cNvGraphicFramePr>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name="方程式" r:id="rId7" imgW="126720" imgH="190440" progId="Equation.3">
                  <p:embed/>
                </p:oleObj>
              </mc:Choice>
              <mc:Fallback>
                <p:oleObj name="方程式" r:id="rId7" imgW="126720" imgH="190440" progId="Equation.3">
                  <p:embed/>
                  <p:pic>
                    <p:nvPicPr>
                      <p:cNvPr id="0" name=""/>
                      <p:cNvPicPr>
                        <a:picLocks noChangeAspect="1" noChangeArrowheads="1"/>
                      </p:cNvPicPr>
                      <p:nvPr/>
                    </p:nvPicPr>
                    <p:blipFill>
                      <a:blip r:embed="rId8"/>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 name="Object 12"/>
          <p:cNvGraphicFramePr>
            <a:graphicFrameLocks noChangeAspect="1"/>
          </p:cNvGraphicFramePr>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name="方程式" r:id="rId9" imgW="88560" imgH="164880" progId="Equation.3">
                  <p:embed/>
                </p:oleObj>
              </mc:Choice>
              <mc:Fallback>
                <p:oleObj name="方程式" r:id="rId9" imgW="88560" imgH="164880" progId="Equation.3">
                  <p:embed/>
                  <p:pic>
                    <p:nvPicPr>
                      <p:cNvPr id="0" name=""/>
                      <p:cNvPicPr>
                        <a:picLocks noChangeAspect="1" noChangeArrowheads="1"/>
                      </p:cNvPicPr>
                      <p:nvPr/>
                    </p:nvPicPr>
                    <p:blipFill>
                      <a:blip r:embed="rId4"/>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 name="Object 12"/>
          <p:cNvGraphicFramePr>
            <a:graphicFrameLocks noChangeAspect="1"/>
          </p:cNvGraphicFramePr>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name="方程式" r:id="rId10" imgW="126720" imgH="164880" progId="Equation.3">
                  <p:embed/>
                </p:oleObj>
              </mc:Choice>
              <mc:Fallback>
                <p:oleObj name="方程式" r:id="rId10" imgW="126720" imgH="164880" progId="Equation.3">
                  <p:embed/>
                  <p:pic>
                    <p:nvPicPr>
                      <p:cNvPr id="0" name=""/>
                      <p:cNvPicPr>
                        <a:picLocks noChangeAspect="1" noChangeArrowheads="1"/>
                      </p:cNvPicPr>
                      <p:nvPr/>
                    </p:nvPicPr>
                    <p:blipFill>
                      <a:blip r:embed="rId6"/>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 name="Object 12"/>
          <p:cNvGraphicFramePr>
            <a:graphicFrameLocks noChangeAspect="1"/>
          </p:cNvGraphicFramePr>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name="方程式" r:id="rId11" imgW="88560" imgH="164880" progId="Equation.3">
                  <p:embed/>
                </p:oleObj>
              </mc:Choice>
              <mc:Fallback>
                <p:oleObj name="方程式" r:id="rId11" imgW="88560" imgH="164880" progId="Equation.3">
                  <p:embed/>
                  <p:pic>
                    <p:nvPicPr>
                      <p:cNvPr id="0" name=""/>
                      <p:cNvPicPr>
                        <a:picLocks noChangeAspect="1" noChangeArrowheads="1"/>
                      </p:cNvPicPr>
                      <p:nvPr/>
                    </p:nvPicPr>
                    <p:blipFill>
                      <a:blip r:embed="rId12"/>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10" name="文字方塊 109"/>
              <p:cNvSpPr txBox="1"/>
              <p:nvPr/>
            </p:nvSpPr>
            <p:spPr>
              <a:xfrm>
                <a:off x="7569748" y="2003406"/>
                <a:ext cx="4189436" cy="461665"/>
              </a:xfrm>
              <a:prstGeom prst="rect">
                <a:avLst/>
              </a:prstGeom>
              <a:noFill/>
            </p:spPr>
            <p:txBody>
              <a:bodyPr wrap="square" rtlCol="0">
                <a:spAutoFit/>
              </a:bodyPr>
              <a:lstStyle/>
              <a:p>
                <a:pPr algn="ctr"/>
                <a:r>
                  <a:rPr lang="en-US" altLang="zh-TW" sz="2400" dirty="0"/>
                  <a:t>:</a:t>
                </a: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i="1">
                        <a:latin typeface="Cambria Math" charset="0"/>
                        <a:ea typeface="Microsoft YaHei" charset="-122"/>
                        <a:cs typeface="Microsoft YaHei" charset="-122"/>
                      </a:rPr>
                      <m:t>𝑙</m:t>
                    </m:r>
                  </m:oMath>
                </a14:m>
                <a:r>
                  <a:rPr lang="zh-CN" altLang="en-US" sz="2400" dirty="0">
                    <a:latin typeface="Microsoft YaHei" charset="-122"/>
                    <a:ea typeface="Microsoft YaHei" charset="-122"/>
                    <a:cs typeface="Microsoft YaHei" charset="-122"/>
                  </a:rPr>
                  <a:t>层的第</a:t>
                </a:r>
                <a14:m>
                  <m:oMath xmlns:m="http://schemas.openxmlformats.org/officeDocument/2006/math">
                    <m:r>
                      <a:rPr lang="en-US" altLang="zh-CN" sz="2400" i="1" dirty="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个神经元的偏置</a:t>
                </a:r>
                <a:endParaRPr lang="zh-TW" altLang="en-US" sz="2400" dirty="0">
                  <a:latin typeface="Microsoft YaHei" charset="-122"/>
                  <a:ea typeface="Microsoft YaHei" charset="-122"/>
                  <a:cs typeface="Microsoft YaHei" charset="-122"/>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7569748" y="2003406"/>
                <a:ext cx="4189436" cy="461665"/>
              </a:xfrm>
              <a:prstGeom prst="rect">
                <a:avLst/>
              </a:prstGeom>
              <a:blipFill rotWithShape="0">
                <a:blip r:embed="rId14"/>
                <a:stretch>
                  <a:fillRect t="-12000" b="-30667"/>
                </a:stretch>
              </a:blipFill>
            </p:spPr>
            <p:txBody>
              <a:bodyPr/>
              <a:lstStyle/>
              <a:p>
                <a:r>
                  <a:rPr lang="zh-CN" altLang="en-US">
                    <a:noFill/>
                  </a:rPr>
                  <a:t> </a:t>
                </a:r>
              </a:p>
            </p:txBody>
          </p:sp>
        </mc:Fallback>
      </mc:AlternateContent>
      <p:grpSp>
        <p:nvGrpSpPr>
          <p:cNvPr id="112" name="群組 111"/>
          <p:cNvGrpSpPr/>
          <p:nvPr/>
        </p:nvGrpSpPr>
        <p:grpSpPr>
          <a:xfrm>
            <a:off x="3868795" y="5157620"/>
            <a:ext cx="342900" cy="369049"/>
            <a:chOff x="340312" y="4732744"/>
            <a:chExt cx="342900" cy="369049"/>
          </a:xfrm>
        </p:grpSpPr>
        <p:sp>
          <p:nvSpPr>
            <p:cNvPr id="113" name="矩形 112"/>
            <p:cNvSpPr/>
            <p:nvPr/>
          </p:nvSpPr>
          <p:spPr>
            <a:xfrm>
              <a:off x="340312" y="475889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4" name="Object 12"/>
            <p:cNvGraphicFramePr>
              <a:graphicFrameLocks noChangeAspect="1"/>
            </p:cNvGraphicFramePr>
            <p:nvPr/>
          </p:nvGraphicFramePr>
          <p:xfrm>
            <a:off x="430658" y="4732744"/>
            <a:ext cx="188913" cy="354012"/>
          </p:xfrm>
          <a:graphic>
            <a:graphicData uri="http://schemas.openxmlformats.org/presentationml/2006/ole">
              <mc:AlternateContent xmlns:mc="http://schemas.openxmlformats.org/markup-compatibility/2006">
                <mc:Choice xmlns:v="urn:schemas-microsoft-com:vml" Requires="v">
                  <p:oleObj name="方程式" r:id="rId15" imgW="88560" imgH="164880" progId="Equation.3">
                    <p:embed/>
                  </p:oleObj>
                </mc:Choice>
                <mc:Fallback>
                  <p:oleObj name="方程式" r:id="rId15" imgW="88560" imgH="164880" progId="Equation.3">
                    <p:embed/>
                    <p:pic>
                      <p:nvPicPr>
                        <p:cNvPr id="0" name=""/>
                        <p:cNvPicPr>
                          <a:picLocks noChangeAspect="1" noChangeArrowheads="1"/>
                        </p:cNvPicPr>
                        <p:nvPr/>
                      </p:nvPicPr>
                      <p:blipFill>
                        <a:blip r:embed="rId16"/>
                        <a:srcRect/>
                        <a:stretch>
                          <a:fillRect/>
                        </a:stretch>
                      </p:blipFill>
                      <p:spPr bwMode="auto">
                        <a:xfrm>
                          <a:off x="430658" y="4732744"/>
                          <a:ext cx="188913"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15" name="直線單箭頭接點 114"/>
          <p:cNvCxnSpPr/>
          <p:nvPr/>
        </p:nvCxnSpPr>
        <p:spPr>
          <a:xfrm flipV="1">
            <a:off x="4228245" y="4383721"/>
            <a:ext cx="979125" cy="95090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113" idx="3"/>
          </p:cNvCxnSpPr>
          <p:nvPr/>
        </p:nvCxnSpPr>
        <p:spPr>
          <a:xfrm flipV="1">
            <a:off x="4211695" y="2307484"/>
            <a:ext cx="981160" cy="304773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a:stCxn id="113" idx="3"/>
          </p:cNvCxnSpPr>
          <p:nvPr/>
        </p:nvCxnSpPr>
        <p:spPr>
          <a:xfrm flipV="1">
            <a:off x="4211695" y="3079158"/>
            <a:ext cx="995674" cy="22760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文字方塊 120"/>
              <p:cNvSpPr txBox="1"/>
              <p:nvPr/>
            </p:nvSpPr>
            <p:spPr>
              <a:xfrm>
                <a:off x="8771509" y="4140701"/>
                <a:ext cx="2091563" cy="830997"/>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i="1">
                        <a:latin typeface="Cambria Math" charset="0"/>
                        <a:ea typeface="Microsoft YaHei" charset="-122"/>
                        <a:cs typeface="Microsoft YaHei" charset="-122"/>
                      </a:rPr>
                      <m:t>𝑙</m:t>
                    </m:r>
                  </m:oMath>
                </a14:m>
                <a:r>
                  <a:rPr lang="zh-CN" altLang="en-US" sz="2400" dirty="0">
                    <a:latin typeface="Microsoft YaHei" charset="-122"/>
                    <a:ea typeface="Microsoft YaHei" charset="-122"/>
                    <a:cs typeface="Microsoft YaHei" charset="-122"/>
                  </a:rPr>
                  <a:t>层的所有神经元的偏置</a:t>
                </a:r>
                <a:endParaRPr lang="zh-TW" altLang="en-US" sz="24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8771509" y="4140701"/>
                <a:ext cx="2091563" cy="830997"/>
              </a:xfrm>
              <a:prstGeom prst="rect">
                <a:avLst/>
              </a:prstGeom>
              <a:blipFill rotWithShape="0">
                <a:blip r:embed="rId17"/>
                <a:stretch>
                  <a:fillRect l="-4665" t="-5839" r="-583" b="-145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5802224"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8" name="文本框 57"/>
              <p:cNvSpPr txBox="1">
                <a:spLocks noRot="1" noChangeAspect="1" noMove="1" noResize="1" noEditPoints="1" noAdjustHandles="1" noChangeArrowheads="1" noChangeShapeType="1" noTextEdit="1"/>
              </p:cNvSpPr>
              <p:nvPr/>
            </p:nvSpPr>
            <p:spPr>
              <a:xfrm>
                <a:off x="5802224" y="2325051"/>
                <a:ext cx="532903" cy="461280"/>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579003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9" name="文本框 58"/>
              <p:cNvSpPr txBox="1">
                <a:spLocks noRot="1" noChangeAspect="1" noMove="1" noResize="1" noEditPoints="1" noAdjustHandles="1" noChangeArrowheads="1" noChangeShapeType="1" noTextEdit="1"/>
              </p:cNvSpPr>
              <p:nvPr/>
            </p:nvSpPr>
            <p:spPr>
              <a:xfrm>
                <a:off x="5790032" y="3080955"/>
                <a:ext cx="532903" cy="461665"/>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5863184" y="4434267"/>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5863184" y="4434267"/>
                <a:ext cx="532903" cy="470129"/>
              </a:xfrm>
              <a:prstGeom prst="rect">
                <a:avLst/>
              </a:prstGeom>
              <a:blipFill rotWithShape="0">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2882240" y="2312859"/>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1" name="文本框 60"/>
              <p:cNvSpPr txBox="1">
                <a:spLocks noRot="1" noChangeAspect="1" noMove="1" noResize="1" noEditPoints="1" noAdjustHandles="1" noChangeArrowheads="1" noChangeShapeType="1" noTextEdit="1"/>
              </p:cNvSpPr>
              <p:nvPr/>
            </p:nvSpPr>
            <p:spPr>
              <a:xfrm>
                <a:off x="2882240" y="2312859"/>
                <a:ext cx="826252" cy="46128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2870048" y="3068763"/>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2" name="文本框 61"/>
              <p:cNvSpPr txBox="1">
                <a:spLocks noRot="1" noChangeAspect="1" noMove="1" noResize="1" noEditPoints="1" noAdjustHandles="1" noChangeArrowheads="1" noChangeShapeType="1" noTextEdit="1"/>
              </p:cNvSpPr>
              <p:nvPr/>
            </p:nvSpPr>
            <p:spPr>
              <a:xfrm>
                <a:off x="2870048" y="3068763"/>
                <a:ext cx="826252" cy="461665"/>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2943200" y="4422075"/>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2943200" y="4422075"/>
                <a:ext cx="826252" cy="511935"/>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4619600" y="24774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𝑏</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4" name="文本框 63"/>
              <p:cNvSpPr txBox="1">
                <a:spLocks noRot="1" noChangeAspect="1" noMove="1" noResize="1" noEditPoints="1" noAdjustHandles="1" noChangeArrowheads="1" noChangeShapeType="1" noTextEdit="1"/>
              </p:cNvSpPr>
              <p:nvPr/>
            </p:nvSpPr>
            <p:spPr>
              <a:xfrm>
                <a:off x="4619600" y="2477451"/>
                <a:ext cx="532903" cy="461280"/>
              </a:xfrm>
              <a:prstGeom prst="rect">
                <a:avLst/>
              </a:prstGeom>
              <a:blipFill rotWithShape="0">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4790288" y="378199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𝑏</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5" name="文本框 64"/>
              <p:cNvSpPr txBox="1">
                <a:spLocks noRot="1" noChangeAspect="1" noMove="1" noResize="1" noEditPoints="1" noAdjustHandles="1" noChangeArrowheads="1" noChangeShapeType="1" noTextEdit="1"/>
              </p:cNvSpPr>
              <p:nvPr/>
            </p:nvSpPr>
            <p:spPr>
              <a:xfrm>
                <a:off x="4790288" y="3781995"/>
                <a:ext cx="532903" cy="461665"/>
              </a:xfrm>
              <a:prstGeom prst="rect">
                <a:avLst/>
              </a:prstGeom>
              <a:blipFill rotWithShape="0">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4735424" y="464153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𝑏</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6" name="文本框 65"/>
              <p:cNvSpPr txBox="1">
                <a:spLocks noRot="1" noChangeAspect="1" noMove="1" noResize="1" noEditPoints="1" noAdjustHandles="1" noChangeArrowheads="1" noChangeShapeType="1" noTextEdit="1"/>
              </p:cNvSpPr>
              <p:nvPr/>
            </p:nvSpPr>
            <p:spPr>
              <a:xfrm>
                <a:off x="4735424" y="4641531"/>
                <a:ext cx="532903" cy="470129"/>
              </a:xfrm>
              <a:prstGeom prst="rect">
                <a:avLst/>
              </a:prstGeom>
              <a:blipFill rotWithShape="0">
                <a:blip r:embed="rId34"/>
                <a:stretch>
                  <a:fillRect/>
                </a:stretch>
              </a:blipFill>
            </p:spPr>
            <p:txBody>
              <a:bodyPr/>
              <a:lstStyle/>
              <a:p>
                <a:r>
                  <a:rPr lang="zh-CN" altLang="en-US">
                    <a:noFill/>
                  </a:rPr>
                  <a:t> </a:t>
                </a:r>
              </a:p>
            </p:txBody>
          </p:sp>
        </mc:Fallback>
      </mc:AlternateContent>
      <p:sp>
        <p:nvSpPr>
          <p:cNvPr id="16" name="文本框 15"/>
          <p:cNvSpPr txBox="1"/>
          <p:nvPr/>
        </p:nvSpPr>
        <p:spPr>
          <a:xfrm>
            <a:off x="5641848" y="2971800"/>
            <a:ext cx="65" cy="276999"/>
          </a:xfrm>
          <a:prstGeom prst="rect">
            <a:avLst/>
          </a:prstGeom>
          <a:noFill/>
        </p:spPr>
        <p:txBody>
          <a:bodyPr wrap="none" lIns="0" tIns="0" rIns="0" bIns="0" rtlCol="0">
            <a:spAutoFit/>
          </a:bodyPr>
          <a:lstStyle/>
          <a:p>
            <a:endParaRPr kumimoji="1" lang="zh-CN" altLang="en-US"/>
          </a:p>
        </p:txBody>
      </p:sp>
      <mc:AlternateContent xmlns:mc="http://schemas.openxmlformats.org/markup-compatibility/2006" xmlns:a14="http://schemas.microsoft.com/office/drawing/2010/main">
        <mc:Choice Requires="a14">
          <p:sp>
            <p:nvSpPr>
              <p:cNvPr id="17" name="文本框 16"/>
              <p:cNvSpPr txBox="1"/>
              <p:nvPr/>
            </p:nvSpPr>
            <p:spPr>
              <a:xfrm>
                <a:off x="6985036" y="3542620"/>
                <a:ext cx="1628907" cy="20926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smtClean="0">
                              <a:latin typeface="Cambria Math" charset="0"/>
                            </a:rPr>
                            <m:t>𝒃</m:t>
                          </m:r>
                        </m:e>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p>
                      <m:r>
                        <a:rPr kumimoji="1" lang="en-US" altLang="zh-CN" sz="2400" b="0" i="1" smtClean="0">
                          <a:latin typeface="Cambria Math" charset="0"/>
                        </a:rPr>
                        <m:t>=</m:t>
                      </m:r>
                      <m:d>
                        <m:dPr>
                          <m:begChr m:val="["/>
                          <m:endChr m:val="]"/>
                          <m:ctrlPr>
                            <a:rPr kumimoji="1" lang="mr-IN" altLang="zh-CN" sz="2400" b="0" i="1" smtClean="0">
                              <a:latin typeface="Cambria Math" panose="02040503050406030204" pitchFamily="18" charset="0"/>
                            </a:rPr>
                          </m:ctrlPr>
                        </m:dPr>
                        <m:e>
                          <m:m>
                            <m:mPr>
                              <m:mcs>
                                <m:mc>
                                  <m:mcPr>
                                    <m:count m:val="1"/>
                                    <m:mcJc m:val="center"/>
                                  </m:mcPr>
                                </m:mc>
                              </m:mcs>
                              <m:ctrlPr>
                                <a:rPr kumimoji="1" lang="mr-IN" altLang="zh-CN" sz="2400" b="0" i="1" smtClean="0">
                                  <a:latin typeface="Cambria Math" panose="02040503050406030204" pitchFamily="18" charset="0"/>
                                </a:rPr>
                              </m:ctrlPr>
                            </m:mPr>
                            <m:mr>
                              <m:e>
                                <m:m>
                                  <m:mPr>
                                    <m:mcs>
                                      <m:mc>
                                        <m:mcPr>
                                          <m:count m:val="1"/>
                                          <m:mcJc m:val="center"/>
                                        </m:mcPr>
                                      </m:mc>
                                    </m:mcs>
                                    <m:ctrlPr>
                                      <a:rPr kumimoji="1" lang="mr-IN" altLang="zh-CN" sz="2400" b="0" i="1" smtClean="0">
                                        <a:latin typeface="Cambria Math" panose="02040503050406030204" pitchFamily="18" charset="0"/>
                                      </a:rPr>
                                    </m:ctrlPr>
                                  </m:mPr>
                                  <m:m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𝑏</m:t>
                                          </m:r>
                                        </m:e>
                                        <m:sub>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𝑏</m:t>
                                          </m:r>
                                        </m:e>
                                        <m:sub>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mr>
                            <m:mr>
                              <m:e>
                                <m:r>
                                  <a:rPr kumimoji="1" lang="mr-IN" altLang="zh-CN" sz="2400" b="0" i="1" smtClean="0">
                                    <a:latin typeface="Cambria Math" charset="0"/>
                                  </a:rPr>
                                  <m:t>⋮</m:t>
                                </m:r>
                              </m:e>
                            </m:mr>
                            <m:mr>
                              <m:e>
                                <m:m>
                                  <m:mPr>
                                    <m:mcs>
                                      <m:mc>
                                        <m:mcPr>
                                          <m:count m:val="1"/>
                                          <m:mcJc m:val="center"/>
                                        </m:mcPr>
                                      </m:mc>
                                    </m:mcs>
                                    <m:ctrlPr>
                                      <a:rPr kumimoji="1" lang="mr-IN" altLang="zh-CN" sz="2400" b="0" i="1" smtClean="0">
                                        <a:latin typeface="Cambria Math" panose="02040503050406030204" pitchFamily="18" charset="0"/>
                                      </a:rPr>
                                    </m:ctrlPr>
                                  </m:mPr>
                                  <m:m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𝑏</m:t>
                                          </m:r>
                                        </m:e>
                                        <m:sub>
                                          <m:r>
                                            <a:rPr kumimoji="1" lang="en-US" altLang="zh-CN" sz="2400" b="0" i="1" smtClean="0">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r>
                                        <a:rPr kumimoji="1" lang="mr-IN" altLang="zh-CN" sz="2400" b="0" i="1" smtClean="0">
                                          <a:latin typeface="Cambria Math" charset="0"/>
                                        </a:rPr>
                                        <m:t>⋮</m:t>
                                      </m:r>
                                    </m:e>
                                  </m:mr>
                                </m:m>
                              </m:e>
                            </m:mr>
                          </m:m>
                        </m:e>
                      </m:d>
                    </m:oMath>
                  </m:oMathPara>
                </a14:m>
                <a:endParaRPr kumimoji="1" lang="zh-CN" altLang="en-US" sz="24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6985036" y="3542620"/>
                <a:ext cx="1628907" cy="2092624"/>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947895" y="2009963"/>
                <a:ext cx="806567" cy="6408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r>
                            <a:rPr lang="en-US" altLang="zh-CN" sz="2800" b="0" i="1" smtClean="0">
                              <a:latin typeface="Cambria Math" charset="0"/>
                            </a:rPr>
                            <m:t>𝑏</m:t>
                          </m:r>
                        </m:e>
                        <m:sub>
                          <m:r>
                            <a:rPr lang="en-US" altLang="zh-CN" sz="2800" b="0" i="1" smtClean="0">
                              <a:latin typeface="Cambria Math" charset="0"/>
                            </a:rPr>
                            <m:t>𝑖</m:t>
                          </m:r>
                        </m:sub>
                        <m:sup>
                          <m:r>
                            <a:rPr lang="en-US" altLang="zh-CN" sz="2800" b="0" i="1" smtClean="0">
                              <a:latin typeface="Cambria Math" charset="0"/>
                            </a:rPr>
                            <m:t>(</m:t>
                          </m:r>
                          <m:r>
                            <a:rPr lang="en-US" altLang="zh-CN" sz="2800" b="0" i="1" smtClean="0">
                              <a:latin typeface="Cambria Math" charset="0"/>
                            </a:rPr>
                            <m:t>𝑙</m:t>
                          </m:r>
                          <m:r>
                            <a:rPr lang="en-US" altLang="zh-CN" sz="2800" b="0" i="1" smtClean="0">
                              <a:latin typeface="Cambria Math" charset="0"/>
                            </a:rPr>
                            <m:t>)</m:t>
                          </m:r>
                        </m:sup>
                      </m:sSubSup>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6947895" y="2009963"/>
                <a:ext cx="806567" cy="640816"/>
              </a:xfrm>
              <a:prstGeom prst="rect">
                <a:avLst/>
              </a:prstGeom>
              <a:blipFill rotWithShape="0">
                <a:blip r:embed="rId36"/>
                <a:stretch>
                  <a:fillRect/>
                </a:stretch>
              </a:blipFill>
            </p:spPr>
            <p:txBody>
              <a:bodyPr/>
              <a:lstStyle/>
              <a:p>
                <a:r>
                  <a:rPr lang="zh-CN" altLang="en-US">
                    <a:noFill/>
                  </a:rPr>
                  <a:t> </a:t>
                </a:r>
              </a:p>
            </p:txBody>
          </p:sp>
        </mc:Fallback>
      </mc:AlternateContent>
      <p:grpSp>
        <p:nvGrpSpPr>
          <p:cNvPr id="67" name="群組 51"/>
          <p:cNvGrpSpPr/>
          <p:nvPr/>
        </p:nvGrpSpPr>
        <p:grpSpPr>
          <a:xfrm>
            <a:off x="4886941" y="5556544"/>
            <a:ext cx="1427039" cy="903735"/>
            <a:chOff x="-511288" y="5350007"/>
            <a:chExt cx="1427039" cy="903735"/>
          </a:xfrm>
        </p:grpSpPr>
        <p:grpSp>
          <p:nvGrpSpPr>
            <p:cNvPr id="68" name="群組 49"/>
            <p:cNvGrpSpPr/>
            <p:nvPr/>
          </p:nvGrpSpPr>
          <p:grpSpPr>
            <a:xfrm>
              <a:off x="-511288" y="5756645"/>
              <a:ext cx="1427039" cy="497097"/>
              <a:chOff x="590519" y="6120573"/>
              <a:chExt cx="1427039" cy="497097"/>
            </a:xfrm>
          </p:grpSpPr>
          <p:sp>
            <p:nvSpPr>
              <p:cNvPr id="70"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71" name="Object 12"/>
              <p:cNvGraphicFramePr>
                <a:graphicFrameLocks noChangeAspect="1"/>
              </p:cNvGraphicFramePr>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name="方程式" r:id="rId37" imgW="203040" imgH="228600" progId="Equation.3">
                      <p:embed/>
                    </p:oleObj>
                  </mc:Choice>
                  <mc:Fallback>
                    <p:oleObj name="方程式" r:id="rId37" imgW="203040" imgH="228600" progId="Equation.3">
                      <p:embed/>
                      <p:pic>
                        <p:nvPicPr>
                          <p:cNvPr id="0" name=""/>
                          <p:cNvPicPr>
                            <a:picLocks noChangeAspect="1" noChangeArrowheads="1"/>
                          </p:cNvPicPr>
                          <p:nvPr/>
                        </p:nvPicPr>
                        <p:blipFill>
                          <a:blip r:embed="rId38"/>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9" name="Object 12"/>
            <p:cNvGraphicFramePr>
              <a:graphicFrameLocks noChangeAspect="1"/>
            </p:cNvGraphicFramePr>
            <p:nvPr>
              <p:extLst>
                <p:ext uri="{D42A27DB-BD31-4B8C-83A1-F6EECF244321}">
                  <p14:modId xmlns:p14="http://schemas.microsoft.com/office/powerpoint/2010/main" val="1193402432"/>
                </p:ext>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name="方程式" r:id="rId39" imgW="88560" imgH="177480" progId="Equation.3">
                    <p:embed/>
                  </p:oleObj>
                </mc:Choice>
                <mc:Fallback>
                  <p:oleObj name="方程式" r:id="rId39" imgW="88560" imgH="177480" progId="Equation.3">
                    <p:embed/>
                    <p:pic>
                      <p:nvPicPr>
                        <p:cNvPr id="0" name=""/>
                        <p:cNvPicPr>
                          <a:picLocks noChangeAspect="1" noChangeArrowheads="1"/>
                        </p:cNvPicPr>
                        <p:nvPr/>
                      </p:nvPicPr>
                      <p:blipFill>
                        <a:blip r:embed="rId40"/>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2" name="群組 52"/>
          <p:cNvGrpSpPr/>
          <p:nvPr/>
        </p:nvGrpSpPr>
        <p:grpSpPr>
          <a:xfrm>
            <a:off x="1845331" y="5487356"/>
            <a:ext cx="1834874" cy="953237"/>
            <a:chOff x="4730146" y="6147237"/>
            <a:chExt cx="1834874" cy="953237"/>
          </a:xfrm>
        </p:grpSpPr>
        <p:grpSp>
          <p:nvGrpSpPr>
            <p:cNvPr id="73" name="群組 9"/>
            <p:cNvGrpSpPr/>
            <p:nvPr/>
          </p:nvGrpSpPr>
          <p:grpSpPr>
            <a:xfrm>
              <a:off x="5190419" y="6147237"/>
              <a:ext cx="1374601" cy="461665"/>
              <a:chOff x="1627412" y="1029458"/>
              <a:chExt cx="1374601" cy="461665"/>
            </a:xfrm>
          </p:grpSpPr>
          <p:sp>
            <p:nvSpPr>
              <p:cNvPr id="77"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78" name="Object 12"/>
              <p:cNvGraphicFramePr>
                <a:graphicFrameLocks noChangeAspect="1"/>
              </p:cNvGraphicFramePr>
              <p:nvPr>
                <p:extLst>
                  <p:ext uri="{D42A27DB-BD31-4B8C-83A1-F6EECF244321}">
                    <p14:modId xmlns:p14="http://schemas.microsoft.com/office/powerpoint/2010/main" val="17411644"/>
                  </p:ext>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name="方程式" r:id="rId41" imgW="279360" imgH="177480" progId="Equation.3">
                      <p:embed/>
                    </p:oleObj>
                  </mc:Choice>
                  <mc:Fallback>
                    <p:oleObj name="方程式" r:id="rId41" imgW="279360" imgH="177480" progId="Equation.3">
                      <p:embed/>
                      <p:pic>
                        <p:nvPicPr>
                          <p:cNvPr id="0" name=""/>
                          <p:cNvPicPr>
                            <a:picLocks noChangeAspect="1" noChangeArrowheads="1"/>
                          </p:cNvPicPr>
                          <p:nvPr/>
                        </p:nvPicPr>
                        <p:blipFill>
                          <a:blip r:embed="rId42"/>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4" name="群組 50"/>
            <p:cNvGrpSpPr/>
            <p:nvPr/>
          </p:nvGrpSpPr>
          <p:grpSpPr>
            <a:xfrm>
              <a:off x="4730146" y="6590582"/>
              <a:ext cx="1568894" cy="509892"/>
              <a:chOff x="3460582" y="6120573"/>
              <a:chExt cx="1568894" cy="509892"/>
            </a:xfrm>
          </p:grpSpPr>
          <p:sp>
            <p:nvSpPr>
              <p:cNvPr id="75"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76" name="Object 12"/>
              <p:cNvGraphicFramePr>
                <a:graphicFrameLocks noChangeAspect="1"/>
              </p:cNvGraphicFramePr>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name="方程式" r:id="rId43" imgW="279360" imgH="228600" progId="Equation.DSMT4">
                      <p:embed/>
                    </p:oleObj>
                  </mc:Choice>
                  <mc:Fallback>
                    <p:oleObj name="方程式" r:id="rId43" imgW="279360" imgH="228600" progId="Equation.DSMT4">
                      <p:embed/>
                      <p:pic>
                        <p:nvPicPr>
                          <p:cNvPr id="0" name=""/>
                          <p:cNvPicPr>
                            <a:picLocks noChangeAspect="1" noChangeArrowheads="1"/>
                          </p:cNvPicPr>
                          <p:nvPr/>
                        </p:nvPicPr>
                        <p:blipFill>
                          <a:blip r:embed="rId44"/>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79" name="矩形 78"/>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912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6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1"/>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21" grpId="0"/>
      <p:bldP spid="64" grpId="0"/>
      <p:bldP spid="65" grpId="0"/>
      <p:bldP spid="6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noAutofit/>
          </a:bodyPr>
          <a:lstStyle/>
          <a:p>
            <a:r>
              <a:rPr lang="zh-CN" altLang="en-US" dirty="0"/>
              <a:t>符号表示</a:t>
            </a:r>
            <a:endParaRPr lang="zh-TW" altLang="en-US" dirty="0"/>
          </a:p>
        </p:txBody>
      </p:sp>
      <p:sp>
        <p:nvSpPr>
          <p:cNvPr id="4" name="橢圓 3"/>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文字方塊 6"/>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18"/>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橢圓 21"/>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9"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7" name="直線單箭頭接點 56"/>
          <p:cNvCxnSpPr/>
          <p:nvPr/>
        </p:nvCxnSpPr>
        <p:spPr>
          <a:xfrm>
            <a:off x="5782960" y="4364671"/>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a:off x="2807709" y="4364671"/>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 idx="6"/>
            <a:endCxn id="22" idx="2"/>
          </p:cNvCxnSpPr>
          <p:nvPr/>
        </p:nvCxnSpPr>
        <p:spPr>
          <a:xfrm>
            <a:off x="2826759" y="3060109"/>
            <a:ext cx="2380610" cy="1323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3" name="Object 12"/>
          <p:cNvGraphicFramePr>
            <a:graphicFrameLocks noChangeAspect="1"/>
          </p:cNvGraphicFramePr>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name="方程式" r:id="rId3" imgW="88560" imgH="164880" progId="Equation.3">
                  <p:embed/>
                </p:oleObj>
              </mc:Choice>
              <mc:Fallback>
                <p:oleObj name="方程式" r:id="rId3" imgW="88560" imgH="164880" progId="Equation.3">
                  <p:embed/>
                  <p:pic>
                    <p:nvPicPr>
                      <p:cNvPr id="0" name=""/>
                      <p:cNvPicPr>
                        <a:picLocks noChangeAspect="1" noChangeArrowheads="1"/>
                      </p:cNvPicPr>
                      <p:nvPr/>
                    </p:nvPicPr>
                    <p:blipFill>
                      <a:blip r:embed="rId4"/>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 name="Object 12"/>
          <p:cNvGraphicFramePr>
            <a:graphicFrameLocks noChangeAspect="1"/>
          </p:cNvGraphicFramePr>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name="方程式" r:id="rId5" imgW="126720" imgH="164880" progId="Equation.3">
                  <p:embed/>
                </p:oleObj>
              </mc:Choice>
              <mc:Fallback>
                <p:oleObj name="方程式" r:id="rId5" imgW="126720" imgH="164880" progId="Equation.3">
                  <p:embed/>
                  <p:pic>
                    <p:nvPicPr>
                      <p:cNvPr id="0" name=""/>
                      <p:cNvPicPr>
                        <a:picLocks noChangeAspect="1" noChangeArrowheads="1"/>
                      </p:cNvPicPr>
                      <p:nvPr/>
                    </p:nvPicPr>
                    <p:blipFill>
                      <a:blip r:embed="rId6"/>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 name="Object 12"/>
          <p:cNvGraphicFramePr>
            <a:graphicFrameLocks noChangeAspect="1"/>
          </p:cNvGraphicFramePr>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name="方程式" r:id="rId7" imgW="126720" imgH="190440" progId="Equation.3">
                  <p:embed/>
                </p:oleObj>
              </mc:Choice>
              <mc:Fallback>
                <p:oleObj name="方程式" r:id="rId7" imgW="126720" imgH="190440" progId="Equation.3">
                  <p:embed/>
                  <p:pic>
                    <p:nvPicPr>
                      <p:cNvPr id="0" name=""/>
                      <p:cNvPicPr>
                        <a:picLocks noChangeAspect="1" noChangeArrowheads="1"/>
                      </p:cNvPicPr>
                      <p:nvPr/>
                    </p:nvPicPr>
                    <p:blipFill>
                      <a:blip r:embed="rId8"/>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 name="Object 12"/>
          <p:cNvGraphicFramePr>
            <a:graphicFrameLocks noChangeAspect="1"/>
          </p:cNvGraphicFramePr>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name="方程式" r:id="rId9" imgW="88560" imgH="164880" progId="Equation.3">
                  <p:embed/>
                </p:oleObj>
              </mc:Choice>
              <mc:Fallback>
                <p:oleObj name="方程式" r:id="rId9" imgW="88560" imgH="164880" progId="Equation.3">
                  <p:embed/>
                  <p:pic>
                    <p:nvPicPr>
                      <p:cNvPr id="0" name=""/>
                      <p:cNvPicPr>
                        <a:picLocks noChangeAspect="1" noChangeArrowheads="1"/>
                      </p:cNvPicPr>
                      <p:nvPr/>
                    </p:nvPicPr>
                    <p:blipFill>
                      <a:blip r:embed="rId10"/>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99" name="文字方塊 98"/>
              <p:cNvSpPr txBox="1"/>
              <p:nvPr/>
            </p:nvSpPr>
            <p:spPr>
              <a:xfrm>
                <a:off x="7444148" y="1226904"/>
                <a:ext cx="4165950" cy="830997"/>
              </a:xfrm>
              <a:prstGeom prst="rect">
                <a:avLst/>
              </a:prstGeom>
              <a:noFill/>
            </p:spPr>
            <p:txBody>
              <a:bodyPr wrap="square" rtlCol="0">
                <a:spAutoFit/>
              </a:bodyPr>
              <a:lstStyle/>
              <a:p>
                <a:r>
                  <a:rPr lang="en-US" altLang="zh-TW" sz="2400" dirty="0"/>
                  <a:t>:</a:t>
                </a: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i="1">
                        <a:latin typeface="Cambria Math" charset="0"/>
                        <a:ea typeface="Microsoft YaHei" charset="-122"/>
                        <a:cs typeface="Microsoft YaHei" charset="-122"/>
                      </a:rPr>
                      <m:t>𝑙</m:t>
                    </m:r>
                  </m:oMath>
                </a14:m>
                <a:r>
                  <a:rPr lang="zh-CN" altLang="en-US" sz="2400" dirty="0">
                    <a:latin typeface="Microsoft YaHei" charset="-122"/>
                    <a:ea typeface="Microsoft YaHei" charset="-122"/>
                    <a:cs typeface="Microsoft YaHei" charset="-122"/>
                  </a:rPr>
                  <a:t>层的第</a:t>
                </a:r>
                <a14:m>
                  <m:oMath xmlns:m="http://schemas.openxmlformats.org/officeDocument/2006/math">
                    <m:r>
                      <a:rPr lang="en-US" altLang="zh-CN" sz="2400" i="1" dirty="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个神经元的激活函数的输入</a:t>
                </a:r>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7444148" y="1226904"/>
                <a:ext cx="4165950" cy="830997"/>
              </a:xfrm>
              <a:prstGeom prst="rect">
                <a:avLst/>
              </a:prstGeom>
              <a:blipFill rotWithShape="0">
                <a:blip r:embed="rId12"/>
                <a:stretch>
                  <a:fillRect l="-2193" t="-6569" r="-1316" b="-14599"/>
                </a:stretch>
              </a:blipFill>
            </p:spPr>
            <p:txBody>
              <a:bodyPr/>
              <a:lstStyle/>
              <a:p>
                <a:r>
                  <a:rPr lang="zh-CN" altLang="en-US">
                    <a:noFill/>
                  </a:rPr>
                  <a:t> </a:t>
                </a:r>
              </a:p>
            </p:txBody>
          </p:sp>
        </mc:Fallback>
      </mc:AlternateContent>
      <p:cxnSp>
        <p:nvCxnSpPr>
          <p:cNvPr id="103" name="直線單箭頭接點 102"/>
          <p:cNvCxnSpPr/>
          <p:nvPr/>
        </p:nvCxnSpPr>
        <p:spPr>
          <a:xfrm>
            <a:off x="2821833" y="2319931"/>
            <a:ext cx="2385536" cy="20637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群組 116"/>
          <p:cNvGrpSpPr/>
          <p:nvPr/>
        </p:nvGrpSpPr>
        <p:grpSpPr>
          <a:xfrm>
            <a:off x="3868795" y="5157620"/>
            <a:ext cx="342900" cy="369049"/>
            <a:chOff x="340312" y="4732744"/>
            <a:chExt cx="342900" cy="369049"/>
          </a:xfrm>
        </p:grpSpPr>
        <p:sp>
          <p:nvSpPr>
            <p:cNvPr id="118" name="矩形 117"/>
            <p:cNvSpPr/>
            <p:nvPr/>
          </p:nvSpPr>
          <p:spPr>
            <a:xfrm>
              <a:off x="340312" y="4758893"/>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119" name="Object 12"/>
            <p:cNvGraphicFramePr>
              <a:graphicFrameLocks noChangeAspect="1"/>
            </p:cNvGraphicFramePr>
            <p:nvPr/>
          </p:nvGraphicFramePr>
          <p:xfrm>
            <a:off x="430658" y="4732744"/>
            <a:ext cx="188913" cy="354012"/>
          </p:xfrm>
          <a:graphic>
            <a:graphicData uri="http://schemas.openxmlformats.org/presentationml/2006/ole">
              <mc:AlternateContent xmlns:mc="http://schemas.openxmlformats.org/markup-compatibility/2006">
                <mc:Choice xmlns:v="urn:schemas-microsoft-com:vml" Requires="v">
                  <p:oleObj name="方程式" r:id="rId13" imgW="88560" imgH="164880" progId="Equation.3">
                    <p:embed/>
                  </p:oleObj>
                </mc:Choice>
                <mc:Fallback>
                  <p:oleObj name="方程式" r:id="rId13" imgW="88560" imgH="164880" progId="Equation.3">
                    <p:embed/>
                    <p:pic>
                      <p:nvPicPr>
                        <p:cNvPr id="0" name=""/>
                        <p:cNvPicPr>
                          <a:picLocks noChangeAspect="1" noChangeArrowheads="1"/>
                        </p:cNvPicPr>
                        <p:nvPr/>
                      </p:nvPicPr>
                      <p:blipFill>
                        <a:blip r:embed="rId14"/>
                        <a:srcRect/>
                        <a:stretch>
                          <a:fillRect/>
                        </a:stretch>
                      </p:blipFill>
                      <p:spPr bwMode="auto">
                        <a:xfrm>
                          <a:off x="430658" y="4732744"/>
                          <a:ext cx="188913"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20" name="直線單箭頭接點 119"/>
          <p:cNvCxnSpPr>
            <a:endCxn id="22" idx="2"/>
          </p:cNvCxnSpPr>
          <p:nvPr/>
        </p:nvCxnSpPr>
        <p:spPr>
          <a:xfrm flipV="1">
            <a:off x="4228245" y="4383721"/>
            <a:ext cx="979125" cy="95090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文字方塊 61"/>
              <p:cNvSpPr txBox="1"/>
              <p:nvPr/>
            </p:nvSpPr>
            <p:spPr>
              <a:xfrm>
                <a:off x="7491620" y="2128809"/>
                <a:ext cx="4524704" cy="830997"/>
              </a:xfrm>
              <a:prstGeom prst="rect">
                <a:avLst/>
              </a:prstGeom>
              <a:noFill/>
            </p:spPr>
            <p:txBody>
              <a:bodyPr wrap="square" rtlCol="0">
                <a:spAutoFit/>
              </a:bodyPr>
              <a:lstStyle/>
              <a:p>
                <a:r>
                  <a:rPr lang="en-US" altLang="zh-TW" sz="2400" dirty="0"/>
                  <a:t>: </a:t>
                </a: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i="1">
                        <a:latin typeface="Cambria Math" charset="0"/>
                        <a:ea typeface="Microsoft YaHei" charset="-122"/>
                        <a:cs typeface="Microsoft YaHei" charset="-122"/>
                      </a:rPr>
                      <m:t>𝑙</m:t>
                    </m:r>
                  </m:oMath>
                </a14:m>
                <a:r>
                  <a:rPr lang="zh-CN" altLang="en-US" sz="2400" dirty="0">
                    <a:latin typeface="Microsoft YaHei" charset="-122"/>
                    <a:ea typeface="Microsoft YaHei" charset="-122"/>
                    <a:cs typeface="Microsoft YaHei" charset="-122"/>
                  </a:rPr>
                  <a:t>层的所有神经元的激活函数的输入</a:t>
                </a:r>
                <a:endParaRPr lang="zh-TW" altLang="en-US" sz="2400"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7491620" y="2128809"/>
                <a:ext cx="4524704" cy="830997"/>
              </a:xfrm>
              <a:prstGeom prst="rect">
                <a:avLst/>
              </a:prstGeom>
              <a:blipFill rotWithShape="0">
                <a:blip r:embed="rId15"/>
                <a:stretch>
                  <a:fillRect l="-2156" t="-6569" b="-145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2809088" y="2020251"/>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54" name="文本框 53"/>
              <p:cNvSpPr txBox="1">
                <a:spLocks noRot="1" noChangeAspect="1" noMove="1" noResize="1" noEditPoints="1" noAdjustHandles="1" noChangeArrowheads="1" noChangeShapeType="1" noTextEdit="1"/>
              </p:cNvSpPr>
              <p:nvPr/>
            </p:nvSpPr>
            <p:spPr>
              <a:xfrm>
                <a:off x="2809088" y="2020251"/>
                <a:ext cx="826252" cy="461280"/>
              </a:xfrm>
              <a:prstGeom prst="rect">
                <a:avLst/>
              </a:prstGeom>
              <a:blipFill rotWithShape="0">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2796896" y="2776155"/>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55" name="文本框 54"/>
              <p:cNvSpPr txBox="1">
                <a:spLocks noRot="1" noChangeAspect="1" noMove="1" noResize="1" noEditPoints="1" noAdjustHandles="1" noChangeArrowheads="1" noChangeShapeType="1" noTextEdit="1"/>
              </p:cNvSpPr>
              <p:nvPr/>
            </p:nvSpPr>
            <p:spPr>
              <a:xfrm>
                <a:off x="2796896" y="2776155"/>
                <a:ext cx="826252" cy="461665"/>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2870048" y="4129467"/>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56" name="文本框 55"/>
              <p:cNvSpPr txBox="1">
                <a:spLocks noRot="1" noChangeAspect="1" noMove="1" noResize="1" noEditPoints="1" noAdjustHandles="1" noChangeArrowheads="1" noChangeShapeType="1" noTextEdit="1"/>
              </p:cNvSpPr>
              <p:nvPr/>
            </p:nvSpPr>
            <p:spPr>
              <a:xfrm>
                <a:off x="2870048" y="4129467"/>
                <a:ext cx="826252" cy="511935"/>
              </a:xfrm>
              <a:prstGeom prst="rect">
                <a:avLst/>
              </a:prstGeom>
              <a:blipFill rotWithShape="0">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4735424" y="464153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𝑏</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8" name="文本框 57"/>
              <p:cNvSpPr txBox="1">
                <a:spLocks noRot="1" noChangeAspect="1" noMove="1" noResize="1" noEditPoints="1" noAdjustHandles="1" noChangeArrowheads="1" noChangeShapeType="1" noTextEdit="1"/>
              </p:cNvSpPr>
              <p:nvPr/>
            </p:nvSpPr>
            <p:spPr>
              <a:xfrm>
                <a:off x="4735424" y="4641531"/>
                <a:ext cx="532903" cy="470129"/>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3857600" y="2885883"/>
                <a:ext cx="600293" cy="498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𝑤</m:t>
                          </m:r>
                        </m:e>
                        <m:sub>
                          <m:r>
                            <a:rPr kumimoji="1" lang="en-US" altLang="zh-CN" sz="2400" b="0" i="1" smtClean="0">
                              <a:latin typeface="Cambria Math" charset="0"/>
                            </a:rPr>
                            <m:t>𝑖</m:t>
                          </m:r>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9" name="文本框 58"/>
              <p:cNvSpPr txBox="1">
                <a:spLocks noRot="1" noChangeAspect="1" noMove="1" noResize="1" noEditPoints="1" noAdjustHandles="1" noChangeArrowheads="1" noChangeShapeType="1" noTextEdit="1"/>
              </p:cNvSpPr>
              <p:nvPr/>
            </p:nvSpPr>
            <p:spPr>
              <a:xfrm>
                <a:off x="3857600" y="2885883"/>
                <a:ext cx="600293" cy="498406"/>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3845408" y="3660075"/>
                <a:ext cx="600293" cy="498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𝑤</m:t>
                          </m:r>
                        </m:e>
                        <m:sub>
                          <m:r>
                            <a:rPr kumimoji="1" lang="en-US" altLang="zh-CN" sz="2400" b="0" i="1" smtClean="0">
                              <a:latin typeface="Cambria Math" charset="0"/>
                            </a:rPr>
                            <m:t>𝑖</m:t>
                          </m:r>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3845408" y="3660075"/>
                <a:ext cx="600293" cy="498406"/>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3918654" y="4406392"/>
                <a:ext cx="600293"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𝑤</m:t>
                          </m:r>
                        </m:e>
                        <m:sub>
                          <m:r>
                            <a:rPr kumimoji="1" lang="en-US" altLang="zh-CN" sz="2400" b="0" i="1" smtClean="0">
                              <a:latin typeface="Cambria Math" charset="0"/>
                            </a:rPr>
                            <m:t>𝑖</m:t>
                          </m:r>
                          <m:r>
                            <a:rPr kumimoji="1" lang="en-US" altLang="zh-CN" sz="2400" b="0" i="1" smtClean="0">
                              <a:latin typeface="Cambria Math" charset="0"/>
                            </a:rPr>
                            <m:t>,</m:t>
                          </m:r>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1" name="文本框 60"/>
              <p:cNvSpPr txBox="1">
                <a:spLocks noRot="1" noChangeAspect="1" noMove="1" noResize="1" noEditPoints="1" noAdjustHandles="1" noChangeArrowheads="1" noChangeShapeType="1" noTextEdit="1"/>
              </p:cNvSpPr>
              <p:nvPr/>
            </p:nvSpPr>
            <p:spPr>
              <a:xfrm>
                <a:off x="3918654" y="4406392"/>
                <a:ext cx="600293" cy="511935"/>
              </a:xfrm>
              <a:prstGeom prst="rect">
                <a:avLst/>
              </a:prstGeom>
              <a:blipFill rotWithShape="0">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5790032" y="4434267"/>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4" name="文本框 63"/>
              <p:cNvSpPr txBox="1">
                <a:spLocks noRot="1" noChangeAspect="1" noMove="1" noResize="1" noEditPoints="1" noAdjustHandles="1" noChangeArrowheads="1" noChangeShapeType="1" noTextEdit="1"/>
              </p:cNvSpPr>
              <p:nvPr/>
            </p:nvSpPr>
            <p:spPr>
              <a:xfrm>
                <a:off x="5790032" y="4434267"/>
                <a:ext cx="532903" cy="470129"/>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4875632" y="366617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5" name="文本框 64"/>
              <p:cNvSpPr txBox="1">
                <a:spLocks noRot="1" noChangeAspect="1" noMove="1" noResize="1" noEditPoints="1" noAdjustHandles="1" noChangeArrowheads="1" noChangeShapeType="1" noTextEdit="1"/>
              </p:cNvSpPr>
              <p:nvPr/>
            </p:nvSpPr>
            <p:spPr>
              <a:xfrm>
                <a:off x="4875632" y="3666171"/>
                <a:ext cx="532903" cy="470129"/>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7003136" y="1276539"/>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6" name="文本框 65"/>
              <p:cNvSpPr txBox="1">
                <a:spLocks noRot="1" noChangeAspect="1" noMove="1" noResize="1" noEditPoints="1" noAdjustHandles="1" noChangeArrowheads="1" noChangeShapeType="1" noTextEdit="1"/>
              </p:cNvSpPr>
              <p:nvPr/>
            </p:nvSpPr>
            <p:spPr>
              <a:xfrm>
                <a:off x="7003136" y="1276539"/>
                <a:ext cx="532903" cy="470129"/>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7002124" y="2232755"/>
                <a:ext cx="599138"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b="1" i="1" smtClean="0">
                              <a:latin typeface="Cambria Math" charset="0"/>
                            </a:rPr>
                            <m:t>𝒁</m:t>
                          </m:r>
                        </m:e>
                        <m:sup>
                          <m:r>
                            <a:rPr kumimoji="1" lang="en-US" altLang="zh-CN" i="1">
                              <a:latin typeface="Cambria Math" charset="0"/>
                            </a:rPr>
                            <m:t>(</m:t>
                          </m:r>
                          <m:r>
                            <a:rPr kumimoji="1" lang="en-US" altLang="zh-CN" i="1">
                              <a:latin typeface="Cambria Math" charset="0"/>
                            </a:rPr>
                            <m:t>𝑙</m:t>
                          </m:r>
                          <m:r>
                            <a:rPr kumimoji="1" lang="en-US" altLang="zh-CN" i="1">
                              <a:latin typeface="Cambria Math" charset="0"/>
                            </a:rPr>
                            <m:t>)</m:t>
                          </m:r>
                        </m:sup>
                      </m:sSup>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7002124" y="2232755"/>
                <a:ext cx="599138" cy="380810"/>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7002124" y="3255901"/>
                <a:ext cx="4047262" cy="1097865"/>
              </a:xfrm>
              <a:prstGeom prst="rect">
                <a:avLst/>
              </a:prstGeom>
            </p:spPr>
            <p:txBody>
              <a:bodyPr wrap="none">
                <a:spAutoFit/>
              </a:bodyPr>
              <a:lstStyle/>
              <a:p>
                <a14:m>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a:latin typeface="Cambria Math" charset="0"/>
                          </a:rPr>
                          <m:t>𝑧</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r>
                      <a:rPr kumimoji="1" lang="en-US" altLang="zh-CN" sz="2400" b="0" i="1" smtClean="0">
                        <a:latin typeface="Cambria Math" charset="0"/>
                      </a:rPr>
                      <m:t>=</m:t>
                    </m:r>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sSubSup>
                      <m:sSubSupPr>
                        <m:ctrlPr>
                          <a:rPr kumimoji="1" lang="en-US" altLang="zh-CN" sz="2400" i="1">
                            <a:latin typeface="Cambria Math" panose="02040503050406030204" pitchFamily="18" charset="0"/>
                          </a:rPr>
                        </m:ctrlPr>
                      </m:sSubSupPr>
                      <m:e>
                        <m:r>
                          <a:rPr kumimoji="1" lang="en-US" altLang="zh-CN" sz="2400" i="1">
                            <a:latin typeface="Cambria Math" charset="0"/>
                          </a:rPr>
                          <m:t>𝑎</m:t>
                        </m:r>
                      </m:e>
                      <m:sub>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−1)</m:t>
                        </m:r>
                      </m:sup>
                    </m:sSubSup>
                  </m:oMath>
                </a14:m>
                <a:r>
                  <a:rPr kumimoji="1" lang="en-US" altLang="zh-CN" sz="2400" dirty="0"/>
                  <a:t>+</a:t>
                </a:r>
                <a14:m>
                  <m:oMath xmlns:m="http://schemas.openxmlformats.org/officeDocument/2006/math">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sSubSup>
                      <m:sSubSupPr>
                        <m:ctrlPr>
                          <a:rPr kumimoji="1" lang="en-US" altLang="zh-CN" sz="2400" i="1">
                            <a:latin typeface="Cambria Math" panose="02040503050406030204" pitchFamily="18" charset="0"/>
                          </a:rPr>
                        </m:ctrlPr>
                      </m:sSubSupPr>
                      <m:e>
                        <m:r>
                          <a:rPr kumimoji="1" lang="en-US" altLang="zh-CN" sz="2400" i="1">
                            <a:latin typeface="Cambria Math" charset="0"/>
                          </a:rPr>
                          <m:t>𝑎</m:t>
                        </m:r>
                      </m:e>
                      <m:sub>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−1)</m:t>
                        </m:r>
                      </m:sup>
                    </m:sSubSup>
                    <m:r>
                      <a:rPr kumimoji="1" lang="mr-IN" altLang="zh-CN" sz="2400" b="0" i="1" smtClean="0">
                        <a:latin typeface="Cambria Math" charset="0"/>
                      </a:rPr>
                      <m:t>…</m:t>
                    </m:r>
                  </m:oMath>
                </a14:m>
                <a:endParaRPr kumimoji="1" lang="en-US" altLang="zh-CN" sz="2400" b="0" i="1" dirty="0">
                  <a:latin typeface="Cambria Math" charset="0"/>
                </a:endParaRPr>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b="0" i="1" smtClean="0">
                              <a:latin typeface="Cambria Math" charset="0"/>
                            </a:rPr>
                            <m:t>𝑗</m:t>
                          </m:r>
                        </m:sub>
                        <m:sup>
                          <m:d>
                            <m:dPr>
                              <m:ctrlPr>
                                <a:rPr kumimoji="1" lang="en-US" altLang="zh-CN" sz="2400" i="1">
                                  <a:latin typeface="Cambria Math" panose="02040503050406030204" pitchFamily="18" charset="0"/>
                                </a:rPr>
                              </m:ctrlPr>
                            </m:dPr>
                            <m:e>
                              <m:r>
                                <a:rPr kumimoji="1" lang="en-US" altLang="zh-CN" sz="2400" i="1">
                                  <a:latin typeface="Cambria Math" charset="0"/>
                                </a:rPr>
                                <m:t>𝑙</m:t>
                              </m:r>
                            </m:e>
                          </m:d>
                        </m:sup>
                      </m:sSubSup>
                      <m:sSubSup>
                        <m:sSubSupPr>
                          <m:ctrlPr>
                            <a:rPr kumimoji="1" lang="en-US" altLang="zh-CN" sz="2400" i="1">
                              <a:latin typeface="Cambria Math" panose="02040503050406030204" pitchFamily="18" charset="0"/>
                            </a:rPr>
                          </m:ctrlPr>
                        </m:sSubSupPr>
                        <m:e>
                          <m:r>
                            <a:rPr kumimoji="1" lang="en-US" altLang="zh-CN" sz="2400" i="1">
                              <a:latin typeface="Cambria Math" charset="0"/>
                            </a:rPr>
                            <m:t>𝑎</m:t>
                          </m:r>
                        </m:e>
                        <m:sub>
                          <m:r>
                            <a:rPr kumimoji="1" lang="en-US" altLang="zh-CN" sz="2400" b="0" i="1" smtClean="0">
                              <a:latin typeface="Cambria Math" charset="0"/>
                            </a:rPr>
                            <m:t>𝑗</m:t>
                          </m:r>
                        </m:sub>
                        <m:sup>
                          <m:d>
                            <m:dPr>
                              <m:ctrlPr>
                                <a:rPr kumimoji="1" lang="en-US" altLang="zh-CN" sz="2400" i="1">
                                  <a:latin typeface="Cambria Math" panose="02040503050406030204" pitchFamily="18" charset="0"/>
                                </a:rPr>
                              </m:ctrlPr>
                            </m:dPr>
                            <m:e>
                              <m:r>
                                <a:rPr kumimoji="1" lang="en-US" altLang="zh-CN" sz="2400" i="1">
                                  <a:latin typeface="Cambria Math" charset="0"/>
                                </a:rPr>
                                <m:t>𝑙</m:t>
                              </m:r>
                              <m:r>
                                <a:rPr kumimoji="1" lang="en-US" altLang="zh-CN" sz="2400" i="1">
                                  <a:latin typeface="Cambria Math" charset="0"/>
                                </a:rPr>
                                <m:t>−1</m:t>
                              </m:r>
                            </m:e>
                          </m:d>
                        </m:sup>
                      </m:sSubSup>
                      <m:r>
                        <a:rPr kumimoji="1" lang="mr-IN" altLang="zh-CN" sz="2400" i="1" smtClean="0">
                          <a:latin typeface="Cambria Math" charset="0"/>
                        </a:rPr>
                        <m:t>…</m:t>
                      </m:r>
                      <m:r>
                        <a:rPr kumimoji="1" lang="en-US" altLang="zh-CN" sz="2400" b="0" i="1" smtClean="0">
                          <a:latin typeface="Cambria Math" charset="0"/>
                        </a:rPr>
                        <m:t>+</m:t>
                      </m:r>
                      <m:sSubSup>
                        <m:sSubSupPr>
                          <m:ctrlPr>
                            <a:rPr kumimoji="1" lang="en-US" altLang="zh-CN" sz="2400" i="1">
                              <a:latin typeface="Cambria Math" panose="02040503050406030204" pitchFamily="18" charset="0"/>
                            </a:rPr>
                          </m:ctrlPr>
                        </m:sSubSupPr>
                        <m:e>
                          <m:r>
                            <a:rPr kumimoji="1" lang="en-US" altLang="zh-CN" sz="2400" i="1">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oMath>
                  </m:oMathPara>
                </a14:m>
                <a:endParaRPr kumimoji="1"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7002124" y="3255901"/>
                <a:ext cx="4047262" cy="1097865"/>
              </a:xfrm>
              <a:prstGeom prst="rect">
                <a:avLst/>
              </a:prstGeom>
              <a:blipFill rotWithShape="0">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557826" y="4562687"/>
                <a:ext cx="3765133" cy="89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nary>
                        <m:naryPr>
                          <m:chr m:val="∑"/>
                          <m:limLoc m:val="subSup"/>
                          <m:ctrlPr>
                            <a:rPr kumimoji="1" lang="is-IS" altLang="zh-CN" sz="2400" b="0" i="1" smtClean="0">
                              <a:latin typeface="Cambria Math" panose="02040503050406030204" pitchFamily="18" charset="0"/>
                            </a:rPr>
                          </m:ctrlPr>
                        </m:naryPr>
                        <m:sub>
                          <m:r>
                            <m:rPr>
                              <m:brk m:alnAt="25"/>
                            </m:rPr>
                            <a:rPr kumimoji="1" lang="en-US" altLang="zh-CN" sz="2400" b="0" i="1" smtClean="0">
                              <a:latin typeface="Cambria Math" charset="0"/>
                            </a:rPr>
                            <m:t>𝑗</m:t>
                          </m:r>
                          <m:r>
                            <a:rPr kumimoji="1" lang="en-US" altLang="zh-CN" sz="2400" b="0" i="1" smtClean="0">
                              <a:latin typeface="Cambria Math" charset="0"/>
                            </a:rPr>
                            <m:t>=1</m:t>
                          </m:r>
                        </m:sub>
                        <m:sup>
                          <m:sSub>
                            <m:sSubPr>
                              <m:ctrlPr>
                                <a:rPr kumimoji="1" lang="en-US" altLang="zh-CN" sz="2400" b="0" i="1" smtClean="0">
                                  <a:latin typeface="Cambria Math" panose="02040503050406030204" pitchFamily="18" charset="0"/>
                                </a:rPr>
                              </m:ctrlPr>
                            </m:sSubPr>
                            <m:e>
                              <m:r>
                                <a:rPr kumimoji="1" lang="en-US" altLang="zh-CN" sz="2400" b="0" i="1" smtClean="0">
                                  <a:latin typeface="Cambria Math" charset="0"/>
                                </a:rPr>
                                <m:t>𝑁</m:t>
                              </m:r>
                            </m:e>
                            <m:sub>
                              <m:r>
                                <a:rPr kumimoji="1" lang="en-US" altLang="zh-CN" sz="2400" b="0" i="1" smtClean="0">
                                  <a:latin typeface="Cambria Math" charset="0"/>
                                </a:rPr>
                                <m:t>𝑙</m:t>
                              </m:r>
                              <m:r>
                                <a:rPr kumimoji="1" lang="en-US" altLang="zh-CN" sz="2400" b="0" i="1" smtClean="0">
                                  <a:latin typeface="Cambria Math" charset="0"/>
                                </a:rPr>
                                <m:t>−1</m:t>
                              </m:r>
                            </m:sub>
                          </m:sSub>
                        </m:sup>
                        <m:e>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i="1">
                                  <a:latin typeface="Cambria Math" charset="0"/>
                                </a:rPr>
                                <m:t>𝑗</m:t>
                              </m:r>
                            </m:sub>
                            <m:sup>
                              <m:d>
                                <m:dPr>
                                  <m:ctrlPr>
                                    <a:rPr kumimoji="1" lang="en-US" altLang="zh-CN" sz="2400" i="1">
                                      <a:latin typeface="Cambria Math" panose="02040503050406030204" pitchFamily="18" charset="0"/>
                                    </a:rPr>
                                  </m:ctrlPr>
                                </m:dPr>
                                <m:e>
                                  <m:r>
                                    <a:rPr kumimoji="1" lang="en-US" altLang="zh-CN" sz="2400" i="1">
                                      <a:latin typeface="Cambria Math" charset="0"/>
                                    </a:rPr>
                                    <m:t>𝑙</m:t>
                                  </m:r>
                                </m:e>
                              </m:d>
                            </m:sup>
                          </m:sSubSup>
                          <m:sSubSup>
                            <m:sSubSupPr>
                              <m:ctrlPr>
                                <a:rPr kumimoji="1" lang="en-US" altLang="zh-CN" sz="2400" i="1">
                                  <a:latin typeface="Cambria Math" panose="02040503050406030204" pitchFamily="18" charset="0"/>
                                </a:rPr>
                              </m:ctrlPr>
                            </m:sSubSupPr>
                            <m:e>
                              <m:r>
                                <a:rPr kumimoji="1" lang="en-US" altLang="zh-CN" sz="2400" i="1">
                                  <a:latin typeface="Cambria Math" charset="0"/>
                                </a:rPr>
                                <m:t>𝑎</m:t>
                              </m:r>
                            </m:e>
                            <m:sub>
                              <m:r>
                                <a:rPr kumimoji="1" lang="en-US" altLang="zh-CN" sz="2400" i="1">
                                  <a:latin typeface="Cambria Math" charset="0"/>
                                </a:rPr>
                                <m:t>𝑗</m:t>
                              </m:r>
                            </m:sub>
                            <m:sup>
                              <m:d>
                                <m:dPr>
                                  <m:ctrlPr>
                                    <a:rPr kumimoji="1" lang="en-US" altLang="zh-CN" sz="2400" i="1">
                                      <a:latin typeface="Cambria Math" panose="02040503050406030204" pitchFamily="18" charset="0"/>
                                    </a:rPr>
                                  </m:ctrlPr>
                                </m:dPr>
                                <m:e>
                                  <m:r>
                                    <a:rPr kumimoji="1" lang="en-US" altLang="zh-CN" sz="2400" i="1">
                                      <a:latin typeface="Cambria Math" charset="0"/>
                                    </a:rPr>
                                    <m:t>𝑙</m:t>
                                  </m:r>
                                  <m:r>
                                    <a:rPr kumimoji="1" lang="en-US" altLang="zh-CN" sz="2400" i="1">
                                      <a:latin typeface="Cambria Math" charset="0"/>
                                    </a:rPr>
                                    <m:t>−1</m:t>
                                  </m:r>
                                </m:e>
                              </m:d>
                            </m:sup>
                          </m:sSubSup>
                        </m:e>
                      </m:nary>
                      <m:r>
                        <a:rPr kumimoji="1" lang="en-US" altLang="zh-CN" sz="2400" b="0" i="1" smtClean="0">
                          <a:latin typeface="Cambria Math" charset="0"/>
                        </a:rPr>
                        <m:t>+</m:t>
                      </m:r>
                      <m:sSubSup>
                        <m:sSubSupPr>
                          <m:ctrlPr>
                            <a:rPr kumimoji="1" lang="en-US" altLang="zh-CN" sz="2400" i="1">
                              <a:latin typeface="Cambria Math" panose="02040503050406030204" pitchFamily="18" charset="0"/>
                            </a:rPr>
                          </m:ctrlPr>
                        </m:sSubSupPr>
                        <m:e>
                          <m:r>
                            <a:rPr kumimoji="1" lang="en-US" altLang="zh-CN" sz="2400" i="1">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oMath>
                  </m:oMathPara>
                </a14:m>
                <a:endParaRPr lang="zh-CN"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7557826" y="4562687"/>
                <a:ext cx="3765133" cy="890052"/>
              </a:xfrm>
              <a:prstGeom prst="rect">
                <a:avLst/>
              </a:prstGeom>
              <a:blipFill rotWithShape="0">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7002124" y="5787577"/>
                <a:ext cx="416857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a:latin typeface="Cambria Math" charset="0"/>
                            </a:rPr>
                            <m:t>𝒁</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r>
                        <a:rPr kumimoji="1" lang="en-US" altLang="zh-CN" sz="3200" b="0" i="1" smtClean="0">
                          <a:latin typeface="Cambria Math" charset="0"/>
                        </a:rPr>
                        <m:t>=</m:t>
                      </m:r>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b="1" i="1">
                              <a:latin typeface="Cambria Math" charset="0"/>
                              <a:ea typeface="Cambria Math" charset="0"/>
                              <a:cs typeface="Cambria Math" charset="0"/>
                            </a:rPr>
                            <m:t>𝑾</m:t>
                          </m:r>
                        </m:e>
                        <m:sup>
                          <m:r>
                            <a:rPr kumimoji="1" lang="en-US" altLang="zh-CN" sz="3200" i="1">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𝑙</m:t>
                          </m:r>
                          <m:r>
                            <a:rPr kumimoji="1" lang="en-US" altLang="zh-CN" sz="3200" i="1">
                              <a:latin typeface="Cambria Math" charset="0"/>
                              <a:ea typeface="Cambria Math" charset="0"/>
                              <a:cs typeface="Cambria Math" charset="0"/>
                            </a:rPr>
                            <m:t>)</m:t>
                          </m:r>
                        </m:sup>
                      </m:sSup>
                      <m:sSup>
                        <m:sSupPr>
                          <m:ctrlPr>
                            <a:rPr kumimoji="1" lang="en-US" altLang="zh-CN" sz="3200" i="1">
                              <a:latin typeface="Cambria Math" panose="02040503050406030204" pitchFamily="18" charset="0"/>
                            </a:rPr>
                          </m:ctrlPr>
                        </m:sSupPr>
                        <m:e>
                          <m:r>
                            <a:rPr kumimoji="1" lang="en-US" altLang="zh-CN" sz="3200" b="1" i="1">
                              <a:latin typeface="Cambria Math" charset="0"/>
                            </a:rPr>
                            <m:t>𝒂</m:t>
                          </m:r>
                        </m:e>
                        <m:sup>
                          <m:r>
                            <a:rPr kumimoji="1" lang="en-US" altLang="zh-CN" sz="3200" i="1">
                              <a:latin typeface="Cambria Math" charset="0"/>
                            </a:rPr>
                            <m:t>(</m:t>
                          </m:r>
                          <m:r>
                            <a:rPr kumimoji="1" lang="en-US" altLang="zh-CN" sz="3200" i="1">
                              <a:latin typeface="Cambria Math" charset="0"/>
                            </a:rPr>
                            <m:t>𝑙</m:t>
                          </m:r>
                          <m:r>
                            <a:rPr kumimoji="1" lang="en-US" altLang="zh-CN" sz="3200" b="0" i="1" smtClean="0">
                              <a:latin typeface="Cambria Math" charset="0"/>
                            </a:rPr>
                            <m:t>−1</m:t>
                          </m:r>
                          <m:r>
                            <a:rPr kumimoji="1" lang="en-US" altLang="zh-CN" sz="3200" i="1">
                              <a:latin typeface="Cambria Math" charset="0"/>
                            </a:rPr>
                            <m:t>)</m:t>
                          </m:r>
                        </m:sup>
                      </m:sSup>
                      <m:r>
                        <a:rPr kumimoji="1" lang="en-US" altLang="zh-CN" sz="3200" b="0" i="1" smtClean="0">
                          <a:latin typeface="Cambria Math" charset="0"/>
                        </a:rPr>
                        <m:t>+</m:t>
                      </m:r>
                      <m:sSup>
                        <m:sSupPr>
                          <m:ctrlPr>
                            <a:rPr kumimoji="1" lang="en-US" altLang="zh-CN" sz="3200" i="1">
                              <a:latin typeface="Cambria Math" panose="02040503050406030204" pitchFamily="18" charset="0"/>
                            </a:rPr>
                          </m:ctrlPr>
                        </m:sSupPr>
                        <m:e>
                          <m:r>
                            <a:rPr kumimoji="1" lang="en-US" altLang="zh-CN" sz="3200" b="1" i="1">
                              <a:latin typeface="Cambria Math" charset="0"/>
                            </a:rPr>
                            <m:t>𝒃</m:t>
                          </m:r>
                        </m:e>
                        <m:sup>
                          <m:r>
                            <a:rPr kumimoji="1" lang="en-US" altLang="zh-CN" sz="3200" i="1">
                              <a:latin typeface="Cambria Math" charset="0"/>
                            </a:rPr>
                            <m:t>(</m:t>
                          </m:r>
                          <m:r>
                            <a:rPr kumimoji="1" lang="en-US" altLang="zh-CN" sz="3200" i="1">
                              <a:latin typeface="Cambria Math" charset="0"/>
                            </a:rPr>
                            <m:t>𝑙</m:t>
                          </m:r>
                          <m:r>
                            <a:rPr kumimoji="1" lang="en-US" altLang="zh-CN" sz="3200" i="1">
                              <a:latin typeface="Cambria Math" charset="0"/>
                            </a:rPr>
                            <m:t>)</m:t>
                          </m:r>
                        </m:sup>
                      </m:sSup>
                    </m:oMath>
                  </m:oMathPara>
                </a14:m>
                <a:endParaRPr lang="zh-CN" altLang="en-US" sz="2400" dirty="0"/>
              </a:p>
            </p:txBody>
          </p:sp>
        </mc:Choice>
        <mc:Fallback xmlns="">
          <p:sp>
            <p:nvSpPr>
              <p:cNvPr id="67" name="矩形 66"/>
              <p:cNvSpPr>
                <a:spLocks noRot="1" noChangeAspect="1" noMove="1" noResize="1" noEditPoints="1" noAdjustHandles="1" noChangeArrowheads="1" noChangeShapeType="1" noTextEdit="1"/>
              </p:cNvSpPr>
              <p:nvPr/>
            </p:nvSpPr>
            <p:spPr>
              <a:xfrm>
                <a:off x="7002124" y="5787577"/>
                <a:ext cx="4168577" cy="584775"/>
              </a:xfrm>
              <a:prstGeom prst="rect">
                <a:avLst/>
              </a:prstGeom>
              <a:blipFill rotWithShape="0">
                <a:blip r:embed="rId34"/>
                <a:stretch>
                  <a:fillRect/>
                </a:stretch>
              </a:blipFill>
            </p:spPr>
            <p:txBody>
              <a:bodyPr/>
              <a:lstStyle/>
              <a:p>
                <a:r>
                  <a:rPr lang="zh-CN" altLang="en-US">
                    <a:noFill/>
                  </a:rPr>
                  <a:t> </a:t>
                </a:r>
              </a:p>
            </p:txBody>
          </p:sp>
        </mc:Fallback>
      </mc:AlternateContent>
      <p:grpSp>
        <p:nvGrpSpPr>
          <p:cNvPr id="63" name="群組 51"/>
          <p:cNvGrpSpPr/>
          <p:nvPr/>
        </p:nvGrpSpPr>
        <p:grpSpPr>
          <a:xfrm>
            <a:off x="4886941" y="5556544"/>
            <a:ext cx="1427039" cy="903735"/>
            <a:chOff x="-511288" y="5350007"/>
            <a:chExt cx="1427039" cy="903735"/>
          </a:xfrm>
        </p:grpSpPr>
        <p:grpSp>
          <p:nvGrpSpPr>
            <p:cNvPr id="68" name="群組 49"/>
            <p:cNvGrpSpPr/>
            <p:nvPr/>
          </p:nvGrpSpPr>
          <p:grpSpPr>
            <a:xfrm>
              <a:off x="-511288" y="5756645"/>
              <a:ext cx="1427039" cy="497097"/>
              <a:chOff x="590519" y="6120573"/>
              <a:chExt cx="1427039" cy="497097"/>
            </a:xfrm>
          </p:grpSpPr>
          <p:sp>
            <p:nvSpPr>
              <p:cNvPr id="70"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71" name="Object 12"/>
              <p:cNvGraphicFramePr>
                <a:graphicFrameLocks noChangeAspect="1"/>
              </p:cNvGraphicFramePr>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name="方程式" r:id="rId35" imgW="203040" imgH="228600" progId="Equation.3">
                      <p:embed/>
                    </p:oleObj>
                  </mc:Choice>
                  <mc:Fallback>
                    <p:oleObj name="方程式" r:id="rId35" imgW="203040" imgH="228600" progId="Equation.3">
                      <p:embed/>
                      <p:pic>
                        <p:nvPicPr>
                          <p:cNvPr id="0" name=""/>
                          <p:cNvPicPr>
                            <a:picLocks noChangeAspect="1" noChangeArrowheads="1"/>
                          </p:cNvPicPr>
                          <p:nvPr/>
                        </p:nvPicPr>
                        <p:blipFill>
                          <a:blip r:embed="rId36"/>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9" name="Object 12"/>
            <p:cNvGraphicFramePr>
              <a:graphicFrameLocks noChangeAspect="1"/>
            </p:cNvGraphicFramePr>
            <p:nvPr>
              <p:extLst>
                <p:ext uri="{D42A27DB-BD31-4B8C-83A1-F6EECF244321}">
                  <p14:modId xmlns:p14="http://schemas.microsoft.com/office/powerpoint/2010/main" val="1193402432"/>
                </p:ext>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name="方程式" r:id="rId37" imgW="88560" imgH="177480" progId="Equation.3">
                    <p:embed/>
                  </p:oleObj>
                </mc:Choice>
                <mc:Fallback>
                  <p:oleObj name="方程式" r:id="rId37" imgW="88560" imgH="177480" progId="Equation.3">
                    <p:embed/>
                    <p:pic>
                      <p:nvPicPr>
                        <p:cNvPr id="0" name=""/>
                        <p:cNvPicPr>
                          <a:picLocks noChangeAspect="1" noChangeArrowheads="1"/>
                        </p:cNvPicPr>
                        <p:nvPr/>
                      </p:nvPicPr>
                      <p:blipFill>
                        <a:blip r:embed="rId38"/>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2" name="群組 52"/>
          <p:cNvGrpSpPr/>
          <p:nvPr/>
        </p:nvGrpSpPr>
        <p:grpSpPr>
          <a:xfrm>
            <a:off x="1845331" y="5487356"/>
            <a:ext cx="1834874" cy="953237"/>
            <a:chOff x="4730146" y="6147237"/>
            <a:chExt cx="1834874" cy="953237"/>
          </a:xfrm>
        </p:grpSpPr>
        <p:grpSp>
          <p:nvGrpSpPr>
            <p:cNvPr id="73" name="群組 9"/>
            <p:cNvGrpSpPr/>
            <p:nvPr/>
          </p:nvGrpSpPr>
          <p:grpSpPr>
            <a:xfrm>
              <a:off x="5190419" y="6147237"/>
              <a:ext cx="1374601" cy="461665"/>
              <a:chOff x="1627412" y="1029458"/>
              <a:chExt cx="1374601" cy="461665"/>
            </a:xfrm>
          </p:grpSpPr>
          <p:sp>
            <p:nvSpPr>
              <p:cNvPr id="77"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78" name="Object 12"/>
              <p:cNvGraphicFramePr>
                <a:graphicFrameLocks noChangeAspect="1"/>
              </p:cNvGraphicFramePr>
              <p:nvPr>
                <p:extLst>
                  <p:ext uri="{D42A27DB-BD31-4B8C-83A1-F6EECF244321}">
                    <p14:modId xmlns:p14="http://schemas.microsoft.com/office/powerpoint/2010/main" val="17411644"/>
                  </p:ext>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name="方程式" r:id="rId39" imgW="279360" imgH="177480" progId="Equation.3">
                      <p:embed/>
                    </p:oleObj>
                  </mc:Choice>
                  <mc:Fallback>
                    <p:oleObj name="方程式" r:id="rId39" imgW="279360" imgH="177480" progId="Equation.3">
                      <p:embed/>
                      <p:pic>
                        <p:nvPicPr>
                          <p:cNvPr id="0" name=""/>
                          <p:cNvPicPr>
                            <a:picLocks noChangeAspect="1" noChangeArrowheads="1"/>
                          </p:cNvPicPr>
                          <p:nvPr/>
                        </p:nvPicPr>
                        <p:blipFill>
                          <a:blip r:embed="rId40"/>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4" name="群組 50"/>
            <p:cNvGrpSpPr/>
            <p:nvPr/>
          </p:nvGrpSpPr>
          <p:grpSpPr>
            <a:xfrm>
              <a:off x="4730146" y="6590582"/>
              <a:ext cx="1568894" cy="509892"/>
              <a:chOff x="3460582" y="6120573"/>
              <a:chExt cx="1568894" cy="509892"/>
            </a:xfrm>
          </p:grpSpPr>
          <p:sp>
            <p:nvSpPr>
              <p:cNvPr id="75"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76" name="Object 12"/>
              <p:cNvGraphicFramePr>
                <a:graphicFrameLocks noChangeAspect="1"/>
              </p:cNvGraphicFramePr>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name="方程式" r:id="rId41" imgW="279360" imgH="228600" progId="Equation.DSMT4">
                      <p:embed/>
                    </p:oleObj>
                  </mc:Choice>
                  <mc:Fallback>
                    <p:oleObj name="方程式" r:id="rId41" imgW="279360" imgH="228600" progId="Equation.DSMT4">
                      <p:embed/>
                      <p:pic>
                        <p:nvPicPr>
                          <p:cNvPr id="0" name=""/>
                          <p:cNvPicPr>
                            <a:picLocks noChangeAspect="1" noChangeArrowheads="1"/>
                          </p:cNvPicPr>
                          <p:nvPr/>
                        </p:nvPicPr>
                        <p:blipFill>
                          <a:blip r:embed="rId42"/>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0" name="矩形 79"/>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8861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62" grpId="0"/>
      <p:bldP spid="65" grpId="0"/>
      <p:bldP spid="66" grpId="0"/>
      <p:bldP spid="20" grpId="0"/>
      <p:bldP spid="21" grpId="0"/>
      <p:bldP spid="23" grpId="0"/>
      <p:bldP spid="6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深度学习发展简史</a:t>
            </a:r>
          </a:p>
        </p:txBody>
      </p:sp>
      <p:sp>
        <p:nvSpPr>
          <p:cNvPr id="3" name="内容占位符 2"/>
          <p:cNvSpPr>
            <a:spLocks noGrp="1"/>
          </p:cNvSpPr>
          <p:nvPr>
            <p:ph sz="quarter" idx="10"/>
          </p:nvPr>
        </p:nvSpPr>
        <p:spPr/>
        <p:txBody>
          <a:bodyPr/>
          <a:lstStyle/>
          <a:p>
            <a:pPr>
              <a:spcBef>
                <a:spcPts val="600"/>
              </a:spcBef>
            </a:pPr>
            <a:r>
              <a:rPr lang="en-US" altLang="zh-CN" dirty="0"/>
              <a:t>1958</a:t>
            </a:r>
            <a:r>
              <a:rPr lang="zh-CN" altLang="en-US" dirty="0"/>
              <a:t>：感知器</a:t>
            </a:r>
            <a:r>
              <a:rPr lang="en-US" altLang="zh-CN" dirty="0"/>
              <a:t>(Perceptron</a:t>
            </a:r>
            <a:r>
              <a:rPr lang="zh-CN" altLang="en-US" dirty="0"/>
              <a:t>，线性模型</a:t>
            </a:r>
            <a:r>
              <a:rPr lang="en-US" altLang="zh-CN" dirty="0"/>
              <a:t>)</a:t>
            </a:r>
          </a:p>
          <a:p>
            <a:pPr>
              <a:spcBef>
                <a:spcPts val="600"/>
              </a:spcBef>
            </a:pPr>
            <a:r>
              <a:rPr lang="en-US" altLang="zh-CN" dirty="0"/>
              <a:t>1969</a:t>
            </a:r>
            <a:r>
              <a:rPr lang="zh-CN" altLang="en-US" dirty="0"/>
              <a:t>：感知器有缺陷</a:t>
            </a:r>
            <a:endParaRPr lang="en-US" altLang="zh-CN" dirty="0"/>
          </a:p>
          <a:p>
            <a:pPr>
              <a:spcBef>
                <a:spcPts val="600"/>
              </a:spcBef>
            </a:pPr>
            <a:r>
              <a:rPr lang="en-US" altLang="zh-CN" dirty="0"/>
              <a:t>1980s</a:t>
            </a:r>
            <a:r>
              <a:rPr lang="zh-CN" altLang="en-US" dirty="0"/>
              <a:t>：多层感知器 </a:t>
            </a:r>
            <a:r>
              <a:rPr lang="en-US" altLang="zh-CN" dirty="0"/>
              <a:t>(Multi-Layer Perceptron, MLP)</a:t>
            </a:r>
          </a:p>
          <a:p>
            <a:pPr marL="800100" lvl="1" indent="-342900">
              <a:spcBef>
                <a:spcPts val="600"/>
              </a:spcBef>
              <a:buFont typeface="Wingdings" charset="2"/>
              <a:buChar char="n"/>
            </a:pPr>
            <a:r>
              <a:rPr lang="zh-CN" altLang="en-US" dirty="0"/>
              <a:t>与现在的</a:t>
            </a:r>
            <a:r>
              <a:rPr lang="en-US" altLang="zh-CN" dirty="0"/>
              <a:t>DNN</a:t>
            </a:r>
            <a:r>
              <a:rPr lang="zh-CN" altLang="en-US" dirty="0"/>
              <a:t>没有显著差异</a:t>
            </a:r>
            <a:endParaRPr lang="en-US" altLang="zh-CN" dirty="0"/>
          </a:p>
          <a:p>
            <a:pPr>
              <a:spcBef>
                <a:spcPts val="600"/>
              </a:spcBef>
            </a:pPr>
            <a:r>
              <a:rPr lang="en-US" altLang="zh-CN" dirty="0"/>
              <a:t>1986:</a:t>
            </a:r>
            <a:r>
              <a:rPr lang="zh-CN" altLang="en-US" dirty="0"/>
              <a:t> 反向传播（</a:t>
            </a:r>
            <a:r>
              <a:rPr lang="en-US" altLang="zh-CN" dirty="0"/>
              <a:t>Backpropagation</a:t>
            </a:r>
            <a:r>
              <a:rPr lang="zh-CN" altLang="en-US" dirty="0"/>
              <a:t>）</a:t>
            </a:r>
            <a:endParaRPr lang="en-US" altLang="zh-CN" dirty="0"/>
          </a:p>
          <a:p>
            <a:pPr marL="800100" lvl="1" indent="-342900">
              <a:spcBef>
                <a:spcPts val="600"/>
              </a:spcBef>
              <a:buFont typeface="Wingdings" charset="2"/>
              <a:buChar char="n"/>
            </a:pPr>
            <a:r>
              <a:rPr lang="zh-CN" altLang="en-US" dirty="0"/>
              <a:t>通常超过</a:t>
            </a:r>
            <a:r>
              <a:rPr lang="en-US" altLang="zh-CN" dirty="0"/>
              <a:t>3</a:t>
            </a:r>
            <a:r>
              <a:rPr lang="zh-CN" altLang="en-US" dirty="0"/>
              <a:t>个隐含层没有帮助</a:t>
            </a:r>
            <a:endParaRPr lang="en-US" altLang="zh-CN" dirty="0"/>
          </a:p>
          <a:p>
            <a:pPr marL="285750" lvl="1" indent="-285750">
              <a:spcBef>
                <a:spcPts val="600"/>
              </a:spcBef>
              <a:buFont typeface="Wingdings" panose="05000000000000000000" pitchFamily="2" charset="2"/>
              <a:buChar char="n"/>
            </a:pPr>
            <a:r>
              <a:rPr lang="en-US" altLang="zh-CN" sz="2800" dirty="0"/>
              <a:t>1989</a:t>
            </a:r>
            <a:r>
              <a:rPr lang="zh-CN" altLang="en-US" sz="2800" dirty="0"/>
              <a:t>：</a:t>
            </a:r>
            <a:r>
              <a:rPr lang="en-US" altLang="zh-CN" sz="2800" dirty="0"/>
              <a:t>1</a:t>
            </a:r>
            <a:r>
              <a:rPr lang="zh-CN" altLang="en-US" sz="2800" dirty="0"/>
              <a:t>个隐含层已经足够好，为什么还要深度网络？</a:t>
            </a:r>
            <a:endParaRPr lang="en-US" altLang="zh-CN" sz="2800" dirty="0"/>
          </a:p>
          <a:p>
            <a:pPr marL="285750" lvl="1" indent="-285750">
              <a:spcBef>
                <a:spcPts val="600"/>
              </a:spcBef>
              <a:buFont typeface="Wingdings" panose="05000000000000000000" pitchFamily="2" charset="2"/>
              <a:buChar char="n"/>
            </a:pPr>
            <a:r>
              <a:rPr lang="en-US" altLang="zh-CN" sz="2800" dirty="0"/>
              <a:t>2006</a:t>
            </a:r>
            <a:r>
              <a:rPr lang="zh-CN" altLang="en-US" sz="2800" dirty="0"/>
              <a:t>：深度置信网络</a:t>
            </a:r>
            <a:r>
              <a:rPr lang="en-US" altLang="zh-CN" sz="2800" dirty="0"/>
              <a:t>(Deep Belief Nets) </a:t>
            </a:r>
          </a:p>
          <a:p>
            <a:pPr marL="285750" lvl="1" indent="-285750">
              <a:spcBef>
                <a:spcPts val="600"/>
              </a:spcBef>
              <a:buFont typeface="Wingdings" panose="05000000000000000000" pitchFamily="2" charset="2"/>
              <a:buChar char="n"/>
            </a:pPr>
            <a:r>
              <a:rPr lang="en-US" altLang="zh-CN" sz="2800" dirty="0"/>
              <a:t>2010</a:t>
            </a:r>
            <a:r>
              <a:rPr lang="zh-CN" altLang="en-US" sz="2800" dirty="0"/>
              <a:t>：使用</a:t>
            </a:r>
            <a:r>
              <a:rPr lang="en-US" altLang="zh-CN" sz="2800" dirty="0"/>
              <a:t>GPU</a:t>
            </a:r>
            <a:r>
              <a:rPr lang="zh-CN" altLang="en-US" sz="2800" dirty="0"/>
              <a:t>加速端到端</a:t>
            </a:r>
            <a:r>
              <a:rPr lang="en-US" altLang="zh-CN" sz="2800" dirty="0"/>
              <a:t>BP</a:t>
            </a:r>
            <a:r>
              <a:rPr lang="zh-CN" altLang="en-US" sz="2800" dirty="0"/>
              <a:t>神经网络 </a:t>
            </a:r>
            <a:endParaRPr lang="en-US" altLang="zh-CN" sz="2800" dirty="0"/>
          </a:p>
          <a:p>
            <a:pPr>
              <a:spcBef>
                <a:spcPts val="600"/>
              </a:spcBef>
            </a:pPr>
            <a:r>
              <a:rPr lang="en-US" altLang="zh-CN" dirty="0"/>
              <a:t>2011</a:t>
            </a:r>
            <a:r>
              <a:rPr lang="zh-CN" altLang="en-US" dirty="0"/>
              <a:t>：在语音识别领域开始流行</a:t>
            </a:r>
            <a:endParaRPr lang="en-US" altLang="zh-CN" dirty="0"/>
          </a:p>
          <a:p>
            <a:pPr>
              <a:spcBef>
                <a:spcPts val="600"/>
              </a:spcBef>
            </a:pPr>
            <a:r>
              <a:rPr lang="en-US" altLang="zh-CN" dirty="0"/>
              <a:t>2012</a:t>
            </a:r>
            <a:r>
              <a:rPr lang="zh-CN" altLang="en-US" dirty="0"/>
              <a:t>：</a:t>
            </a:r>
            <a:r>
              <a:rPr lang="en-US" altLang="zh-CN" dirty="0"/>
              <a:t>ILSVRC</a:t>
            </a:r>
            <a:r>
              <a:rPr lang="zh-CN" altLang="en-US" dirty="0"/>
              <a:t>图像分类竞赛上完胜</a:t>
            </a:r>
            <a:endParaRPr lang="en-US" altLang="zh-CN" dirty="0"/>
          </a:p>
        </p:txBody>
      </p:sp>
    </p:spTree>
    <p:extLst>
      <p:ext uri="{BB962C8B-B14F-4D97-AF65-F5344CB8AC3E}">
        <p14:creationId xmlns:p14="http://schemas.microsoft.com/office/powerpoint/2010/main" val="1535625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2813788" y="2224776"/>
            <a:ext cx="802434"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zh-CN" altLang="en-US" dirty="0"/>
              <a:t>相邻层输出之间的关系</a:t>
            </a:r>
            <a:endParaRPr lang="zh-TW" altLang="en-US" dirty="0"/>
          </a:p>
        </p:txBody>
      </p:sp>
      <p:sp>
        <p:nvSpPr>
          <p:cNvPr id="4" name="矩形 3"/>
          <p:cNvSpPr/>
          <p:nvPr/>
        </p:nvSpPr>
        <p:spPr>
          <a:xfrm>
            <a:off x="5723360" y="2215396"/>
            <a:ext cx="593480"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a:off x="4792040" y="2234158"/>
            <a:ext cx="467947" cy="2738187"/>
          </a:xfrm>
          <a:prstGeom prst="rect">
            <a:avLst/>
          </a:prstGeom>
          <a:solidFill>
            <a:schemeClr val="accent6">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橢圓 5"/>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6"/>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文字方塊 8"/>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文字方塊 16"/>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 name="橢圓 17"/>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9" name="橢圓 18"/>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橢圓 19"/>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文字方塊 20"/>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9"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0" name="直線單箭頭接點 29"/>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793195" y="2307483"/>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2807709" y="2307484"/>
            <a:ext cx="2366096" cy="7526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2789499" y="2307484"/>
            <a:ext cx="2384307" cy="2055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2807709" y="4364671"/>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7" idx="6"/>
            <a:endCxn id="19" idx="2"/>
          </p:cNvCxnSpPr>
          <p:nvPr/>
        </p:nvCxnSpPr>
        <p:spPr>
          <a:xfrm>
            <a:off x="2826759" y="3060108"/>
            <a:ext cx="2380610" cy="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7" idx="6"/>
            <a:endCxn id="20" idx="2"/>
          </p:cNvCxnSpPr>
          <p:nvPr/>
        </p:nvCxnSpPr>
        <p:spPr>
          <a:xfrm>
            <a:off x="2826759" y="3060109"/>
            <a:ext cx="2380610" cy="1323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Object 12"/>
          <p:cNvGraphicFramePr>
            <a:graphicFrameLocks noChangeAspect="1"/>
          </p:cNvGraphicFramePr>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name="方程式" r:id="rId3" imgW="88560" imgH="164880" progId="Equation.3">
                  <p:embed/>
                </p:oleObj>
              </mc:Choice>
              <mc:Fallback>
                <p:oleObj name="方程式" r:id="rId3" imgW="88560" imgH="164880" progId="Equation.3">
                  <p:embed/>
                  <p:pic>
                    <p:nvPicPr>
                      <p:cNvPr id="0" name=""/>
                      <p:cNvPicPr>
                        <a:picLocks noChangeAspect="1" noChangeArrowheads="1"/>
                      </p:cNvPicPr>
                      <p:nvPr/>
                    </p:nvPicPr>
                    <p:blipFill>
                      <a:blip r:embed="rId4"/>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12"/>
          <p:cNvGraphicFramePr>
            <a:graphicFrameLocks noChangeAspect="1"/>
          </p:cNvGraphicFramePr>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name="方程式" r:id="rId5" imgW="126720" imgH="164880" progId="Equation.3">
                  <p:embed/>
                </p:oleObj>
              </mc:Choice>
              <mc:Fallback>
                <p:oleObj name="方程式" r:id="rId5" imgW="126720" imgH="164880" progId="Equation.3">
                  <p:embed/>
                  <p:pic>
                    <p:nvPicPr>
                      <p:cNvPr id="0" name=""/>
                      <p:cNvPicPr>
                        <a:picLocks noChangeAspect="1" noChangeArrowheads="1"/>
                      </p:cNvPicPr>
                      <p:nvPr/>
                    </p:nvPicPr>
                    <p:blipFill>
                      <a:blip r:embed="rId6"/>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12"/>
          <p:cNvGraphicFramePr>
            <a:graphicFrameLocks noChangeAspect="1"/>
          </p:cNvGraphicFramePr>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name="方程式" r:id="rId7" imgW="126720" imgH="190440" progId="Equation.3">
                  <p:embed/>
                </p:oleObj>
              </mc:Choice>
              <mc:Fallback>
                <p:oleObj name="方程式" r:id="rId7" imgW="126720" imgH="190440" progId="Equation.3">
                  <p:embed/>
                  <p:pic>
                    <p:nvPicPr>
                      <p:cNvPr id="0" name=""/>
                      <p:cNvPicPr>
                        <a:picLocks noChangeAspect="1" noChangeArrowheads="1"/>
                      </p:cNvPicPr>
                      <p:nvPr/>
                    </p:nvPicPr>
                    <p:blipFill>
                      <a:blip r:embed="rId8"/>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2"/>
          <p:cNvGraphicFramePr>
            <a:graphicFrameLocks noChangeAspect="1"/>
          </p:cNvGraphicFramePr>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name="方程式" r:id="rId9" imgW="88560" imgH="164880" progId="Equation.3">
                  <p:embed/>
                </p:oleObj>
              </mc:Choice>
              <mc:Fallback>
                <p:oleObj name="方程式" r:id="rId9" imgW="88560" imgH="164880" progId="Equation.3">
                  <p:embed/>
                  <p:pic>
                    <p:nvPicPr>
                      <p:cNvPr id="0" name=""/>
                      <p:cNvPicPr>
                        <a:picLocks noChangeAspect="1" noChangeArrowheads="1"/>
                      </p:cNvPicPr>
                      <p:nvPr/>
                    </p:nvPicPr>
                    <p:blipFill>
                      <a:blip r:embed="rId4"/>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12"/>
          <p:cNvGraphicFramePr>
            <a:graphicFrameLocks noChangeAspect="1"/>
          </p:cNvGraphicFramePr>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name="方程式" r:id="rId10" imgW="126720" imgH="164880" progId="Equation.3">
                  <p:embed/>
                </p:oleObj>
              </mc:Choice>
              <mc:Fallback>
                <p:oleObj name="方程式" r:id="rId10" imgW="126720" imgH="164880" progId="Equation.3">
                  <p:embed/>
                  <p:pic>
                    <p:nvPicPr>
                      <p:cNvPr id="0" name=""/>
                      <p:cNvPicPr>
                        <a:picLocks noChangeAspect="1" noChangeArrowheads="1"/>
                      </p:cNvPicPr>
                      <p:nvPr/>
                    </p:nvPicPr>
                    <p:blipFill>
                      <a:blip r:embed="rId6"/>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12"/>
          <p:cNvGraphicFramePr>
            <a:graphicFrameLocks noChangeAspect="1"/>
          </p:cNvGraphicFramePr>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name="方程式" r:id="rId11" imgW="88560" imgH="164880" progId="Equation.3">
                  <p:embed/>
                </p:oleObj>
              </mc:Choice>
              <mc:Fallback>
                <p:oleObj name="方程式" r:id="rId11" imgW="88560" imgH="164880" progId="Equation.3">
                  <p:embed/>
                  <p:pic>
                    <p:nvPicPr>
                      <p:cNvPr id="0" name=""/>
                      <p:cNvPicPr>
                        <a:picLocks noChangeAspect="1" noChangeArrowheads="1"/>
                      </p:cNvPicPr>
                      <p:nvPr/>
                    </p:nvPicPr>
                    <p:blipFill>
                      <a:blip r:embed="rId12"/>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5" name="直線單箭頭接點 44"/>
          <p:cNvCxnSpPr>
            <a:stCxn id="8" idx="6"/>
            <a:endCxn id="19" idx="2"/>
          </p:cNvCxnSpPr>
          <p:nvPr/>
        </p:nvCxnSpPr>
        <p:spPr>
          <a:xfrm flipV="1">
            <a:off x="2826759" y="3079159"/>
            <a:ext cx="2380610" cy="1285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endCxn id="19" idx="2"/>
          </p:cNvCxnSpPr>
          <p:nvPr/>
        </p:nvCxnSpPr>
        <p:spPr>
          <a:xfrm>
            <a:off x="2821833" y="2319932"/>
            <a:ext cx="2385536" cy="759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endCxn id="20" idx="2"/>
          </p:cNvCxnSpPr>
          <p:nvPr/>
        </p:nvCxnSpPr>
        <p:spPr>
          <a:xfrm>
            <a:off x="2821833" y="2319931"/>
            <a:ext cx="2385536" cy="20637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p:cNvSpPr txBox="1"/>
              <p:nvPr/>
            </p:nvSpPr>
            <p:spPr>
              <a:xfrm>
                <a:off x="5783936"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1" name="文本框 60"/>
              <p:cNvSpPr txBox="1">
                <a:spLocks noRot="1" noChangeAspect="1" noMove="1" noResize="1" noEditPoints="1" noAdjustHandles="1" noChangeArrowheads="1" noChangeShapeType="1" noTextEdit="1"/>
              </p:cNvSpPr>
              <p:nvPr/>
            </p:nvSpPr>
            <p:spPr>
              <a:xfrm>
                <a:off x="5783936" y="2325051"/>
                <a:ext cx="532903" cy="461280"/>
              </a:xfrm>
              <a:prstGeom prst="rect">
                <a:avLst/>
              </a:prstGeom>
              <a:blipFill rotWithShape="0">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579003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2" name="文本框 61"/>
              <p:cNvSpPr txBox="1">
                <a:spLocks noRot="1" noChangeAspect="1" noMove="1" noResize="1" noEditPoints="1" noAdjustHandles="1" noChangeArrowheads="1" noChangeShapeType="1" noTextEdit="1"/>
              </p:cNvSpPr>
              <p:nvPr/>
            </p:nvSpPr>
            <p:spPr>
              <a:xfrm>
                <a:off x="5790032" y="3080955"/>
                <a:ext cx="532903" cy="461665"/>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5820946" y="4435735"/>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5820946" y="4435735"/>
                <a:ext cx="532903" cy="470129"/>
              </a:xfrm>
              <a:prstGeom prst="rect">
                <a:avLst/>
              </a:prstGeom>
              <a:blipFill rotWithShape="0">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2841273" y="2327736"/>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4" name="文本框 63"/>
              <p:cNvSpPr txBox="1">
                <a:spLocks noRot="1" noChangeAspect="1" noMove="1" noResize="1" noEditPoints="1" noAdjustHandles="1" noChangeArrowheads="1" noChangeShapeType="1" noTextEdit="1"/>
              </p:cNvSpPr>
              <p:nvPr/>
            </p:nvSpPr>
            <p:spPr>
              <a:xfrm>
                <a:off x="2841273" y="2327736"/>
                <a:ext cx="826252" cy="461280"/>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2843725" y="3081410"/>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5" name="文本框 64"/>
              <p:cNvSpPr txBox="1">
                <a:spLocks noRot="1" noChangeAspect="1" noMove="1" noResize="1" noEditPoints="1" noAdjustHandles="1" noChangeArrowheads="1" noChangeShapeType="1" noTextEdit="1"/>
              </p:cNvSpPr>
              <p:nvPr/>
            </p:nvSpPr>
            <p:spPr>
              <a:xfrm>
                <a:off x="2843725" y="3081410"/>
                <a:ext cx="826252" cy="461665"/>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2833893" y="4422800"/>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6" name="文本框 65"/>
              <p:cNvSpPr txBox="1">
                <a:spLocks noRot="1" noChangeAspect="1" noMove="1" noResize="1" noEditPoints="1" noAdjustHandles="1" noChangeArrowheads="1" noChangeShapeType="1" noTextEdit="1"/>
              </p:cNvSpPr>
              <p:nvPr/>
            </p:nvSpPr>
            <p:spPr>
              <a:xfrm>
                <a:off x="2833893" y="4422800"/>
                <a:ext cx="826252" cy="511935"/>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5707497" y="4901310"/>
                <a:ext cx="72930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a:latin typeface="Cambria Math" panose="02040503050406030204" pitchFamily="18" charset="0"/>
                            </a:rPr>
                          </m:ctrlPr>
                        </m:sSupPr>
                        <m:e>
                          <m:r>
                            <a:rPr kumimoji="1" lang="en-US" altLang="zh-CN" sz="2400" b="1" i="1">
                              <a:latin typeface="Cambria Math" charset="0"/>
                            </a:rPr>
                            <m:t>𝒂</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67" name="矩形 66"/>
              <p:cNvSpPr>
                <a:spLocks noRot="1" noChangeAspect="1" noMove="1" noResize="1" noEditPoints="1" noAdjustHandles="1" noChangeArrowheads="1" noChangeShapeType="1" noTextEdit="1"/>
              </p:cNvSpPr>
              <p:nvPr/>
            </p:nvSpPr>
            <p:spPr>
              <a:xfrm>
                <a:off x="5707497" y="4901310"/>
                <a:ext cx="729302" cy="476990"/>
              </a:xfrm>
              <a:prstGeom prst="rect">
                <a:avLst/>
              </a:prstGeom>
              <a:blipFill rotWithShape="0">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2787376" y="4906391"/>
                <a:ext cx="102265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a:latin typeface="Cambria Math" charset="0"/>
                            </a:rPr>
                            <m:t>𝒂</m:t>
                          </m:r>
                        </m:e>
                        <m:sup>
                          <m:r>
                            <a:rPr kumimoji="1" lang="en-US" altLang="zh-CN" sz="2400" i="1">
                              <a:latin typeface="Cambria Math" charset="0"/>
                            </a:rPr>
                            <m:t>(</m:t>
                          </m:r>
                          <m:r>
                            <a:rPr kumimoji="1" lang="en-US" altLang="zh-CN" sz="2400" i="1">
                              <a:latin typeface="Cambria Math" charset="0"/>
                            </a:rPr>
                            <m:t>𝑙</m:t>
                          </m:r>
                          <m:r>
                            <a:rPr kumimoji="1" lang="en-US" altLang="zh-CN" sz="2400" b="0" i="1" smtClean="0">
                              <a:latin typeface="Cambria Math" charset="0"/>
                            </a:rPr>
                            <m:t>−1</m:t>
                          </m:r>
                          <m:r>
                            <a:rPr kumimoji="1" lang="en-US" altLang="zh-CN" sz="2400" i="1">
                              <a:latin typeface="Cambria Math" charset="0"/>
                            </a:rPr>
                            <m:t>)</m:t>
                          </m:r>
                        </m:sup>
                      </m:sSup>
                    </m:oMath>
                  </m:oMathPara>
                </a14:m>
                <a:endParaRPr lang="zh-CN" altLang="en-US" sz="2400" dirty="0"/>
              </a:p>
            </p:txBody>
          </p:sp>
        </mc:Choice>
        <mc:Fallback xmlns="">
          <p:sp>
            <p:nvSpPr>
              <p:cNvPr id="68" name="矩形 67"/>
              <p:cNvSpPr>
                <a:spLocks noRot="1" noChangeAspect="1" noMove="1" noResize="1" noEditPoints="1" noAdjustHandles="1" noChangeArrowheads="1" noChangeShapeType="1" noTextEdit="1"/>
              </p:cNvSpPr>
              <p:nvPr/>
            </p:nvSpPr>
            <p:spPr>
              <a:xfrm>
                <a:off x="2787376" y="4906391"/>
                <a:ext cx="1022652" cy="47699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4811346" y="2349435"/>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9" name="文本框 68"/>
              <p:cNvSpPr txBox="1">
                <a:spLocks noRot="1" noChangeAspect="1" noMove="1" noResize="1" noEditPoints="1" noAdjustHandles="1" noChangeArrowheads="1" noChangeShapeType="1" noTextEdit="1"/>
              </p:cNvSpPr>
              <p:nvPr/>
            </p:nvSpPr>
            <p:spPr>
              <a:xfrm>
                <a:off x="4811346" y="2349435"/>
                <a:ext cx="532903" cy="461280"/>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4799154" y="3105339"/>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70" name="文本框 69"/>
              <p:cNvSpPr txBox="1">
                <a:spLocks noRot="1" noChangeAspect="1" noMove="1" noResize="1" noEditPoints="1" noAdjustHandles="1" noChangeArrowheads="1" noChangeShapeType="1" noTextEdit="1"/>
              </p:cNvSpPr>
              <p:nvPr/>
            </p:nvSpPr>
            <p:spPr>
              <a:xfrm>
                <a:off x="4799154" y="3105339"/>
                <a:ext cx="532903" cy="461665"/>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4854018" y="445865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71" name="文本框 70"/>
              <p:cNvSpPr txBox="1">
                <a:spLocks noRot="1" noChangeAspect="1" noMove="1" noResize="1" noEditPoints="1" noAdjustHandles="1" noChangeArrowheads="1" noChangeShapeType="1" noTextEdit="1"/>
              </p:cNvSpPr>
              <p:nvPr/>
            </p:nvSpPr>
            <p:spPr>
              <a:xfrm>
                <a:off x="4854018" y="4458651"/>
                <a:ext cx="532903" cy="470129"/>
              </a:xfrm>
              <a:prstGeom prst="rect">
                <a:avLst/>
              </a:prstGeom>
              <a:blipFill rotWithShape="0">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4772303" y="4902803"/>
                <a:ext cx="69724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smtClean="0">
                              <a:latin typeface="Cambria Math" charset="0"/>
                            </a:rPr>
                            <m:t>𝒛</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72" name="矩形 71"/>
              <p:cNvSpPr>
                <a:spLocks noRot="1" noChangeAspect="1" noMove="1" noResize="1" noEditPoints="1" noAdjustHandles="1" noChangeArrowheads="1" noChangeShapeType="1" noTextEdit="1"/>
              </p:cNvSpPr>
              <p:nvPr/>
            </p:nvSpPr>
            <p:spPr>
              <a:xfrm>
                <a:off x="4772303" y="4902803"/>
                <a:ext cx="697242" cy="476990"/>
              </a:xfrm>
              <a:prstGeom prst="rect">
                <a:avLst/>
              </a:prstGeom>
              <a:blipFill rotWithShape="0">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7002124" y="5787577"/>
                <a:ext cx="416857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a:latin typeface="Cambria Math" charset="0"/>
                            </a:rPr>
                            <m:t>𝒁</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r>
                        <a:rPr kumimoji="1" lang="en-US" altLang="zh-CN" sz="3200" b="0" i="1" smtClean="0">
                          <a:latin typeface="Cambria Math" charset="0"/>
                        </a:rPr>
                        <m:t>=</m:t>
                      </m:r>
                      <m:sSup>
                        <m:sSupPr>
                          <m:ctrlPr>
                            <a:rPr kumimoji="1" lang="mr-IN" altLang="zh-CN" sz="3200" i="1">
                              <a:latin typeface="Cambria Math" panose="02040503050406030204" pitchFamily="18" charset="0"/>
                              <a:ea typeface="Cambria Math" charset="0"/>
                              <a:cs typeface="Cambria Math" charset="0"/>
                            </a:rPr>
                          </m:ctrlPr>
                        </m:sSupPr>
                        <m:e>
                          <m:r>
                            <a:rPr kumimoji="1" lang="en-US" altLang="zh-CN" sz="3200" b="1">
                              <a:latin typeface="Cambria Math" charset="0"/>
                              <a:ea typeface="Cambria Math" charset="0"/>
                              <a:cs typeface="Cambria Math" charset="0"/>
                            </a:rPr>
                            <m:t>𝐖</m:t>
                          </m:r>
                        </m:e>
                        <m:sup>
                          <m:r>
                            <a:rPr kumimoji="1" lang="en-US" altLang="zh-CN" sz="3200" i="1">
                              <a:latin typeface="Cambria Math" charset="0"/>
                              <a:ea typeface="Cambria Math" charset="0"/>
                              <a:cs typeface="Cambria Math" charset="0"/>
                            </a:rPr>
                            <m:t>(</m:t>
                          </m:r>
                          <m:r>
                            <a:rPr kumimoji="1" lang="en-US" altLang="zh-CN" sz="3200" i="1">
                              <a:latin typeface="Cambria Math" charset="0"/>
                              <a:ea typeface="Cambria Math" charset="0"/>
                              <a:cs typeface="Cambria Math" charset="0"/>
                            </a:rPr>
                            <m:t>𝑙</m:t>
                          </m:r>
                          <m:r>
                            <a:rPr kumimoji="1" lang="en-US" altLang="zh-CN" sz="3200" i="1">
                              <a:latin typeface="Cambria Math" charset="0"/>
                              <a:ea typeface="Cambria Math" charset="0"/>
                              <a:cs typeface="Cambria Math" charset="0"/>
                            </a:rPr>
                            <m:t>)</m:t>
                          </m:r>
                        </m:sup>
                      </m:sSup>
                      <m:sSup>
                        <m:sSupPr>
                          <m:ctrlPr>
                            <a:rPr kumimoji="1" lang="en-US" altLang="zh-CN" sz="3200" i="1">
                              <a:latin typeface="Cambria Math" panose="02040503050406030204" pitchFamily="18" charset="0"/>
                            </a:rPr>
                          </m:ctrlPr>
                        </m:sSupPr>
                        <m:e>
                          <m:r>
                            <a:rPr kumimoji="1" lang="en-US" altLang="zh-CN" sz="3200" b="1" i="1">
                              <a:latin typeface="Cambria Math" charset="0"/>
                            </a:rPr>
                            <m:t>𝒂</m:t>
                          </m:r>
                        </m:e>
                        <m:sup>
                          <m:r>
                            <a:rPr kumimoji="1" lang="en-US" altLang="zh-CN" sz="3200" i="1">
                              <a:latin typeface="Cambria Math" charset="0"/>
                            </a:rPr>
                            <m:t>(</m:t>
                          </m:r>
                          <m:r>
                            <a:rPr kumimoji="1" lang="en-US" altLang="zh-CN" sz="3200" i="1">
                              <a:latin typeface="Cambria Math" charset="0"/>
                            </a:rPr>
                            <m:t>𝑙</m:t>
                          </m:r>
                          <m:r>
                            <a:rPr kumimoji="1" lang="en-US" altLang="zh-CN" sz="3200" b="0" i="1" smtClean="0">
                              <a:latin typeface="Cambria Math" charset="0"/>
                            </a:rPr>
                            <m:t>−1</m:t>
                          </m:r>
                          <m:r>
                            <a:rPr kumimoji="1" lang="en-US" altLang="zh-CN" sz="3200" i="1">
                              <a:latin typeface="Cambria Math" charset="0"/>
                            </a:rPr>
                            <m:t>)</m:t>
                          </m:r>
                        </m:sup>
                      </m:sSup>
                      <m:r>
                        <a:rPr kumimoji="1" lang="en-US" altLang="zh-CN" sz="3200" b="0" i="1" smtClean="0">
                          <a:latin typeface="Cambria Math" charset="0"/>
                        </a:rPr>
                        <m:t>+</m:t>
                      </m:r>
                      <m:sSup>
                        <m:sSupPr>
                          <m:ctrlPr>
                            <a:rPr kumimoji="1" lang="en-US" altLang="zh-CN" sz="3200" i="1">
                              <a:latin typeface="Cambria Math" panose="02040503050406030204" pitchFamily="18" charset="0"/>
                            </a:rPr>
                          </m:ctrlPr>
                        </m:sSupPr>
                        <m:e>
                          <m:r>
                            <a:rPr kumimoji="1" lang="en-US" altLang="zh-CN" sz="3200" b="1" i="1">
                              <a:latin typeface="Cambria Math" charset="0"/>
                            </a:rPr>
                            <m:t>𝒃</m:t>
                          </m:r>
                        </m:e>
                        <m:sup>
                          <m:r>
                            <a:rPr kumimoji="1" lang="en-US" altLang="zh-CN" sz="3200" i="1">
                              <a:latin typeface="Cambria Math" charset="0"/>
                            </a:rPr>
                            <m:t>(</m:t>
                          </m:r>
                          <m:r>
                            <a:rPr kumimoji="1" lang="en-US" altLang="zh-CN" sz="3200" i="1">
                              <a:latin typeface="Cambria Math" charset="0"/>
                            </a:rPr>
                            <m:t>𝑙</m:t>
                          </m:r>
                          <m:r>
                            <a:rPr kumimoji="1" lang="en-US" altLang="zh-CN" sz="3200" i="1">
                              <a:latin typeface="Cambria Math" charset="0"/>
                            </a:rPr>
                            <m:t>)</m:t>
                          </m:r>
                        </m:sup>
                      </m:sSup>
                    </m:oMath>
                  </m:oMathPara>
                </a14:m>
                <a:endParaRPr lang="zh-CN" altLang="en-US" sz="2400" dirty="0"/>
              </a:p>
            </p:txBody>
          </p:sp>
        </mc:Choice>
        <mc:Fallback xmlns="">
          <p:sp>
            <p:nvSpPr>
              <p:cNvPr id="73" name="矩形 72"/>
              <p:cNvSpPr>
                <a:spLocks noRot="1" noChangeAspect="1" noMove="1" noResize="1" noEditPoints="1" noAdjustHandles="1" noChangeArrowheads="1" noChangeShapeType="1" noTextEdit="1"/>
              </p:cNvSpPr>
              <p:nvPr/>
            </p:nvSpPr>
            <p:spPr>
              <a:xfrm>
                <a:off x="7002124" y="5787577"/>
                <a:ext cx="4168577" cy="584775"/>
              </a:xfrm>
              <a:prstGeom prst="rect">
                <a:avLst/>
              </a:prstGeom>
              <a:blipFill rotWithShape="0">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6750438" y="1001033"/>
                <a:ext cx="4047262" cy="1097865"/>
              </a:xfrm>
              <a:prstGeom prst="rect">
                <a:avLst/>
              </a:prstGeom>
            </p:spPr>
            <p:txBody>
              <a:bodyPr wrap="none">
                <a:spAutoFit/>
              </a:bodyPr>
              <a:lstStyle/>
              <a:p>
                <a14:m>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a:latin typeface="Cambria Math" charset="0"/>
                          </a:rPr>
                          <m:t>𝑧</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r>
                      <a:rPr kumimoji="1" lang="en-US" altLang="zh-CN" sz="2400" b="0" i="1" smtClean="0">
                        <a:latin typeface="Cambria Math" charset="0"/>
                      </a:rPr>
                      <m:t>=</m:t>
                    </m:r>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sSubSup>
                      <m:sSubSupPr>
                        <m:ctrlPr>
                          <a:rPr kumimoji="1" lang="en-US" altLang="zh-CN" sz="2400" i="1">
                            <a:latin typeface="Cambria Math" panose="02040503050406030204" pitchFamily="18" charset="0"/>
                          </a:rPr>
                        </m:ctrlPr>
                      </m:sSubSupPr>
                      <m:e>
                        <m:r>
                          <a:rPr kumimoji="1" lang="en-US" altLang="zh-CN" sz="2400" i="1">
                            <a:latin typeface="Cambria Math" charset="0"/>
                          </a:rPr>
                          <m:t>𝑎</m:t>
                        </m:r>
                      </m:e>
                      <m:sub>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−1)</m:t>
                        </m:r>
                      </m:sup>
                    </m:sSubSup>
                  </m:oMath>
                </a14:m>
                <a:r>
                  <a:rPr kumimoji="1" lang="en-US" altLang="zh-CN" sz="2400" dirty="0"/>
                  <a:t>+</a:t>
                </a:r>
                <a14:m>
                  <m:oMath xmlns:m="http://schemas.openxmlformats.org/officeDocument/2006/math">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sSubSup>
                      <m:sSubSupPr>
                        <m:ctrlPr>
                          <a:rPr kumimoji="1" lang="en-US" altLang="zh-CN" sz="2400" i="1">
                            <a:latin typeface="Cambria Math" panose="02040503050406030204" pitchFamily="18" charset="0"/>
                          </a:rPr>
                        </m:ctrlPr>
                      </m:sSubSupPr>
                      <m:e>
                        <m:r>
                          <a:rPr kumimoji="1" lang="en-US" altLang="zh-CN" sz="2400" i="1">
                            <a:latin typeface="Cambria Math" charset="0"/>
                          </a:rPr>
                          <m:t>𝑎</m:t>
                        </m:r>
                      </m:e>
                      <m:sub>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−1)</m:t>
                        </m:r>
                      </m:sup>
                    </m:sSubSup>
                    <m:r>
                      <a:rPr kumimoji="1" lang="mr-IN" altLang="zh-CN" sz="2400" b="0" i="1" smtClean="0">
                        <a:latin typeface="Cambria Math" charset="0"/>
                      </a:rPr>
                      <m:t>…</m:t>
                    </m:r>
                  </m:oMath>
                </a14:m>
                <a:endParaRPr kumimoji="1" lang="en-US" altLang="zh-CN" sz="2400" b="0" i="1" dirty="0">
                  <a:latin typeface="Cambria Math" charset="0"/>
                </a:endParaRPr>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b="0" i="1" smtClean="0">
                              <a:latin typeface="Cambria Math" charset="0"/>
                            </a:rPr>
                            <m:t>𝑗</m:t>
                          </m:r>
                        </m:sub>
                        <m:sup>
                          <m:d>
                            <m:dPr>
                              <m:ctrlPr>
                                <a:rPr kumimoji="1" lang="en-US" altLang="zh-CN" sz="2400" i="1">
                                  <a:latin typeface="Cambria Math" panose="02040503050406030204" pitchFamily="18" charset="0"/>
                                </a:rPr>
                              </m:ctrlPr>
                            </m:dPr>
                            <m:e>
                              <m:r>
                                <a:rPr kumimoji="1" lang="en-US" altLang="zh-CN" sz="2400" i="1">
                                  <a:latin typeface="Cambria Math" charset="0"/>
                                </a:rPr>
                                <m:t>𝑙</m:t>
                              </m:r>
                            </m:e>
                          </m:d>
                        </m:sup>
                      </m:sSubSup>
                      <m:sSubSup>
                        <m:sSubSupPr>
                          <m:ctrlPr>
                            <a:rPr kumimoji="1" lang="en-US" altLang="zh-CN" sz="2400" i="1">
                              <a:latin typeface="Cambria Math" panose="02040503050406030204" pitchFamily="18" charset="0"/>
                            </a:rPr>
                          </m:ctrlPr>
                        </m:sSubSupPr>
                        <m:e>
                          <m:r>
                            <a:rPr kumimoji="1" lang="en-US" altLang="zh-CN" sz="2400" i="1">
                              <a:latin typeface="Cambria Math" charset="0"/>
                            </a:rPr>
                            <m:t>𝑎</m:t>
                          </m:r>
                        </m:e>
                        <m:sub>
                          <m:r>
                            <a:rPr kumimoji="1" lang="en-US" altLang="zh-CN" sz="2400" b="0" i="1" smtClean="0">
                              <a:latin typeface="Cambria Math" charset="0"/>
                            </a:rPr>
                            <m:t>𝑗</m:t>
                          </m:r>
                        </m:sub>
                        <m:sup>
                          <m:d>
                            <m:dPr>
                              <m:ctrlPr>
                                <a:rPr kumimoji="1" lang="en-US" altLang="zh-CN" sz="2400" i="1">
                                  <a:latin typeface="Cambria Math" panose="02040503050406030204" pitchFamily="18" charset="0"/>
                                </a:rPr>
                              </m:ctrlPr>
                            </m:dPr>
                            <m:e>
                              <m:r>
                                <a:rPr kumimoji="1" lang="en-US" altLang="zh-CN" sz="2400" i="1">
                                  <a:latin typeface="Cambria Math" charset="0"/>
                                </a:rPr>
                                <m:t>𝑙</m:t>
                              </m:r>
                              <m:r>
                                <a:rPr kumimoji="1" lang="en-US" altLang="zh-CN" sz="2400" i="1">
                                  <a:latin typeface="Cambria Math" charset="0"/>
                                </a:rPr>
                                <m:t>−1</m:t>
                              </m:r>
                            </m:e>
                          </m:d>
                        </m:sup>
                      </m:sSubSup>
                      <m:r>
                        <a:rPr kumimoji="1" lang="mr-IN" altLang="zh-CN" sz="2400" i="1" smtClean="0">
                          <a:latin typeface="Cambria Math" charset="0"/>
                        </a:rPr>
                        <m:t>…</m:t>
                      </m:r>
                      <m:r>
                        <a:rPr kumimoji="1" lang="en-US" altLang="zh-CN" sz="2400" b="0" i="1" smtClean="0">
                          <a:latin typeface="Cambria Math" charset="0"/>
                        </a:rPr>
                        <m:t>+</m:t>
                      </m:r>
                      <m:sSubSup>
                        <m:sSubSupPr>
                          <m:ctrlPr>
                            <a:rPr kumimoji="1" lang="en-US" altLang="zh-CN" sz="2400" i="1">
                              <a:latin typeface="Cambria Math" panose="02040503050406030204" pitchFamily="18" charset="0"/>
                            </a:rPr>
                          </m:ctrlPr>
                        </m:sSubSupPr>
                        <m:e>
                          <m:r>
                            <a:rPr kumimoji="1" lang="en-US" altLang="zh-CN" sz="2400" i="1">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oMath>
                  </m:oMathPara>
                </a14:m>
                <a:endParaRPr kumimoji="1" lang="zh-CN" altLang="en-US" sz="2400" dirty="0"/>
              </a:p>
            </p:txBody>
          </p:sp>
        </mc:Choice>
        <mc:Fallback xmlns="">
          <p:sp>
            <p:nvSpPr>
              <p:cNvPr id="74" name="矩形 73"/>
              <p:cNvSpPr>
                <a:spLocks noRot="1" noChangeAspect="1" noMove="1" noResize="1" noEditPoints="1" noAdjustHandles="1" noChangeArrowheads="1" noChangeShapeType="1" noTextEdit="1"/>
              </p:cNvSpPr>
              <p:nvPr/>
            </p:nvSpPr>
            <p:spPr>
              <a:xfrm>
                <a:off x="6750438" y="1001033"/>
                <a:ext cx="4047262" cy="1097865"/>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7245090" y="2070621"/>
                <a:ext cx="3642985" cy="89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nary>
                        <m:naryPr>
                          <m:chr m:val="∑"/>
                          <m:limLoc m:val="subSup"/>
                          <m:ctrlPr>
                            <a:rPr kumimoji="1" lang="is-IS" altLang="zh-CN" sz="2400" b="0" i="1" smtClean="0">
                              <a:latin typeface="Cambria Math" panose="02040503050406030204" pitchFamily="18" charset="0"/>
                            </a:rPr>
                          </m:ctrlPr>
                        </m:naryPr>
                        <m:sub>
                          <m:r>
                            <m:rPr>
                              <m:brk m:alnAt="25"/>
                            </m:rPr>
                            <a:rPr kumimoji="1" lang="en-US" altLang="zh-CN" sz="2400" b="0" i="1" smtClean="0">
                              <a:latin typeface="Cambria Math" charset="0"/>
                            </a:rPr>
                            <m:t>𝑗</m:t>
                          </m:r>
                          <m:r>
                            <a:rPr kumimoji="1" lang="en-US" altLang="zh-CN" sz="2400" b="0" i="1" smtClean="0">
                              <a:latin typeface="Cambria Math" charset="0"/>
                            </a:rPr>
                            <m:t>=1</m:t>
                          </m:r>
                        </m:sub>
                        <m:sup>
                          <m:sSub>
                            <m:sSubPr>
                              <m:ctrlPr>
                                <a:rPr kumimoji="1" lang="en-US" altLang="zh-CN" sz="2400" b="0" i="1" smtClean="0">
                                  <a:latin typeface="Cambria Math" panose="02040503050406030204" pitchFamily="18" charset="0"/>
                                </a:rPr>
                              </m:ctrlPr>
                            </m:sSubPr>
                            <m:e>
                              <m:r>
                                <a:rPr kumimoji="1" lang="en-US" altLang="zh-CN" sz="2400" b="0" i="1" smtClean="0">
                                  <a:latin typeface="Cambria Math" charset="0"/>
                                </a:rPr>
                                <m:t>𝑁</m:t>
                              </m:r>
                            </m:e>
                            <m:sub>
                              <m:r>
                                <a:rPr kumimoji="1" lang="en-US" altLang="zh-CN" sz="2400" b="0" i="1" smtClean="0">
                                  <a:latin typeface="Cambria Math" charset="0"/>
                                </a:rPr>
                                <m:t>𝑙</m:t>
                              </m:r>
                              <m:r>
                                <a:rPr kumimoji="1" lang="en-US" altLang="zh-CN" sz="2400" b="0" i="1" smtClean="0">
                                  <a:latin typeface="Cambria Math" charset="0"/>
                                </a:rPr>
                                <m:t>−1</m:t>
                              </m:r>
                            </m:sub>
                          </m:sSub>
                        </m:sup>
                        <m:e>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i="1">
                                  <a:latin typeface="Cambria Math" charset="0"/>
                                </a:rPr>
                                <m:t>𝑗</m:t>
                              </m:r>
                            </m:sub>
                            <m:sup>
                              <m:d>
                                <m:dPr>
                                  <m:ctrlPr>
                                    <a:rPr kumimoji="1" lang="en-US" altLang="zh-CN" sz="2400" i="1">
                                      <a:latin typeface="Cambria Math" panose="02040503050406030204" pitchFamily="18" charset="0"/>
                                    </a:rPr>
                                  </m:ctrlPr>
                                </m:dPr>
                                <m:e>
                                  <m:r>
                                    <a:rPr kumimoji="1" lang="en-US" altLang="zh-CN" sz="2400" i="1">
                                      <a:latin typeface="Cambria Math" charset="0"/>
                                    </a:rPr>
                                    <m:t>𝑙</m:t>
                                  </m:r>
                                </m:e>
                              </m:d>
                            </m:sup>
                          </m:sSubSup>
                          <m:sSubSup>
                            <m:sSubSupPr>
                              <m:ctrlPr>
                                <a:rPr kumimoji="1" lang="en-US" altLang="zh-CN" sz="2400" i="1">
                                  <a:latin typeface="Cambria Math" panose="02040503050406030204" pitchFamily="18" charset="0"/>
                                </a:rPr>
                              </m:ctrlPr>
                            </m:sSubSupPr>
                            <m:e>
                              <m:r>
                                <a:rPr kumimoji="1" lang="en-US" altLang="zh-CN" sz="2400" i="1">
                                  <a:latin typeface="Cambria Math" charset="0"/>
                                </a:rPr>
                                <m:t>𝑎</m:t>
                              </m:r>
                            </m:e>
                            <m:sub>
                              <m:r>
                                <a:rPr kumimoji="1" lang="en-US" altLang="zh-CN" sz="2400" i="1">
                                  <a:latin typeface="Cambria Math" charset="0"/>
                                </a:rPr>
                                <m:t>𝑗</m:t>
                              </m:r>
                            </m:sub>
                            <m:sup>
                              <m:d>
                                <m:dPr>
                                  <m:ctrlPr>
                                    <a:rPr kumimoji="1" lang="en-US" altLang="zh-CN" sz="2400" i="1">
                                      <a:latin typeface="Cambria Math" panose="02040503050406030204" pitchFamily="18" charset="0"/>
                                    </a:rPr>
                                  </m:ctrlPr>
                                </m:dPr>
                                <m:e>
                                  <m:r>
                                    <a:rPr kumimoji="1" lang="en-US" altLang="zh-CN" sz="2400" i="1">
                                      <a:latin typeface="Cambria Math" charset="0"/>
                                    </a:rPr>
                                    <m:t>𝑙</m:t>
                                  </m:r>
                                  <m:r>
                                    <a:rPr kumimoji="1" lang="en-US" altLang="zh-CN" sz="2400" i="1">
                                      <a:latin typeface="Cambria Math" charset="0"/>
                                    </a:rPr>
                                    <m:t>−1</m:t>
                                  </m:r>
                                </m:e>
                              </m:d>
                            </m:sup>
                          </m:sSubSup>
                        </m:e>
                      </m:nary>
                      <m:r>
                        <a:rPr kumimoji="1" lang="en-US" altLang="zh-CN" sz="2400" b="0" i="1" smtClean="0">
                          <a:latin typeface="Cambria Math" charset="0"/>
                        </a:rPr>
                        <m:t>+</m:t>
                      </m:r>
                      <m:sSubSup>
                        <m:sSubSupPr>
                          <m:ctrlPr>
                            <a:rPr kumimoji="1" lang="en-US" altLang="zh-CN" sz="2400" i="1">
                              <a:latin typeface="Cambria Math" panose="02040503050406030204" pitchFamily="18" charset="0"/>
                            </a:rPr>
                          </m:ctrlPr>
                        </m:sSubSupPr>
                        <m:e>
                          <m:r>
                            <a:rPr kumimoji="1" lang="en-US" altLang="zh-CN" sz="2400" i="1">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oMath>
                  </m:oMathPara>
                </a14:m>
                <a:endParaRPr lang="zh-CN" altLang="en-US" sz="2400" dirty="0"/>
              </a:p>
            </p:txBody>
          </p:sp>
        </mc:Choice>
        <mc:Fallback xmlns="">
          <p:sp>
            <p:nvSpPr>
              <p:cNvPr id="75" name="矩形 74"/>
              <p:cNvSpPr>
                <a:spLocks noRot="1" noChangeAspect="1" noMove="1" noResize="1" noEditPoints="1" noAdjustHandles="1" noChangeArrowheads="1" noChangeShapeType="1" noTextEdit="1"/>
              </p:cNvSpPr>
              <p:nvPr/>
            </p:nvSpPr>
            <p:spPr>
              <a:xfrm>
                <a:off x="7245090" y="2070621"/>
                <a:ext cx="3642985" cy="890052"/>
              </a:xfrm>
              <a:prstGeom prst="rect">
                <a:avLst/>
              </a:prstGeom>
              <a:blipFill rotWithShape="0">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6669776" y="3079158"/>
                <a:ext cx="5364545" cy="2092624"/>
              </a:xfrm>
              <a:prstGeom prst="rect">
                <a:avLst/>
              </a:prstGeom>
              <a:noFill/>
            </p:spPr>
            <p:txBody>
              <a:bodyPr wrap="none" lIns="0" tIns="0" rIns="0" bIns="0" rtlCol="0">
                <a:spAutoFit/>
              </a:bodyPr>
              <a:lstStyle/>
              <a:p>
                <a14:m>
                  <m:oMath xmlns:m="http://schemas.openxmlformats.org/officeDocument/2006/math">
                    <m:d>
                      <m:dPr>
                        <m:begChr m:val="["/>
                        <m:endChr m:val="]"/>
                        <m:ctrlPr>
                          <a:rPr kumimoji="1" lang="mr-IN" altLang="zh-CN" sz="2400" i="1" smtClean="0">
                            <a:latin typeface="Cambria Math" panose="02040503050406030204" pitchFamily="18" charset="0"/>
                          </a:rPr>
                        </m:ctrlPr>
                      </m:dPr>
                      <m:e>
                        <m:m>
                          <m:mPr>
                            <m:mcs>
                              <m:mc>
                                <m:mcPr>
                                  <m:count m:val="1"/>
                                  <m:mcJc m:val="center"/>
                                </m:mcPr>
                              </m:mc>
                            </m:mcs>
                            <m:ctrlPr>
                              <a:rPr kumimoji="1" lang="mr-IN" altLang="zh-CN" sz="2400" i="1" smtClean="0">
                                <a:latin typeface="Cambria Math" panose="02040503050406030204" pitchFamily="18" charset="0"/>
                              </a:rPr>
                            </m:ctrlPr>
                          </m:mPr>
                          <m:mr>
                            <m:e>
                              <m:m>
                                <m:mPr>
                                  <m:mcs>
                                    <m:mc>
                                      <m:mcPr>
                                        <m:count m:val="1"/>
                                        <m:mcJc m:val="center"/>
                                      </m:mcPr>
                                    </m:mc>
                                  </m:mcs>
                                  <m:ctrlPr>
                                    <a:rPr kumimoji="1" lang="mr-IN" altLang="zh-CN" sz="2400" i="1" smtClean="0">
                                      <a:latin typeface="Cambria Math" panose="02040503050406030204" pitchFamily="18" charset="0"/>
                                    </a:rPr>
                                  </m:ctrlPr>
                                </m:mPr>
                                <m:m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𝑧</m:t>
                                        </m:r>
                                      </m:e>
                                      <m:sub>
                                        <m:r>
                                          <a:rPr kumimoji="1" lang="en-US" altLang="zh-CN" sz="2400" b="0" i="1" smtClean="0">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𝑧</m:t>
                                        </m:r>
                                      </m:e>
                                      <m:sub>
                                        <m:r>
                                          <a:rPr kumimoji="1" lang="en-US" altLang="zh-CN" sz="2400" b="0" i="1" smtClean="0">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mr>
                          <m:mr>
                            <m:e>
                              <m:r>
                                <a:rPr kumimoji="1" lang="mr-IN" altLang="zh-CN" sz="2400" i="1" smtClean="0">
                                  <a:latin typeface="Cambria Math" charset="0"/>
                                </a:rPr>
                                <m:t>⋮</m:t>
                              </m:r>
                            </m:e>
                          </m:mr>
                          <m:mr>
                            <m:e>
                              <m:m>
                                <m:mPr>
                                  <m:mcs>
                                    <m:mc>
                                      <m:mcPr>
                                        <m:count m:val="1"/>
                                        <m:mcJc m:val="center"/>
                                      </m:mcPr>
                                    </m:mc>
                                  </m:mcs>
                                  <m:ctrlPr>
                                    <a:rPr kumimoji="1" lang="mr-IN" altLang="zh-CN" sz="2400" i="1" smtClean="0">
                                      <a:latin typeface="Cambria Math" panose="02040503050406030204" pitchFamily="18" charset="0"/>
                                    </a:rPr>
                                  </m:ctrlPr>
                                </m:mPr>
                                <m:m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𝑧</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r>
                                      <a:rPr kumimoji="1" lang="mr-IN" altLang="zh-CN" sz="2400" i="1" smtClean="0">
                                        <a:latin typeface="Cambria Math" charset="0"/>
                                      </a:rPr>
                                      <m:t>⋮</m:t>
                                    </m:r>
                                  </m:e>
                                </m:mr>
                              </m:m>
                            </m:e>
                          </m:mr>
                        </m:m>
                      </m:e>
                    </m:d>
                    <m:r>
                      <a:rPr kumimoji="1" lang="en-US" altLang="zh-CN" sz="2400" b="0" i="1" smtClean="0">
                        <a:latin typeface="Cambria Math" charset="0"/>
                      </a:rPr>
                      <m:t>=</m:t>
                    </m:r>
                    <m:d>
                      <m:dPr>
                        <m:begChr m:val="["/>
                        <m:endChr m:val="]"/>
                        <m:ctrlPr>
                          <a:rPr kumimoji="1" lang="mr-IN" altLang="zh-CN" sz="2400" i="1">
                            <a:latin typeface="Cambria Math" panose="02040503050406030204" pitchFamily="18" charset="0"/>
                          </a:rPr>
                        </m:ctrlPr>
                      </m:dPr>
                      <m:e>
                        <m:m>
                          <m:mPr>
                            <m:mcs>
                              <m:mc>
                                <m:mcPr>
                                  <m:count m:val="2"/>
                                  <m:mcJc m:val="center"/>
                                </m:mcPr>
                              </m:mc>
                            </m:mcs>
                            <m:ctrlPr>
                              <a:rPr kumimoji="1" lang="mr-IN" altLang="zh-CN" sz="2400" i="1">
                                <a:latin typeface="Cambria Math" panose="02040503050406030204" pitchFamily="18" charset="0"/>
                              </a:rPr>
                            </m:ctrlPr>
                          </m:mPr>
                          <m:mr>
                            <m:e>
                              <m:m>
                                <m:mPr>
                                  <m:mcs>
                                    <m:mc>
                                      <m:mcPr>
                                        <m:count m:val="2"/>
                                        <m:mcJc m:val="center"/>
                                      </m:mcPr>
                                    </m:mc>
                                  </m:mcs>
                                  <m:ctrlPr>
                                    <a:rPr kumimoji="1" lang="mr-IN" altLang="zh-CN" sz="2400" i="1">
                                      <a:latin typeface="Cambria Math" panose="02040503050406030204" pitchFamily="18" charset="0"/>
                                    </a:rPr>
                                  </m:ctrlPr>
                                </m:mPr>
                                <m:m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1</m:t>
                                        </m:r>
                                        <m:r>
                                          <a:rPr kumimoji="1" lang="en-US" altLang="zh-CN" sz="2400" b="0" i="1" smtClean="0">
                                            <a:latin typeface="Cambria Math" charset="0"/>
                                          </a:rPr>
                                          <m:t>,</m:t>
                                        </m:r>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e>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1</m:t>
                                        </m:r>
                                        <m:r>
                                          <a:rPr kumimoji="1" lang="en-US" altLang="zh-CN" sz="2400" b="0" i="1" smtClean="0">
                                            <a:latin typeface="Cambria Math" charset="0"/>
                                          </a:rPr>
                                          <m:t>,</m:t>
                                        </m:r>
                                        <m:r>
                                          <a:rPr kumimoji="1" lang="en-US" altLang="zh-CN" sz="2400" i="1">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2</m:t>
                                        </m:r>
                                        <m:r>
                                          <a:rPr kumimoji="1" lang="en-US" altLang="zh-CN" sz="2400" b="0" i="1" smtClean="0">
                                            <a:latin typeface="Cambria Math" charset="0"/>
                                          </a:rPr>
                                          <m:t>,</m:t>
                                        </m:r>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e>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2</m:t>
                                        </m:r>
                                        <m:r>
                                          <a:rPr kumimoji="1" lang="en-US" altLang="zh-CN" sz="2400" b="0" i="1" smtClean="0">
                                            <a:latin typeface="Cambria Math" charset="0"/>
                                          </a:rPr>
                                          <m:t>,</m:t>
                                        </m:r>
                                        <m:r>
                                          <a:rPr kumimoji="1" lang="en-US" altLang="zh-CN" sz="2400" i="1">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e>
                              <m:m>
                                <m:mPr>
                                  <m:mcs>
                                    <m:mc>
                                      <m:mcPr>
                                        <m:count m:val="2"/>
                                        <m:mcJc m:val="center"/>
                                      </m:mcPr>
                                    </m:mc>
                                  </m:mcs>
                                  <m:ctrlPr>
                                    <a:rPr kumimoji="1" lang="mr-IN" altLang="zh-CN" sz="2400" i="1">
                                      <a:latin typeface="Cambria Math" panose="02040503050406030204" pitchFamily="18" charset="0"/>
                                    </a:rPr>
                                  </m:ctrlPr>
                                </m:mPr>
                                <m:mr>
                                  <m:e>
                                    <m:r>
                                      <m:rPr>
                                        <m:brk m:alnAt="7"/>
                                      </m:rPr>
                                      <a:rPr kumimoji="1" lang="mr-IN" altLang="zh-CN" sz="2400" i="1">
                                        <a:latin typeface="Cambria Math" charset="0"/>
                                      </a:rPr>
                                      <m:t>…</m:t>
                                    </m:r>
                                  </m:e>
                                  <m:e/>
                                </m:mr>
                                <m:mr>
                                  <m:e>
                                    <m:r>
                                      <a:rPr kumimoji="1" lang="mr-IN" altLang="zh-CN" sz="2400" i="1">
                                        <a:latin typeface="Cambria Math" charset="0"/>
                                      </a:rPr>
                                      <m:t>…</m:t>
                                    </m:r>
                                  </m:e>
                                  <m:e/>
                                </m:mr>
                              </m:m>
                            </m:e>
                          </m:mr>
                          <m:mr>
                            <m:e>
                              <m:m>
                                <m:mPr>
                                  <m:mcs>
                                    <m:mc>
                                      <m:mcPr>
                                        <m:count m:val="2"/>
                                        <m:mcJc m:val="center"/>
                                      </m:mcPr>
                                    </m:mc>
                                  </m:mcs>
                                  <m:ctrlPr>
                                    <a:rPr kumimoji="1" lang="mr-IN" altLang="zh-CN" sz="2400" i="1">
                                      <a:latin typeface="Cambria Math" panose="02040503050406030204" pitchFamily="18" charset="0"/>
                                    </a:rPr>
                                  </m:ctrlPr>
                                </m:mPr>
                                <m:mr>
                                  <m:e>
                                    <m:r>
                                      <m:rPr>
                                        <m:brk m:alnAt="7"/>
                                      </m:rPr>
                                      <a:rPr kumimoji="1" lang="mr-IN" altLang="zh-CN" sz="2400" i="1">
                                        <a:latin typeface="Cambria Math" charset="0"/>
                                      </a:rPr>
                                      <m:t>⋮</m:t>
                                    </m:r>
                                  </m:e>
                                  <m:e>
                                    <m:r>
                                      <a:rPr kumimoji="1" lang="mr-IN" altLang="zh-CN" sz="2400" i="1">
                                        <a:latin typeface="Cambria Math" charset="0"/>
                                      </a:rPr>
                                      <m:t>⋮</m:t>
                                    </m:r>
                                  </m:e>
                                </m:mr>
                                <m:mr>
                                  <m:e/>
                                  <m:e/>
                                </m:mr>
                              </m:m>
                            </m:e>
                            <m:e>
                              <m:m>
                                <m:mPr>
                                  <m:mcs>
                                    <m:mc>
                                      <m:mcPr>
                                        <m:count m:val="2"/>
                                        <m:mcJc m:val="center"/>
                                      </m:mcPr>
                                    </m:mc>
                                  </m:mcs>
                                  <m:ctrlPr>
                                    <a:rPr kumimoji="1" lang="mr-IN" altLang="zh-CN" sz="2400" i="1">
                                      <a:latin typeface="Cambria Math" panose="02040503050406030204" pitchFamily="18" charset="0"/>
                                    </a:rPr>
                                  </m:ctrlPr>
                                </m:mPr>
                                <m:mr>
                                  <m:e>
                                    <m:r>
                                      <m:rPr>
                                        <m:brk m:alnAt="7"/>
                                      </m:rPr>
                                      <a:rPr kumimoji="1" lang="mr-IN" altLang="zh-CN" sz="2400" i="1">
                                        <a:latin typeface="Cambria Math" charset="0"/>
                                      </a:rPr>
                                      <m:t>⋱</m:t>
                                    </m:r>
                                  </m:e>
                                  <m:e/>
                                </m:mr>
                                <m:mr>
                                  <m:e/>
                                  <m:e/>
                                </m:mr>
                              </m:m>
                            </m:e>
                          </m:mr>
                        </m:m>
                      </m:e>
                    </m:d>
                    <m:d>
                      <m:dPr>
                        <m:begChr m:val="["/>
                        <m:endChr m:val="]"/>
                        <m:ctrlPr>
                          <a:rPr kumimoji="1" lang="mr-IN" altLang="zh-CN" sz="2400" i="1">
                            <a:latin typeface="Cambria Math" panose="02040503050406030204" pitchFamily="18" charset="0"/>
                          </a:rPr>
                        </m:ctrlPr>
                      </m:dPr>
                      <m:e>
                        <m:m>
                          <m:mPr>
                            <m:mcs>
                              <m:mc>
                                <m:mcPr>
                                  <m:count m:val="1"/>
                                  <m:mcJc m:val="center"/>
                                </m:mcPr>
                              </m:mc>
                            </m:mcs>
                            <m:ctrlPr>
                              <a:rPr kumimoji="1" lang="mr-IN" altLang="zh-CN" sz="2400" i="1">
                                <a:latin typeface="Cambria Math" panose="02040503050406030204" pitchFamily="18" charset="0"/>
                              </a:rPr>
                            </m:ctrlPr>
                          </m:mPr>
                          <m:mr>
                            <m:e>
                              <m:m>
                                <m:mPr>
                                  <m:mcs>
                                    <m:mc>
                                      <m:mcPr>
                                        <m:count m:val="1"/>
                                        <m:mcJc m:val="center"/>
                                      </m:mcPr>
                                    </m:mc>
                                  </m:mcs>
                                  <m:ctrlPr>
                                    <a:rPr kumimoji="1" lang="mr-IN" altLang="zh-CN" sz="2400" i="1">
                                      <a:latin typeface="Cambria Math" panose="02040503050406030204" pitchFamily="18" charset="0"/>
                                    </a:rPr>
                                  </m:ctrlPr>
                                </m:mPr>
                                <m:mr>
                                  <m:e>
                                    <m:sSubSup>
                                      <m:sSubSupPr>
                                        <m:ctrlPr>
                                          <a:rPr kumimoji="1" lang="en-US" altLang="zh-CN" sz="2400" i="1">
                                            <a:latin typeface="Cambria Math" panose="02040503050406030204" pitchFamily="18" charset="0"/>
                                          </a:rPr>
                                        </m:ctrlPr>
                                      </m:sSubSupPr>
                                      <m:e>
                                        <m:r>
                                          <a:rPr kumimoji="1" lang="en-US" altLang="zh-CN" sz="2400" b="0" i="1" smtClean="0">
                                            <a:latin typeface="Cambria Math" charset="0"/>
                                          </a:rPr>
                                          <m:t>𝑎</m:t>
                                        </m:r>
                                      </m:e>
                                      <m:sub>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panose="02040503050406030204" pitchFamily="18" charset="0"/>
                                          </a:rPr>
                                        </m:ctrlPr>
                                      </m:sSubSupPr>
                                      <m:e>
                                        <m:r>
                                          <a:rPr kumimoji="1" lang="en-US" altLang="zh-CN" sz="2400" b="0" i="1" smtClean="0">
                                            <a:latin typeface="Cambria Math" charset="0"/>
                                          </a:rPr>
                                          <m:t>𝑎</m:t>
                                        </m:r>
                                      </m:e>
                                      <m:sub>
                                        <m:r>
                                          <a:rPr kumimoji="1" lang="en-US" altLang="zh-CN" sz="2400" i="1">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mr>
                          <m:mr>
                            <m:e>
                              <m:r>
                                <a:rPr kumimoji="1" lang="mr-IN" altLang="zh-CN" sz="2400" i="1">
                                  <a:latin typeface="Cambria Math" charset="0"/>
                                </a:rPr>
                                <m:t>⋮</m:t>
                              </m:r>
                            </m:e>
                          </m:mr>
                          <m:mr>
                            <m:e>
                              <m:m>
                                <m:mPr>
                                  <m:mcs>
                                    <m:mc>
                                      <m:mcPr>
                                        <m:count m:val="1"/>
                                        <m:mcJc m:val="center"/>
                                      </m:mcPr>
                                    </m:mc>
                                  </m:mcs>
                                  <m:ctrlPr>
                                    <a:rPr kumimoji="1" lang="mr-IN" altLang="zh-CN" sz="2400" i="1">
                                      <a:latin typeface="Cambria Math" panose="02040503050406030204" pitchFamily="18" charset="0"/>
                                    </a:rPr>
                                  </m:ctrlPr>
                                </m:mPr>
                                <m:mr>
                                  <m:e>
                                    <m:sSubSup>
                                      <m:sSubSupPr>
                                        <m:ctrlPr>
                                          <a:rPr kumimoji="1" lang="en-US" altLang="zh-CN" sz="2400" i="1">
                                            <a:latin typeface="Cambria Math" panose="02040503050406030204" pitchFamily="18" charset="0"/>
                                          </a:rPr>
                                        </m:ctrlPr>
                                      </m:sSubSupPr>
                                      <m:e>
                                        <m:r>
                                          <a:rPr kumimoji="1" lang="en-US" altLang="zh-CN" sz="2400" b="0" i="1" smtClean="0">
                                            <a:latin typeface="Cambria Math" charset="0"/>
                                          </a:rPr>
                                          <m:t>𝑎</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r>
                                      <a:rPr kumimoji="1" lang="mr-IN" altLang="zh-CN" sz="2400" i="1">
                                        <a:latin typeface="Cambria Math" charset="0"/>
                                      </a:rPr>
                                      <m:t>⋮</m:t>
                                    </m:r>
                                  </m:e>
                                </m:mr>
                              </m:m>
                            </m:e>
                          </m:mr>
                        </m:m>
                      </m:e>
                    </m:d>
                  </m:oMath>
                </a14:m>
                <a:r>
                  <a:rPr kumimoji="1" lang="en-US" altLang="zh-CN" sz="2400" dirty="0"/>
                  <a:t>+</a:t>
                </a:r>
                <a14:m>
                  <m:oMath xmlns:m="http://schemas.openxmlformats.org/officeDocument/2006/math">
                    <m:d>
                      <m:dPr>
                        <m:begChr m:val="["/>
                        <m:endChr m:val="]"/>
                        <m:ctrlPr>
                          <a:rPr kumimoji="1" lang="mr-IN" altLang="zh-CN" sz="2400" i="1">
                            <a:latin typeface="Cambria Math" panose="02040503050406030204" pitchFamily="18" charset="0"/>
                          </a:rPr>
                        </m:ctrlPr>
                      </m:dPr>
                      <m:e>
                        <m:m>
                          <m:mPr>
                            <m:mcs>
                              <m:mc>
                                <m:mcPr>
                                  <m:count m:val="1"/>
                                  <m:mcJc m:val="center"/>
                                </m:mcPr>
                              </m:mc>
                            </m:mcs>
                            <m:ctrlPr>
                              <a:rPr kumimoji="1" lang="mr-IN" altLang="zh-CN" sz="2400" i="1">
                                <a:latin typeface="Cambria Math" panose="02040503050406030204" pitchFamily="18" charset="0"/>
                              </a:rPr>
                            </m:ctrlPr>
                          </m:mPr>
                          <m:mr>
                            <m:e>
                              <m:m>
                                <m:mPr>
                                  <m:mcs>
                                    <m:mc>
                                      <m:mcPr>
                                        <m:count m:val="1"/>
                                        <m:mcJc m:val="center"/>
                                      </m:mcPr>
                                    </m:mc>
                                  </m:mcs>
                                  <m:ctrlPr>
                                    <a:rPr kumimoji="1" lang="mr-IN" altLang="zh-CN" sz="2400" i="1">
                                      <a:latin typeface="Cambria Math" panose="02040503050406030204" pitchFamily="18" charset="0"/>
                                    </a:rPr>
                                  </m:ctrlPr>
                                </m:mPr>
                                <m:mr>
                                  <m:e>
                                    <m:sSubSup>
                                      <m:sSubSupPr>
                                        <m:ctrlPr>
                                          <a:rPr kumimoji="1" lang="en-US" altLang="zh-CN" sz="2400" i="1">
                                            <a:latin typeface="Cambria Math" panose="02040503050406030204" pitchFamily="18" charset="0"/>
                                          </a:rPr>
                                        </m:ctrlPr>
                                      </m:sSubSupPr>
                                      <m:e>
                                        <m:r>
                                          <a:rPr kumimoji="1" lang="en-US" altLang="zh-CN" sz="2400" b="0" i="1" smtClean="0">
                                            <a:latin typeface="Cambria Math" charset="0"/>
                                          </a:rPr>
                                          <m:t>𝑏</m:t>
                                        </m:r>
                                      </m:e>
                                      <m:sub>
                                        <m:r>
                                          <a:rPr kumimoji="1" lang="en-US" altLang="zh-CN" sz="2400" i="1">
                                            <a:latin typeface="Cambria Math" charset="0"/>
                                          </a:rPr>
                                          <m:t>1</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sSubSup>
                                      <m:sSubSupPr>
                                        <m:ctrlPr>
                                          <a:rPr kumimoji="1" lang="en-US" altLang="zh-CN" sz="2400" i="1">
                                            <a:latin typeface="Cambria Math" panose="02040503050406030204" pitchFamily="18" charset="0"/>
                                          </a:rPr>
                                        </m:ctrlPr>
                                      </m:sSubSupPr>
                                      <m:e>
                                        <m:r>
                                          <a:rPr kumimoji="1" lang="en-US" altLang="zh-CN" sz="2400" b="0" i="1" smtClean="0">
                                            <a:latin typeface="Cambria Math" charset="0"/>
                                          </a:rPr>
                                          <m:t>𝑏</m:t>
                                        </m:r>
                                      </m:e>
                                      <m:sub>
                                        <m:r>
                                          <a:rPr kumimoji="1" lang="en-US" altLang="zh-CN" sz="2400" i="1">
                                            <a:latin typeface="Cambria Math" charset="0"/>
                                          </a:rPr>
                                          <m:t>2</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
                            </m:e>
                          </m:mr>
                          <m:mr>
                            <m:e>
                              <m:r>
                                <a:rPr kumimoji="1" lang="mr-IN" altLang="zh-CN" sz="2400" i="1">
                                  <a:latin typeface="Cambria Math" charset="0"/>
                                </a:rPr>
                                <m:t>⋮</m:t>
                              </m:r>
                            </m:e>
                          </m:mr>
                          <m:mr>
                            <m:e>
                              <m:m>
                                <m:mPr>
                                  <m:mcs>
                                    <m:mc>
                                      <m:mcPr>
                                        <m:count m:val="1"/>
                                        <m:mcJc m:val="center"/>
                                      </m:mcPr>
                                    </m:mc>
                                  </m:mcs>
                                  <m:ctrlPr>
                                    <a:rPr kumimoji="1" lang="mr-IN" altLang="zh-CN" sz="2400" i="1">
                                      <a:latin typeface="Cambria Math" panose="02040503050406030204" pitchFamily="18" charset="0"/>
                                    </a:rPr>
                                  </m:ctrlPr>
                                </m:mPr>
                                <m:mr>
                                  <m:e>
                                    <m:sSubSup>
                                      <m:sSubSupPr>
                                        <m:ctrlPr>
                                          <a:rPr kumimoji="1" lang="en-US" altLang="zh-CN" sz="2400" i="1">
                                            <a:latin typeface="Cambria Math" panose="02040503050406030204" pitchFamily="18" charset="0"/>
                                          </a:rPr>
                                        </m:ctrlPr>
                                      </m:sSubSupPr>
                                      <m:e>
                                        <m:r>
                                          <a:rPr kumimoji="1" lang="en-US" altLang="zh-CN" sz="2400" b="0" i="1" smtClean="0">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mr>
                                <m:mr>
                                  <m:e>
                                    <m:r>
                                      <a:rPr kumimoji="1" lang="mr-IN" altLang="zh-CN" sz="2400" i="1">
                                        <a:latin typeface="Cambria Math" charset="0"/>
                                      </a:rPr>
                                      <m:t>⋮</m:t>
                                    </m:r>
                                  </m:e>
                                </m:mr>
                              </m:m>
                            </m:e>
                          </m:mr>
                        </m:m>
                      </m:e>
                    </m:d>
                  </m:oMath>
                </a14:m>
                <a:endParaRPr kumimoji="1"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6669776" y="3079158"/>
                <a:ext cx="5364545" cy="2092624"/>
              </a:xfrm>
              <a:prstGeom prst="rect">
                <a:avLst/>
              </a:prstGeom>
              <a:blipFill rotWithShape="0">
                <a:blip r:embed="rId37"/>
                <a:stretch>
                  <a:fillRect/>
                </a:stretch>
              </a:blipFill>
            </p:spPr>
            <p:txBody>
              <a:bodyPr/>
              <a:lstStyle/>
              <a:p>
                <a:r>
                  <a:rPr lang="zh-CN" altLang="en-US">
                    <a:noFill/>
                  </a:rPr>
                  <a:t> </a:t>
                </a:r>
              </a:p>
            </p:txBody>
          </p:sp>
        </mc:Fallback>
      </mc:AlternateContent>
      <p:grpSp>
        <p:nvGrpSpPr>
          <p:cNvPr id="76" name="群組 51"/>
          <p:cNvGrpSpPr/>
          <p:nvPr/>
        </p:nvGrpSpPr>
        <p:grpSpPr>
          <a:xfrm>
            <a:off x="4886941" y="5556544"/>
            <a:ext cx="1427039" cy="903735"/>
            <a:chOff x="-511288" y="5350007"/>
            <a:chExt cx="1427039" cy="903735"/>
          </a:xfrm>
        </p:grpSpPr>
        <p:grpSp>
          <p:nvGrpSpPr>
            <p:cNvPr id="77" name="群組 49"/>
            <p:cNvGrpSpPr/>
            <p:nvPr/>
          </p:nvGrpSpPr>
          <p:grpSpPr>
            <a:xfrm>
              <a:off x="-511288" y="5756645"/>
              <a:ext cx="1427039" cy="497097"/>
              <a:chOff x="590519" y="6120573"/>
              <a:chExt cx="1427039" cy="497097"/>
            </a:xfrm>
          </p:grpSpPr>
          <p:sp>
            <p:nvSpPr>
              <p:cNvPr id="79"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80" name="Object 12"/>
              <p:cNvGraphicFramePr>
                <a:graphicFrameLocks noChangeAspect="1"/>
              </p:cNvGraphicFramePr>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name="方程式" r:id="rId38" imgW="203040" imgH="228600" progId="Equation.3">
                      <p:embed/>
                    </p:oleObj>
                  </mc:Choice>
                  <mc:Fallback>
                    <p:oleObj name="方程式" r:id="rId38" imgW="203040" imgH="228600" progId="Equation.3">
                      <p:embed/>
                      <p:pic>
                        <p:nvPicPr>
                          <p:cNvPr id="0" name=""/>
                          <p:cNvPicPr>
                            <a:picLocks noChangeAspect="1" noChangeArrowheads="1"/>
                          </p:cNvPicPr>
                          <p:nvPr/>
                        </p:nvPicPr>
                        <p:blipFill>
                          <a:blip r:embed="rId39"/>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78" name="Object 12"/>
            <p:cNvGraphicFramePr>
              <a:graphicFrameLocks noChangeAspect="1"/>
            </p:cNvGraphicFramePr>
            <p:nvPr>
              <p:extLst>
                <p:ext uri="{D42A27DB-BD31-4B8C-83A1-F6EECF244321}">
                  <p14:modId xmlns:p14="http://schemas.microsoft.com/office/powerpoint/2010/main" val="1193402432"/>
                </p:ext>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name="方程式" r:id="rId40" imgW="88560" imgH="177480" progId="Equation.3">
                    <p:embed/>
                  </p:oleObj>
                </mc:Choice>
                <mc:Fallback>
                  <p:oleObj name="方程式" r:id="rId40" imgW="88560" imgH="177480" progId="Equation.3">
                    <p:embed/>
                    <p:pic>
                      <p:nvPicPr>
                        <p:cNvPr id="0" name=""/>
                        <p:cNvPicPr>
                          <a:picLocks noChangeAspect="1" noChangeArrowheads="1"/>
                        </p:cNvPicPr>
                        <p:nvPr/>
                      </p:nvPicPr>
                      <p:blipFill>
                        <a:blip r:embed="rId41"/>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1" name="群組 52"/>
          <p:cNvGrpSpPr/>
          <p:nvPr/>
        </p:nvGrpSpPr>
        <p:grpSpPr>
          <a:xfrm>
            <a:off x="1845331" y="5487356"/>
            <a:ext cx="1834874" cy="953237"/>
            <a:chOff x="4730146" y="6147237"/>
            <a:chExt cx="1834874" cy="953237"/>
          </a:xfrm>
        </p:grpSpPr>
        <p:grpSp>
          <p:nvGrpSpPr>
            <p:cNvPr id="82" name="群組 9"/>
            <p:cNvGrpSpPr/>
            <p:nvPr/>
          </p:nvGrpSpPr>
          <p:grpSpPr>
            <a:xfrm>
              <a:off x="5190419" y="6147237"/>
              <a:ext cx="1374601" cy="461665"/>
              <a:chOff x="1627412" y="1029458"/>
              <a:chExt cx="1374601" cy="461665"/>
            </a:xfrm>
          </p:grpSpPr>
          <p:sp>
            <p:nvSpPr>
              <p:cNvPr id="86"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87" name="Object 12"/>
              <p:cNvGraphicFramePr>
                <a:graphicFrameLocks noChangeAspect="1"/>
              </p:cNvGraphicFramePr>
              <p:nvPr>
                <p:extLst>
                  <p:ext uri="{D42A27DB-BD31-4B8C-83A1-F6EECF244321}">
                    <p14:modId xmlns:p14="http://schemas.microsoft.com/office/powerpoint/2010/main" val="17411644"/>
                  </p:ext>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name="方程式" r:id="rId42" imgW="279360" imgH="177480" progId="Equation.3">
                      <p:embed/>
                    </p:oleObj>
                  </mc:Choice>
                  <mc:Fallback>
                    <p:oleObj name="方程式" r:id="rId42" imgW="279360" imgH="177480" progId="Equation.3">
                      <p:embed/>
                      <p:pic>
                        <p:nvPicPr>
                          <p:cNvPr id="0" name=""/>
                          <p:cNvPicPr>
                            <a:picLocks noChangeAspect="1" noChangeArrowheads="1"/>
                          </p:cNvPicPr>
                          <p:nvPr/>
                        </p:nvPicPr>
                        <p:blipFill>
                          <a:blip r:embed="rId43"/>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3" name="群組 50"/>
            <p:cNvGrpSpPr/>
            <p:nvPr/>
          </p:nvGrpSpPr>
          <p:grpSpPr>
            <a:xfrm>
              <a:off x="4730146" y="6590582"/>
              <a:ext cx="1568894" cy="509892"/>
              <a:chOff x="3460582" y="6120573"/>
              <a:chExt cx="1568894" cy="509892"/>
            </a:xfrm>
          </p:grpSpPr>
          <p:sp>
            <p:nvSpPr>
              <p:cNvPr id="84"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85" name="Object 12"/>
              <p:cNvGraphicFramePr>
                <a:graphicFrameLocks noChangeAspect="1"/>
              </p:cNvGraphicFramePr>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name="方程式" r:id="rId44" imgW="279360" imgH="228600" progId="Equation.DSMT4">
                      <p:embed/>
                    </p:oleObj>
                  </mc:Choice>
                  <mc:Fallback>
                    <p:oleObj name="方程式" r:id="rId44" imgW="279360" imgH="228600" progId="Equation.DSMT4">
                      <p:embed/>
                      <p:pic>
                        <p:nvPicPr>
                          <p:cNvPr id="0" name=""/>
                          <p:cNvPicPr>
                            <a:picLocks noChangeAspect="1" noChangeArrowheads="1"/>
                          </p:cNvPicPr>
                          <p:nvPr/>
                        </p:nvPicPr>
                        <p:blipFill>
                          <a:blip r:embed="rId45"/>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8" name="矩形 87"/>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0298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4" grpId="0" animBg="1"/>
      <p:bldP spid="5" grpId="0" animBg="1"/>
      <p:bldP spid="73" grpId="0"/>
      <p:bldP spid="74" grpId="0"/>
      <p:bldP spid="75"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相邻层输出之间的关系</a:t>
            </a:r>
            <a:endParaRPr lang="zh-TW" altLang="en-US" dirty="0"/>
          </a:p>
        </p:txBody>
      </p:sp>
      <mc:AlternateContent xmlns:mc="http://schemas.openxmlformats.org/markup-compatibility/2006" xmlns:a14="http://schemas.microsoft.com/office/drawing/2010/main">
        <mc:Choice Requires="a14">
          <p:sp>
            <p:nvSpPr>
              <p:cNvPr id="73" name="矩形 72"/>
              <p:cNvSpPr/>
              <p:nvPr/>
            </p:nvSpPr>
            <p:spPr>
              <a:xfrm>
                <a:off x="7332697" y="5396434"/>
                <a:ext cx="3863365" cy="541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panose="02040503050406030204" pitchFamily="18" charset="0"/>
                            </a:rPr>
                          </m:ctrlPr>
                        </m:sSupPr>
                        <m:e>
                          <m:r>
                            <a:rPr kumimoji="1" lang="en-US" altLang="zh-CN" sz="2800" b="1" i="1" smtClean="0">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b="0" i="1" smtClean="0">
                          <a:latin typeface="Cambria Math" charset="0"/>
                        </a:rPr>
                        <m:t>=</m:t>
                      </m:r>
                      <m:sSup>
                        <m:sSupPr>
                          <m:ctrlPr>
                            <a:rPr kumimoji="1" lang="mr-IN" altLang="zh-CN" sz="2800" i="1">
                              <a:latin typeface="Cambria Math" panose="02040503050406030204" pitchFamily="18" charset="0"/>
                              <a:ea typeface="Cambria Math" charset="0"/>
                              <a:cs typeface="Cambria Math" charset="0"/>
                            </a:rPr>
                          </m:ctrlPr>
                        </m:sSupPr>
                        <m:e>
                          <m:r>
                            <a:rPr kumimoji="1" lang="en-US" altLang="zh-CN" sz="2800" b="1" i="1">
                              <a:latin typeface="Cambria Math" charset="0"/>
                              <a:ea typeface="Cambria Math" charset="0"/>
                              <a:cs typeface="Cambria Math" charset="0"/>
                            </a:rPr>
                            <m:t>𝑾</m:t>
                          </m:r>
                        </m:e>
                        <m:sup>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i="1">
                              <a:latin typeface="Cambria Math" charset="0"/>
                              <a:ea typeface="Cambria Math" charset="0"/>
                              <a:cs typeface="Cambria Math" charset="0"/>
                            </a:rPr>
                            <m:t>)</m:t>
                          </m:r>
                        </m:sup>
                      </m:sSup>
                      <m:sSup>
                        <m:sSupPr>
                          <m:ctrlPr>
                            <a:rPr kumimoji="1" lang="en-US" altLang="zh-CN" sz="2800" i="1">
                              <a:latin typeface="Cambria Math" panose="02040503050406030204" pitchFamily="18"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b="0" i="1" smtClean="0">
                              <a:latin typeface="Cambria Math" charset="0"/>
                            </a:rPr>
                            <m:t>−1</m:t>
                          </m:r>
                          <m:r>
                            <a:rPr kumimoji="1" lang="en-US" altLang="zh-CN" sz="2800" i="1">
                              <a:latin typeface="Cambria Math" charset="0"/>
                            </a:rPr>
                            <m:t>)</m:t>
                          </m:r>
                        </m:sup>
                      </m:sSup>
                      <m:r>
                        <a:rPr kumimoji="1" lang="en-US" altLang="zh-CN" sz="2800" b="0" i="1" smtClean="0">
                          <a:latin typeface="Cambria Math" charset="0"/>
                        </a:rPr>
                        <m:t>+</m:t>
                      </m:r>
                      <m:sSup>
                        <m:sSupPr>
                          <m:ctrlPr>
                            <a:rPr kumimoji="1" lang="en-US" altLang="zh-CN" sz="2800" i="1">
                              <a:latin typeface="Cambria Math" panose="02040503050406030204" pitchFamily="18" charset="0"/>
                            </a:rPr>
                          </m:ctrlPr>
                        </m:sSupPr>
                        <m:e>
                          <m:r>
                            <a:rPr kumimoji="1" lang="en-US" altLang="zh-CN" sz="2800" b="1" i="1">
                              <a:latin typeface="Cambria Math" charset="0"/>
                            </a:rPr>
                            <m:t>𝒃</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7332697" y="5396434"/>
                <a:ext cx="3863365" cy="54111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7332697" y="2215396"/>
                <a:ext cx="2433680"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800" i="1">
                              <a:latin typeface="Cambria Math" panose="02040503050406030204" pitchFamily="18" charset="0"/>
                            </a:rPr>
                          </m:ctrlPr>
                        </m:sSubSupPr>
                        <m:e>
                          <m:r>
                            <a:rPr kumimoji="1" lang="en-US" altLang="zh-CN" sz="2800" i="1">
                              <a:latin typeface="Cambria Math" charset="0"/>
                            </a:rPr>
                            <m:t>𝑎</m:t>
                          </m:r>
                        </m:e>
                        <m:sub>
                          <m:r>
                            <a:rPr kumimoji="1" lang="en-US" altLang="zh-CN" sz="2800" i="1">
                              <a:latin typeface="Cambria Math" charset="0"/>
                            </a:rPr>
                            <m:t>𝑖</m:t>
                          </m:r>
                        </m:sub>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bSup>
                      <m:r>
                        <a:rPr kumimoji="1" lang="en-US" altLang="zh-CN" sz="2800" i="1">
                          <a:latin typeface="Cambria Math" charset="0"/>
                        </a:rPr>
                        <m:t>=</m:t>
                      </m:r>
                      <m:r>
                        <a:rPr kumimoji="1" lang="en-US" altLang="zh-CN" sz="2800" i="1">
                          <a:latin typeface="Cambria Math" charset="0"/>
                          <a:ea typeface="Cambria Math" charset="0"/>
                          <a:cs typeface="Cambria Math" charset="0"/>
                        </a:rPr>
                        <m:t>𝜎</m:t>
                      </m:r>
                      <m:d>
                        <m:dPr>
                          <m:ctrlPr>
                            <a:rPr kumimoji="1" lang="mr-IN" altLang="zh-CN" sz="2800" i="1">
                              <a:latin typeface="Cambria Math" panose="02040503050406030204" pitchFamily="18" charset="0"/>
                              <a:ea typeface="Cambria Math" charset="0"/>
                              <a:cs typeface="Cambria Math" charset="0"/>
                            </a:rPr>
                          </m:ctrlPr>
                        </m:dPr>
                        <m:e>
                          <m:sSubSup>
                            <m:sSubSupPr>
                              <m:ctrlPr>
                                <a:rPr kumimoji="1" lang="en-US" altLang="zh-CN" sz="2800" i="1">
                                  <a:latin typeface="Cambria Math" panose="02040503050406030204" pitchFamily="18" charset="0"/>
                                </a:rPr>
                              </m:ctrlPr>
                            </m:sSubSupPr>
                            <m:e>
                              <m:r>
                                <a:rPr kumimoji="1" lang="en-US" altLang="zh-CN" sz="2800" i="1">
                                  <a:latin typeface="Cambria Math" charset="0"/>
                                </a:rPr>
                                <m:t>𝑧</m:t>
                              </m:r>
                            </m:e>
                            <m:sub>
                              <m:r>
                                <a:rPr kumimoji="1" lang="en-US" altLang="zh-CN" sz="2800" i="1">
                                  <a:latin typeface="Cambria Math" charset="0"/>
                                </a:rPr>
                                <m:t>𝑖</m:t>
                              </m:r>
                            </m:sub>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bSup>
                        </m:e>
                      </m:d>
                    </m:oMath>
                  </m:oMathPara>
                </a14:m>
                <a:endParaRPr kumimoji="1" lang="zh-CN" altLang="en-US" sz="2800" dirty="0"/>
              </a:p>
            </p:txBody>
          </p:sp>
        </mc:Choice>
        <mc:Fallback xmlns="">
          <p:sp>
            <p:nvSpPr>
              <p:cNvPr id="74" name="矩形 73"/>
              <p:cNvSpPr>
                <a:spLocks noRot="1" noChangeAspect="1" noMove="1" noResize="1" noEditPoints="1" noAdjustHandles="1" noChangeArrowheads="1" noChangeShapeType="1" noTextEdit="1"/>
              </p:cNvSpPr>
              <p:nvPr/>
            </p:nvSpPr>
            <p:spPr>
              <a:xfrm>
                <a:off x="7332697" y="2215396"/>
                <a:ext cx="2433680" cy="737189"/>
              </a:xfrm>
              <a:prstGeom prst="rect">
                <a:avLst/>
              </a:prstGeom>
              <a:blipFill rotWithShape="0">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332697" y="3432572"/>
                <a:ext cx="2373855"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panose="02040503050406030204" pitchFamily="18"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b="0" i="1" smtClean="0">
                          <a:latin typeface="Cambria Math" charset="0"/>
                        </a:rPr>
                        <m:t>=</m:t>
                      </m:r>
                      <m:r>
                        <a:rPr kumimoji="1" lang="en-US" altLang="zh-CN" sz="2800" i="1">
                          <a:latin typeface="Cambria Math" charset="0"/>
                          <a:ea typeface="Cambria Math" charset="0"/>
                          <a:cs typeface="Cambria Math" charset="0"/>
                        </a:rPr>
                        <m:t>𝜎</m:t>
                      </m:r>
                      <m:d>
                        <m:dPr>
                          <m:ctrlPr>
                            <a:rPr kumimoji="1" lang="mr-IN" altLang="zh-CN" sz="2800" i="1">
                              <a:latin typeface="Cambria Math" panose="02040503050406030204" pitchFamily="18" charset="0"/>
                              <a:ea typeface="Cambria Math" charset="0"/>
                              <a:cs typeface="Cambria Math" charset="0"/>
                            </a:rPr>
                          </m:ctrlPr>
                        </m:dPr>
                        <m:e>
                          <m:sSup>
                            <m:sSupPr>
                              <m:ctrlPr>
                                <a:rPr kumimoji="1" lang="en-US" altLang="zh-CN" sz="2800" i="1">
                                  <a:latin typeface="Cambria Math" panose="02040503050406030204" pitchFamily="18" charset="0"/>
                                </a:rPr>
                              </m:ctrlPr>
                            </m:sSupPr>
                            <m:e>
                              <m:r>
                                <a:rPr kumimoji="1" lang="en-US" altLang="zh-CN" sz="2800" b="1" i="1" smtClean="0">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e>
                      </m:d>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7332697" y="3432572"/>
                <a:ext cx="2373855" cy="578685"/>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7969026" y="4031173"/>
                <a:ext cx="3742628"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a:latin typeface="Cambria Math" charset="0"/>
                        </a:rPr>
                        <m:t>=</m:t>
                      </m:r>
                      <m:r>
                        <a:rPr kumimoji="1" lang="en-US" altLang="zh-CN" sz="2800" i="1">
                          <a:latin typeface="Cambria Math" charset="0"/>
                          <a:ea typeface="Cambria Math" charset="0"/>
                          <a:cs typeface="Cambria Math" charset="0"/>
                        </a:rPr>
                        <m:t>𝜎</m:t>
                      </m:r>
                      <m:d>
                        <m:dPr>
                          <m:ctrlPr>
                            <a:rPr kumimoji="1" lang="mr-IN" altLang="zh-CN" sz="2800" i="1">
                              <a:latin typeface="Cambria Math" panose="02040503050406030204" pitchFamily="18" charset="0"/>
                              <a:ea typeface="Cambria Math" charset="0"/>
                              <a:cs typeface="Cambria Math" charset="0"/>
                            </a:rPr>
                          </m:ctrlPr>
                        </m:dPr>
                        <m:e>
                          <m:sSup>
                            <m:sSupPr>
                              <m:ctrlPr>
                                <a:rPr kumimoji="1" lang="mr-IN" altLang="zh-CN" sz="2800" i="1">
                                  <a:latin typeface="Cambria Math" panose="02040503050406030204" pitchFamily="18" charset="0"/>
                                  <a:ea typeface="Cambria Math" charset="0"/>
                                  <a:cs typeface="Cambria Math" charset="0"/>
                                </a:rPr>
                              </m:ctrlPr>
                            </m:sSupPr>
                            <m:e>
                              <m:r>
                                <a:rPr kumimoji="1" lang="en-US" altLang="zh-CN" sz="2800" b="1" i="1">
                                  <a:latin typeface="Cambria Math" charset="0"/>
                                  <a:ea typeface="Cambria Math" charset="0"/>
                                  <a:cs typeface="Cambria Math" charset="0"/>
                                </a:rPr>
                                <m:t>𝑾</m:t>
                              </m:r>
                            </m:e>
                            <m:sup>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i="1">
                                  <a:latin typeface="Cambria Math" charset="0"/>
                                  <a:ea typeface="Cambria Math" charset="0"/>
                                  <a:cs typeface="Cambria Math" charset="0"/>
                                </a:rPr>
                                <m:t>)</m:t>
                              </m:r>
                            </m:sup>
                          </m:sSup>
                          <m:sSup>
                            <m:sSupPr>
                              <m:ctrlPr>
                                <a:rPr kumimoji="1" lang="en-US" altLang="zh-CN" sz="2800" i="1">
                                  <a:latin typeface="Cambria Math" panose="02040503050406030204" pitchFamily="18"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−1)</m:t>
                              </m:r>
                            </m:sup>
                          </m:sSup>
                          <m:r>
                            <a:rPr kumimoji="1" lang="en-US" altLang="zh-CN" sz="2800" i="1">
                              <a:latin typeface="Cambria Math" charset="0"/>
                            </a:rPr>
                            <m:t>+</m:t>
                          </m:r>
                          <m:sSup>
                            <m:sSupPr>
                              <m:ctrlPr>
                                <a:rPr kumimoji="1" lang="en-US" altLang="zh-CN" sz="2800" i="1">
                                  <a:latin typeface="Cambria Math" panose="02040503050406030204" pitchFamily="18" charset="0"/>
                                </a:rPr>
                              </m:ctrlPr>
                            </m:sSupPr>
                            <m:e>
                              <m:r>
                                <a:rPr kumimoji="1" lang="en-US" altLang="zh-CN" sz="2800" b="1" i="1">
                                  <a:latin typeface="Cambria Math" charset="0"/>
                                </a:rPr>
                                <m:t>𝒃</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e>
                      </m:d>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7969026" y="4031173"/>
                <a:ext cx="3742628" cy="578685"/>
              </a:xfrm>
              <a:prstGeom prst="rect">
                <a:avLst/>
              </a:prstGeom>
              <a:blipFill rotWithShape="0">
                <a:blip r:embed="rId36"/>
                <a:stretch>
                  <a:fillRect/>
                </a:stretch>
              </a:blipFill>
            </p:spPr>
            <p:txBody>
              <a:bodyPr/>
              <a:lstStyle/>
              <a:p>
                <a:r>
                  <a:rPr lang="zh-CN" altLang="en-US">
                    <a:noFill/>
                  </a:rPr>
                  <a:t> </a:t>
                </a:r>
              </a:p>
            </p:txBody>
          </p:sp>
        </mc:Fallback>
      </mc:AlternateContent>
      <p:sp>
        <p:nvSpPr>
          <p:cNvPr id="75" name="矩形 74"/>
          <p:cNvSpPr/>
          <p:nvPr/>
        </p:nvSpPr>
        <p:spPr>
          <a:xfrm>
            <a:off x="2813788" y="2224776"/>
            <a:ext cx="802434"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23360" y="2215396"/>
            <a:ext cx="593480"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4792040" y="2234158"/>
            <a:ext cx="467947" cy="2738187"/>
          </a:xfrm>
          <a:prstGeom prst="rect">
            <a:avLst/>
          </a:prstGeom>
          <a:solidFill>
            <a:schemeClr val="accent6">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8" name="橢圓 5"/>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9" name="橢圓 6"/>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0" name="橢圓 7"/>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1" name="文字方塊 8"/>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9" name="文字方塊 16"/>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0" name="橢圓 17"/>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1" name="橢圓 18"/>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2" name="橢圓 19"/>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3" name="文字方塊 20"/>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1"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02" name="直線單箭頭接點 29"/>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30"/>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31"/>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32"/>
          <p:cNvCxnSpPr/>
          <p:nvPr/>
        </p:nvCxnSpPr>
        <p:spPr>
          <a:xfrm>
            <a:off x="2793195" y="2307483"/>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33"/>
          <p:cNvCxnSpPr/>
          <p:nvPr/>
        </p:nvCxnSpPr>
        <p:spPr>
          <a:xfrm flipV="1">
            <a:off x="2807709" y="2307484"/>
            <a:ext cx="2366096" cy="7526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34"/>
          <p:cNvCxnSpPr/>
          <p:nvPr/>
        </p:nvCxnSpPr>
        <p:spPr>
          <a:xfrm flipV="1">
            <a:off x="2789499" y="2307484"/>
            <a:ext cx="2384307" cy="2055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35"/>
          <p:cNvCxnSpPr/>
          <p:nvPr/>
        </p:nvCxnSpPr>
        <p:spPr>
          <a:xfrm>
            <a:off x="2807709" y="4364671"/>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36"/>
          <p:cNvCxnSpPr>
            <a:stCxn id="80" idx="6"/>
            <a:endCxn id="92" idx="2"/>
          </p:cNvCxnSpPr>
          <p:nvPr/>
        </p:nvCxnSpPr>
        <p:spPr>
          <a:xfrm>
            <a:off x="2826759" y="3060108"/>
            <a:ext cx="2380610" cy="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37"/>
          <p:cNvCxnSpPr>
            <a:stCxn id="80" idx="6"/>
            <a:endCxn id="93" idx="2"/>
          </p:cNvCxnSpPr>
          <p:nvPr/>
        </p:nvCxnSpPr>
        <p:spPr>
          <a:xfrm>
            <a:off x="2826759" y="3060109"/>
            <a:ext cx="2380610" cy="1323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1" name="Object 12"/>
          <p:cNvGraphicFramePr>
            <a:graphicFrameLocks noChangeAspect="1"/>
          </p:cNvGraphicFramePr>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name="方程式" r:id="rId37" imgW="88560" imgH="164880" progId="Equation.3">
                  <p:embed/>
                </p:oleObj>
              </mc:Choice>
              <mc:Fallback>
                <p:oleObj name="方程式" r:id="rId37" imgW="88560" imgH="164880" progId="Equation.3">
                  <p:embed/>
                  <p:pic>
                    <p:nvPicPr>
                      <p:cNvPr id="0" name=""/>
                      <p:cNvPicPr>
                        <a:picLocks noChangeAspect="1" noChangeArrowheads="1"/>
                      </p:cNvPicPr>
                      <p:nvPr/>
                    </p:nvPicPr>
                    <p:blipFill>
                      <a:blip r:embed="rId38"/>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 name="Object 12"/>
          <p:cNvGraphicFramePr>
            <a:graphicFrameLocks noChangeAspect="1"/>
          </p:cNvGraphicFramePr>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name="方程式" r:id="rId39" imgW="126720" imgH="164880" progId="Equation.3">
                  <p:embed/>
                </p:oleObj>
              </mc:Choice>
              <mc:Fallback>
                <p:oleObj name="方程式" r:id="rId39" imgW="126720" imgH="164880" progId="Equation.3">
                  <p:embed/>
                  <p:pic>
                    <p:nvPicPr>
                      <p:cNvPr id="0" name=""/>
                      <p:cNvPicPr>
                        <a:picLocks noChangeAspect="1" noChangeArrowheads="1"/>
                      </p:cNvPicPr>
                      <p:nvPr/>
                    </p:nvPicPr>
                    <p:blipFill>
                      <a:blip r:embed="rId40"/>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 name="Object 12"/>
          <p:cNvGraphicFramePr>
            <a:graphicFrameLocks noChangeAspect="1"/>
          </p:cNvGraphicFramePr>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name="方程式" r:id="rId41" imgW="126720" imgH="190440" progId="Equation.3">
                  <p:embed/>
                </p:oleObj>
              </mc:Choice>
              <mc:Fallback>
                <p:oleObj name="方程式" r:id="rId41" imgW="126720" imgH="190440" progId="Equation.3">
                  <p:embed/>
                  <p:pic>
                    <p:nvPicPr>
                      <p:cNvPr id="0" name=""/>
                      <p:cNvPicPr>
                        <a:picLocks noChangeAspect="1" noChangeArrowheads="1"/>
                      </p:cNvPicPr>
                      <p:nvPr/>
                    </p:nvPicPr>
                    <p:blipFill>
                      <a:blip r:embed="rId42"/>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 name="Object 12"/>
          <p:cNvGraphicFramePr>
            <a:graphicFrameLocks noChangeAspect="1"/>
          </p:cNvGraphicFramePr>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name="方程式" r:id="rId43" imgW="88560" imgH="164880" progId="Equation.3">
                  <p:embed/>
                </p:oleObj>
              </mc:Choice>
              <mc:Fallback>
                <p:oleObj name="方程式" r:id="rId43" imgW="88560" imgH="164880" progId="Equation.3">
                  <p:embed/>
                  <p:pic>
                    <p:nvPicPr>
                      <p:cNvPr id="0" name=""/>
                      <p:cNvPicPr>
                        <a:picLocks noChangeAspect="1" noChangeArrowheads="1"/>
                      </p:cNvPicPr>
                      <p:nvPr/>
                    </p:nvPicPr>
                    <p:blipFill>
                      <a:blip r:embed="rId38"/>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 name="Object 12"/>
          <p:cNvGraphicFramePr>
            <a:graphicFrameLocks noChangeAspect="1"/>
          </p:cNvGraphicFramePr>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name="方程式" r:id="rId44" imgW="126720" imgH="164880" progId="Equation.3">
                  <p:embed/>
                </p:oleObj>
              </mc:Choice>
              <mc:Fallback>
                <p:oleObj name="方程式" r:id="rId44" imgW="126720" imgH="164880" progId="Equation.3">
                  <p:embed/>
                  <p:pic>
                    <p:nvPicPr>
                      <p:cNvPr id="0" name=""/>
                      <p:cNvPicPr>
                        <a:picLocks noChangeAspect="1" noChangeArrowheads="1"/>
                      </p:cNvPicPr>
                      <p:nvPr/>
                    </p:nvPicPr>
                    <p:blipFill>
                      <a:blip r:embed="rId40"/>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 name="Object 12"/>
          <p:cNvGraphicFramePr>
            <a:graphicFrameLocks noChangeAspect="1"/>
          </p:cNvGraphicFramePr>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name="方程式" r:id="rId45" imgW="88560" imgH="164880" progId="Equation.3">
                  <p:embed/>
                </p:oleObj>
              </mc:Choice>
              <mc:Fallback>
                <p:oleObj name="方程式" r:id="rId45" imgW="88560" imgH="164880" progId="Equation.3">
                  <p:embed/>
                  <p:pic>
                    <p:nvPicPr>
                      <p:cNvPr id="0" name=""/>
                      <p:cNvPicPr>
                        <a:picLocks noChangeAspect="1" noChangeArrowheads="1"/>
                      </p:cNvPicPr>
                      <p:nvPr/>
                    </p:nvPicPr>
                    <p:blipFill>
                      <a:blip r:embed="rId46"/>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7" name="直線單箭頭接點 44"/>
          <p:cNvCxnSpPr>
            <a:stCxn id="81" idx="6"/>
            <a:endCxn id="92" idx="2"/>
          </p:cNvCxnSpPr>
          <p:nvPr/>
        </p:nvCxnSpPr>
        <p:spPr>
          <a:xfrm flipV="1">
            <a:off x="2826759" y="3079159"/>
            <a:ext cx="2380610" cy="1285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45"/>
          <p:cNvCxnSpPr>
            <a:endCxn id="92" idx="2"/>
          </p:cNvCxnSpPr>
          <p:nvPr/>
        </p:nvCxnSpPr>
        <p:spPr>
          <a:xfrm>
            <a:off x="2821833" y="2319932"/>
            <a:ext cx="2385536" cy="759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46"/>
          <p:cNvCxnSpPr>
            <a:endCxn id="93" idx="2"/>
          </p:cNvCxnSpPr>
          <p:nvPr/>
        </p:nvCxnSpPr>
        <p:spPr>
          <a:xfrm>
            <a:off x="2821833" y="2319931"/>
            <a:ext cx="2385536" cy="20637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文本框 119"/>
              <p:cNvSpPr txBox="1"/>
              <p:nvPr/>
            </p:nvSpPr>
            <p:spPr>
              <a:xfrm>
                <a:off x="5783936"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0" name="文本框 119"/>
              <p:cNvSpPr txBox="1">
                <a:spLocks noRot="1" noChangeAspect="1" noMove="1" noResize="1" noEditPoints="1" noAdjustHandles="1" noChangeArrowheads="1" noChangeShapeType="1" noTextEdit="1"/>
              </p:cNvSpPr>
              <p:nvPr/>
            </p:nvSpPr>
            <p:spPr>
              <a:xfrm>
                <a:off x="5783936" y="2325051"/>
                <a:ext cx="532903" cy="461280"/>
              </a:xfrm>
              <a:prstGeom prst="rect">
                <a:avLst/>
              </a:prstGeom>
              <a:blipFill rotWithShape="0">
                <a:blip r:embed="rId5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p:cNvSpPr txBox="1"/>
              <p:nvPr/>
            </p:nvSpPr>
            <p:spPr>
              <a:xfrm>
                <a:off x="579003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1" name="文本框 120"/>
              <p:cNvSpPr txBox="1">
                <a:spLocks noRot="1" noChangeAspect="1" noMove="1" noResize="1" noEditPoints="1" noAdjustHandles="1" noChangeArrowheads="1" noChangeShapeType="1" noTextEdit="1"/>
              </p:cNvSpPr>
              <p:nvPr/>
            </p:nvSpPr>
            <p:spPr>
              <a:xfrm>
                <a:off x="5790032" y="3080955"/>
                <a:ext cx="532903" cy="461665"/>
              </a:xfrm>
              <a:prstGeom prst="rect">
                <a:avLst/>
              </a:prstGeom>
              <a:blipFill rotWithShape="0">
                <a:blip r:embed="rId5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p:cNvSpPr txBox="1"/>
              <p:nvPr/>
            </p:nvSpPr>
            <p:spPr>
              <a:xfrm>
                <a:off x="5820946" y="4435735"/>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2" name="文本框 121"/>
              <p:cNvSpPr txBox="1">
                <a:spLocks noRot="1" noChangeAspect="1" noMove="1" noResize="1" noEditPoints="1" noAdjustHandles="1" noChangeArrowheads="1" noChangeShapeType="1" noTextEdit="1"/>
              </p:cNvSpPr>
              <p:nvPr/>
            </p:nvSpPr>
            <p:spPr>
              <a:xfrm>
                <a:off x="5820946" y="4435735"/>
                <a:ext cx="532903" cy="470129"/>
              </a:xfrm>
              <a:prstGeom prst="rect">
                <a:avLst/>
              </a:prstGeom>
              <a:blipFill rotWithShape="0">
                <a:blip r:embed="rId5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p:cNvSpPr txBox="1"/>
              <p:nvPr/>
            </p:nvSpPr>
            <p:spPr>
              <a:xfrm>
                <a:off x="2841273" y="2327736"/>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3" name="文本框 122"/>
              <p:cNvSpPr txBox="1">
                <a:spLocks noRot="1" noChangeAspect="1" noMove="1" noResize="1" noEditPoints="1" noAdjustHandles="1" noChangeArrowheads="1" noChangeShapeType="1" noTextEdit="1"/>
              </p:cNvSpPr>
              <p:nvPr/>
            </p:nvSpPr>
            <p:spPr>
              <a:xfrm>
                <a:off x="2841273" y="2327736"/>
                <a:ext cx="826252" cy="461280"/>
              </a:xfrm>
              <a:prstGeom prst="rect">
                <a:avLst/>
              </a:prstGeom>
              <a:blipFill rotWithShape="0">
                <a:blip r:embed="rId5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p:cNvSpPr txBox="1"/>
              <p:nvPr/>
            </p:nvSpPr>
            <p:spPr>
              <a:xfrm>
                <a:off x="2843725" y="3081410"/>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2843725" y="3081410"/>
                <a:ext cx="826252" cy="461665"/>
              </a:xfrm>
              <a:prstGeom prst="rect">
                <a:avLst/>
              </a:prstGeom>
              <a:blipFill rotWithShape="0">
                <a:blip r:embed="rId5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p:cNvSpPr txBox="1"/>
              <p:nvPr/>
            </p:nvSpPr>
            <p:spPr>
              <a:xfrm>
                <a:off x="2833893" y="4422800"/>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5" name="文本框 124"/>
              <p:cNvSpPr txBox="1">
                <a:spLocks noRot="1" noChangeAspect="1" noMove="1" noResize="1" noEditPoints="1" noAdjustHandles="1" noChangeArrowheads="1" noChangeShapeType="1" noTextEdit="1"/>
              </p:cNvSpPr>
              <p:nvPr/>
            </p:nvSpPr>
            <p:spPr>
              <a:xfrm>
                <a:off x="2833893" y="4422800"/>
                <a:ext cx="826252" cy="511935"/>
              </a:xfrm>
              <a:prstGeom prst="rect">
                <a:avLst/>
              </a:prstGeom>
              <a:blipFill rotWithShape="0">
                <a:blip r:embed="rId6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5707497" y="4901310"/>
                <a:ext cx="72930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a:latin typeface="Cambria Math" panose="02040503050406030204" pitchFamily="18" charset="0"/>
                            </a:rPr>
                          </m:ctrlPr>
                        </m:sSupPr>
                        <m:e>
                          <m:r>
                            <a:rPr kumimoji="1" lang="en-US" altLang="zh-CN" sz="2400" b="1" i="1">
                              <a:latin typeface="Cambria Math" charset="0"/>
                            </a:rPr>
                            <m:t>𝒂</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126" name="矩形 125"/>
              <p:cNvSpPr>
                <a:spLocks noRot="1" noChangeAspect="1" noMove="1" noResize="1" noEditPoints="1" noAdjustHandles="1" noChangeArrowheads="1" noChangeShapeType="1" noTextEdit="1"/>
              </p:cNvSpPr>
              <p:nvPr/>
            </p:nvSpPr>
            <p:spPr>
              <a:xfrm>
                <a:off x="5707497" y="4901310"/>
                <a:ext cx="729302" cy="476990"/>
              </a:xfrm>
              <a:prstGeom prst="rect">
                <a:avLst/>
              </a:prstGeom>
              <a:blipFill rotWithShape="0">
                <a:blip r:embed="rId6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2787376" y="4906391"/>
                <a:ext cx="102265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a:latin typeface="Cambria Math" charset="0"/>
                            </a:rPr>
                            <m:t>𝒂</m:t>
                          </m:r>
                        </m:e>
                        <m:sup>
                          <m:r>
                            <a:rPr kumimoji="1" lang="en-US" altLang="zh-CN" sz="2400" i="1">
                              <a:latin typeface="Cambria Math" charset="0"/>
                            </a:rPr>
                            <m:t>(</m:t>
                          </m:r>
                          <m:r>
                            <a:rPr kumimoji="1" lang="en-US" altLang="zh-CN" sz="2400" i="1">
                              <a:latin typeface="Cambria Math" charset="0"/>
                            </a:rPr>
                            <m:t>𝑙</m:t>
                          </m:r>
                          <m:r>
                            <a:rPr kumimoji="1" lang="en-US" altLang="zh-CN" sz="2400" b="0" i="1" smtClean="0">
                              <a:latin typeface="Cambria Math" charset="0"/>
                            </a:rPr>
                            <m:t>−1</m:t>
                          </m:r>
                          <m:r>
                            <a:rPr kumimoji="1" lang="en-US" altLang="zh-CN" sz="2400" i="1">
                              <a:latin typeface="Cambria Math" charset="0"/>
                            </a:rPr>
                            <m:t>)</m:t>
                          </m:r>
                        </m:sup>
                      </m:sSup>
                    </m:oMath>
                  </m:oMathPara>
                </a14:m>
                <a:endParaRPr lang="zh-CN" altLang="en-US" sz="2400" dirty="0"/>
              </a:p>
            </p:txBody>
          </p:sp>
        </mc:Choice>
        <mc:Fallback xmlns="">
          <p:sp>
            <p:nvSpPr>
              <p:cNvPr id="127" name="矩形 126"/>
              <p:cNvSpPr>
                <a:spLocks noRot="1" noChangeAspect="1" noMove="1" noResize="1" noEditPoints="1" noAdjustHandles="1" noChangeArrowheads="1" noChangeShapeType="1" noTextEdit="1"/>
              </p:cNvSpPr>
              <p:nvPr/>
            </p:nvSpPr>
            <p:spPr>
              <a:xfrm>
                <a:off x="2787376" y="4906391"/>
                <a:ext cx="1022652" cy="476990"/>
              </a:xfrm>
              <a:prstGeom prst="rect">
                <a:avLst/>
              </a:prstGeom>
              <a:blipFill rotWithShape="0">
                <a:blip r:embed="rId6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p:cNvSpPr txBox="1"/>
              <p:nvPr/>
            </p:nvSpPr>
            <p:spPr>
              <a:xfrm>
                <a:off x="4811346" y="2349435"/>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8" name="文本框 127"/>
              <p:cNvSpPr txBox="1">
                <a:spLocks noRot="1" noChangeAspect="1" noMove="1" noResize="1" noEditPoints="1" noAdjustHandles="1" noChangeArrowheads="1" noChangeShapeType="1" noTextEdit="1"/>
              </p:cNvSpPr>
              <p:nvPr/>
            </p:nvSpPr>
            <p:spPr>
              <a:xfrm>
                <a:off x="4811346" y="2349435"/>
                <a:ext cx="532903" cy="461280"/>
              </a:xfrm>
              <a:prstGeom prst="rect">
                <a:avLst/>
              </a:prstGeom>
              <a:blipFill rotWithShape="0">
                <a:blip r:embed="rId6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p:cNvSpPr txBox="1"/>
              <p:nvPr/>
            </p:nvSpPr>
            <p:spPr>
              <a:xfrm>
                <a:off x="4799154" y="3105339"/>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4799154" y="3105339"/>
                <a:ext cx="532903" cy="461665"/>
              </a:xfrm>
              <a:prstGeom prst="rect">
                <a:avLst/>
              </a:prstGeom>
              <a:blipFill rotWithShape="0">
                <a:blip r:embed="rId6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p:cNvSpPr txBox="1"/>
              <p:nvPr/>
            </p:nvSpPr>
            <p:spPr>
              <a:xfrm>
                <a:off x="4854018" y="445865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30" name="文本框 129"/>
              <p:cNvSpPr txBox="1">
                <a:spLocks noRot="1" noChangeAspect="1" noMove="1" noResize="1" noEditPoints="1" noAdjustHandles="1" noChangeArrowheads="1" noChangeShapeType="1" noTextEdit="1"/>
              </p:cNvSpPr>
              <p:nvPr/>
            </p:nvSpPr>
            <p:spPr>
              <a:xfrm>
                <a:off x="4854018" y="4458651"/>
                <a:ext cx="532903" cy="470129"/>
              </a:xfrm>
              <a:prstGeom prst="rect">
                <a:avLst/>
              </a:prstGeom>
              <a:blipFill rotWithShape="0">
                <a:blip r:embed="rId6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4772303" y="4902803"/>
                <a:ext cx="69724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smtClean="0">
                              <a:latin typeface="Cambria Math" charset="0"/>
                            </a:rPr>
                            <m:t>𝒛</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131" name="矩形 130"/>
              <p:cNvSpPr>
                <a:spLocks noRot="1" noChangeAspect="1" noMove="1" noResize="1" noEditPoints="1" noAdjustHandles="1" noChangeArrowheads="1" noChangeShapeType="1" noTextEdit="1"/>
              </p:cNvSpPr>
              <p:nvPr/>
            </p:nvSpPr>
            <p:spPr>
              <a:xfrm>
                <a:off x="4772303" y="4902803"/>
                <a:ext cx="697242" cy="476990"/>
              </a:xfrm>
              <a:prstGeom prst="rect">
                <a:avLst/>
              </a:prstGeom>
              <a:blipFill rotWithShape="0">
                <a:blip r:embed="rId66"/>
                <a:stretch>
                  <a:fillRect/>
                </a:stretch>
              </a:blipFill>
            </p:spPr>
            <p:txBody>
              <a:bodyPr/>
              <a:lstStyle/>
              <a:p>
                <a:r>
                  <a:rPr lang="zh-CN" altLang="en-US">
                    <a:noFill/>
                  </a:rPr>
                  <a:t> </a:t>
                </a:r>
              </a:p>
            </p:txBody>
          </p:sp>
        </mc:Fallback>
      </mc:AlternateContent>
      <p:grpSp>
        <p:nvGrpSpPr>
          <p:cNvPr id="64" name="群組 51"/>
          <p:cNvGrpSpPr/>
          <p:nvPr/>
        </p:nvGrpSpPr>
        <p:grpSpPr>
          <a:xfrm>
            <a:off x="4886941" y="5556544"/>
            <a:ext cx="1427039" cy="903735"/>
            <a:chOff x="-511288" y="5350007"/>
            <a:chExt cx="1427039" cy="903735"/>
          </a:xfrm>
        </p:grpSpPr>
        <p:grpSp>
          <p:nvGrpSpPr>
            <p:cNvPr id="65" name="群組 49"/>
            <p:cNvGrpSpPr/>
            <p:nvPr/>
          </p:nvGrpSpPr>
          <p:grpSpPr>
            <a:xfrm>
              <a:off x="-511288" y="5756645"/>
              <a:ext cx="1427039" cy="497097"/>
              <a:chOff x="590519" y="6120573"/>
              <a:chExt cx="1427039" cy="497097"/>
            </a:xfrm>
          </p:grpSpPr>
          <p:sp>
            <p:nvSpPr>
              <p:cNvPr id="67"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68" name="Object 12"/>
              <p:cNvGraphicFramePr>
                <a:graphicFrameLocks noChangeAspect="1"/>
              </p:cNvGraphicFramePr>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name="方程式" r:id="rId67" imgW="203040" imgH="228600" progId="Equation.3">
                      <p:embed/>
                    </p:oleObj>
                  </mc:Choice>
                  <mc:Fallback>
                    <p:oleObj name="方程式" r:id="rId67" imgW="203040" imgH="228600" progId="Equation.3">
                      <p:embed/>
                      <p:pic>
                        <p:nvPicPr>
                          <p:cNvPr id="0" name=""/>
                          <p:cNvPicPr>
                            <a:picLocks noChangeAspect="1" noChangeArrowheads="1"/>
                          </p:cNvPicPr>
                          <p:nvPr/>
                        </p:nvPicPr>
                        <p:blipFill>
                          <a:blip r:embed="rId68"/>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6" name="Object 12"/>
            <p:cNvGraphicFramePr>
              <a:graphicFrameLocks noChangeAspect="1"/>
            </p:cNvGraphicFramePr>
            <p:nvPr>
              <p:extLst>
                <p:ext uri="{D42A27DB-BD31-4B8C-83A1-F6EECF244321}">
                  <p14:modId xmlns:p14="http://schemas.microsoft.com/office/powerpoint/2010/main" val="1193402432"/>
                </p:ext>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name="方程式" r:id="rId69" imgW="88560" imgH="177480" progId="Equation.3">
                    <p:embed/>
                  </p:oleObj>
                </mc:Choice>
                <mc:Fallback>
                  <p:oleObj name="方程式" r:id="rId69" imgW="88560" imgH="177480" progId="Equation.3">
                    <p:embed/>
                    <p:pic>
                      <p:nvPicPr>
                        <p:cNvPr id="0" name=""/>
                        <p:cNvPicPr>
                          <a:picLocks noChangeAspect="1" noChangeArrowheads="1"/>
                        </p:cNvPicPr>
                        <p:nvPr/>
                      </p:nvPicPr>
                      <p:blipFill>
                        <a:blip r:embed="rId70"/>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9" name="群組 52"/>
          <p:cNvGrpSpPr/>
          <p:nvPr/>
        </p:nvGrpSpPr>
        <p:grpSpPr>
          <a:xfrm>
            <a:off x="1845331" y="5487356"/>
            <a:ext cx="1834874" cy="953237"/>
            <a:chOff x="4730146" y="6147237"/>
            <a:chExt cx="1834874" cy="953237"/>
          </a:xfrm>
        </p:grpSpPr>
        <p:grpSp>
          <p:nvGrpSpPr>
            <p:cNvPr id="70" name="群組 9"/>
            <p:cNvGrpSpPr/>
            <p:nvPr/>
          </p:nvGrpSpPr>
          <p:grpSpPr>
            <a:xfrm>
              <a:off x="5190419" y="6147237"/>
              <a:ext cx="1374601" cy="461665"/>
              <a:chOff x="1627412" y="1029458"/>
              <a:chExt cx="1374601" cy="461665"/>
            </a:xfrm>
          </p:grpSpPr>
          <p:sp>
            <p:nvSpPr>
              <p:cNvPr id="133"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134" name="Object 12"/>
              <p:cNvGraphicFramePr>
                <a:graphicFrameLocks noChangeAspect="1"/>
              </p:cNvGraphicFramePr>
              <p:nvPr>
                <p:extLst>
                  <p:ext uri="{D42A27DB-BD31-4B8C-83A1-F6EECF244321}">
                    <p14:modId xmlns:p14="http://schemas.microsoft.com/office/powerpoint/2010/main" val="17411644"/>
                  </p:ext>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name="方程式" r:id="rId71" imgW="279360" imgH="177480" progId="Equation.3">
                      <p:embed/>
                    </p:oleObj>
                  </mc:Choice>
                  <mc:Fallback>
                    <p:oleObj name="方程式" r:id="rId71" imgW="279360" imgH="177480" progId="Equation.3">
                      <p:embed/>
                      <p:pic>
                        <p:nvPicPr>
                          <p:cNvPr id="0" name=""/>
                          <p:cNvPicPr>
                            <a:picLocks noChangeAspect="1" noChangeArrowheads="1"/>
                          </p:cNvPicPr>
                          <p:nvPr/>
                        </p:nvPicPr>
                        <p:blipFill>
                          <a:blip r:embed="rId72"/>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1" name="群組 50"/>
            <p:cNvGrpSpPr/>
            <p:nvPr/>
          </p:nvGrpSpPr>
          <p:grpSpPr>
            <a:xfrm>
              <a:off x="4730146" y="6590582"/>
              <a:ext cx="1568894" cy="509892"/>
              <a:chOff x="3460582" y="6120573"/>
              <a:chExt cx="1568894" cy="509892"/>
            </a:xfrm>
          </p:grpSpPr>
          <p:sp>
            <p:nvSpPr>
              <p:cNvPr id="72"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132" name="Object 12"/>
              <p:cNvGraphicFramePr>
                <a:graphicFrameLocks noChangeAspect="1"/>
              </p:cNvGraphicFramePr>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name="方程式" r:id="rId73" imgW="279360" imgH="228600" progId="Equation.DSMT4">
                      <p:embed/>
                    </p:oleObj>
                  </mc:Choice>
                  <mc:Fallback>
                    <p:oleObj name="方程式" r:id="rId73" imgW="279360" imgH="228600" progId="Equation.DSMT4">
                      <p:embed/>
                      <p:pic>
                        <p:nvPicPr>
                          <p:cNvPr id="0" name=""/>
                          <p:cNvPicPr>
                            <a:picLocks noChangeAspect="1" noChangeArrowheads="1"/>
                          </p:cNvPicPr>
                          <p:nvPr/>
                        </p:nvPicPr>
                        <p:blipFill>
                          <a:blip r:embed="rId74"/>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35" name="矩形 134"/>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09365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相邻层输出之间的关系</a:t>
            </a:r>
            <a:endParaRPr lang="zh-TW" altLang="en-US" dirty="0"/>
          </a:p>
        </p:txBody>
      </p:sp>
      <mc:AlternateContent xmlns:mc="http://schemas.openxmlformats.org/markup-compatibility/2006" xmlns:a14="http://schemas.microsoft.com/office/drawing/2010/main">
        <mc:Choice Requires="a14">
          <p:sp>
            <p:nvSpPr>
              <p:cNvPr id="73" name="矩形 72"/>
              <p:cNvSpPr/>
              <p:nvPr/>
            </p:nvSpPr>
            <p:spPr>
              <a:xfrm>
                <a:off x="6986577" y="2178201"/>
                <a:ext cx="3863365" cy="541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panose="02040503050406030204" pitchFamily="18" charset="0"/>
                            </a:rPr>
                          </m:ctrlPr>
                        </m:sSupPr>
                        <m:e>
                          <m:r>
                            <a:rPr kumimoji="1" lang="en-US" altLang="zh-CN" sz="2800" b="1" i="1" smtClean="0">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b="0" i="1" smtClean="0">
                          <a:latin typeface="Cambria Math" charset="0"/>
                        </a:rPr>
                        <m:t>=</m:t>
                      </m:r>
                      <m:sSup>
                        <m:sSupPr>
                          <m:ctrlPr>
                            <a:rPr kumimoji="1" lang="mr-IN" altLang="zh-CN" sz="2800" i="1">
                              <a:latin typeface="Cambria Math" panose="02040503050406030204" pitchFamily="18" charset="0"/>
                              <a:ea typeface="Cambria Math" charset="0"/>
                              <a:cs typeface="Cambria Math" charset="0"/>
                            </a:rPr>
                          </m:ctrlPr>
                        </m:sSupPr>
                        <m:e>
                          <m:r>
                            <a:rPr kumimoji="1" lang="en-US" altLang="zh-CN" sz="2800" b="1" i="1">
                              <a:latin typeface="Cambria Math" charset="0"/>
                              <a:ea typeface="Cambria Math" charset="0"/>
                              <a:cs typeface="Cambria Math" charset="0"/>
                            </a:rPr>
                            <m:t>𝑾</m:t>
                          </m:r>
                        </m:e>
                        <m:sup>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i="1">
                              <a:latin typeface="Cambria Math" charset="0"/>
                              <a:ea typeface="Cambria Math" charset="0"/>
                              <a:cs typeface="Cambria Math" charset="0"/>
                            </a:rPr>
                            <m:t>)</m:t>
                          </m:r>
                        </m:sup>
                      </m:sSup>
                      <m:sSup>
                        <m:sSupPr>
                          <m:ctrlPr>
                            <a:rPr kumimoji="1" lang="en-US" altLang="zh-CN" sz="2800" i="1">
                              <a:latin typeface="Cambria Math" panose="02040503050406030204" pitchFamily="18"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b="0" i="1" smtClean="0">
                              <a:latin typeface="Cambria Math" charset="0"/>
                            </a:rPr>
                            <m:t>−1</m:t>
                          </m:r>
                          <m:r>
                            <a:rPr kumimoji="1" lang="en-US" altLang="zh-CN" sz="2800" i="1">
                              <a:latin typeface="Cambria Math" charset="0"/>
                            </a:rPr>
                            <m:t>)</m:t>
                          </m:r>
                        </m:sup>
                      </m:sSup>
                      <m:r>
                        <a:rPr kumimoji="1" lang="en-US" altLang="zh-CN" sz="2800" b="0" i="1" smtClean="0">
                          <a:latin typeface="Cambria Math" charset="0"/>
                        </a:rPr>
                        <m:t>+</m:t>
                      </m:r>
                      <m:sSup>
                        <m:sSupPr>
                          <m:ctrlPr>
                            <a:rPr kumimoji="1" lang="en-US" altLang="zh-CN" sz="2800" i="1">
                              <a:latin typeface="Cambria Math" panose="02040503050406030204" pitchFamily="18" charset="0"/>
                            </a:rPr>
                          </m:ctrlPr>
                        </m:sSupPr>
                        <m:e>
                          <m:r>
                            <a:rPr kumimoji="1" lang="en-US" altLang="zh-CN" sz="2800" b="1" i="1">
                              <a:latin typeface="Cambria Math" charset="0"/>
                            </a:rPr>
                            <m:t>𝒃</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6986577" y="2178201"/>
                <a:ext cx="3863365" cy="54111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986577" y="3277661"/>
                <a:ext cx="2373855"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smtClean="0">
                              <a:latin typeface="Cambria Math" panose="02040503050406030204" pitchFamily="18"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b="0" i="1" smtClean="0">
                          <a:latin typeface="Cambria Math" charset="0"/>
                        </a:rPr>
                        <m:t>=</m:t>
                      </m:r>
                      <m:r>
                        <a:rPr kumimoji="1" lang="en-US" altLang="zh-CN" sz="2800" i="1">
                          <a:latin typeface="Cambria Math" charset="0"/>
                          <a:ea typeface="Cambria Math" charset="0"/>
                          <a:cs typeface="Cambria Math" charset="0"/>
                        </a:rPr>
                        <m:t>𝜎</m:t>
                      </m:r>
                      <m:d>
                        <m:dPr>
                          <m:ctrlPr>
                            <a:rPr kumimoji="1" lang="mr-IN" altLang="zh-CN" sz="2800" i="1">
                              <a:latin typeface="Cambria Math" panose="02040503050406030204" pitchFamily="18" charset="0"/>
                              <a:ea typeface="Cambria Math" charset="0"/>
                              <a:cs typeface="Cambria Math" charset="0"/>
                            </a:rPr>
                          </m:ctrlPr>
                        </m:dPr>
                        <m:e>
                          <m:sSup>
                            <m:sSupPr>
                              <m:ctrlPr>
                                <a:rPr kumimoji="1" lang="en-US" altLang="zh-CN" sz="2800" i="1">
                                  <a:latin typeface="Cambria Math" panose="02040503050406030204" pitchFamily="18" charset="0"/>
                                </a:rPr>
                              </m:ctrlPr>
                            </m:sSupPr>
                            <m:e>
                              <m:r>
                                <a:rPr kumimoji="1" lang="en-US" altLang="zh-CN" sz="2800" b="1" i="1" smtClean="0">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e>
                      </m:d>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6986577" y="3277661"/>
                <a:ext cx="2373855" cy="57868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7658130" y="3993316"/>
                <a:ext cx="3742628"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a:latin typeface="Cambria Math" charset="0"/>
                        </a:rPr>
                        <m:t>=</m:t>
                      </m:r>
                      <m:r>
                        <a:rPr kumimoji="1" lang="en-US" altLang="zh-CN" sz="2800" i="1">
                          <a:latin typeface="Cambria Math" charset="0"/>
                          <a:ea typeface="Cambria Math" charset="0"/>
                          <a:cs typeface="Cambria Math" charset="0"/>
                        </a:rPr>
                        <m:t>𝜎</m:t>
                      </m:r>
                      <m:d>
                        <m:dPr>
                          <m:ctrlPr>
                            <a:rPr kumimoji="1" lang="mr-IN" altLang="zh-CN" sz="2800" i="1">
                              <a:latin typeface="Cambria Math" panose="02040503050406030204" pitchFamily="18" charset="0"/>
                              <a:ea typeface="Cambria Math" charset="0"/>
                              <a:cs typeface="Cambria Math" charset="0"/>
                            </a:rPr>
                          </m:ctrlPr>
                        </m:dPr>
                        <m:e>
                          <m:sSup>
                            <m:sSupPr>
                              <m:ctrlPr>
                                <a:rPr kumimoji="1" lang="mr-IN" altLang="zh-CN" sz="2800" i="1">
                                  <a:latin typeface="Cambria Math" panose="02040503050406030204" pitchFamily="18" charset="0"/>
                                  <a:ea typeface="Cambria Math" charset="0"/>
                                  <a:cs typeface="Cambria Math" charset="0"/>
                                </a:rPr>
                              </m:ctrlPr>
                            </m:sSupPr>
                            <m:e>
                              <m:r>
                                <a:rPr kumimoji="1" lang="en-US" altLang="zh-CN" sz="2800" b="1" i="1">
                                  <a:latin typeface="Cambria Math" charset="0"/>
                                  <a:ea typeface="Cambria Math" charset="0"/>
                                  <a:cs typeface="Cambria Math" charset="0"/>
                                </a:rPr>
                                <m:t>𝑾</m:t>
                              </m:r>
                            </m:e>
                            <m:sup>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i="1">
                                  <a:latin typeface="Cambria Math" charset="0"/>
                                  <a:ea typeface="Cambria Math" charset="0"/>
                                  <a:cs typeface="Cambria Math" charset="0"/>
                                </a:rPr>
                                <m:t>)</m:t>
                              </m:r>
                            </m:sup>
                          </m:sSup>
                          <m:sSup>
                            <m:sSupPr>
                              <m:ctrlPr>
                                <a:rPr kumimoji="1" lang="en-US" altLang="zh-CN" sz="2800" i="1">
                                  <a:latin typeface="Cambria Math" panose="02040503050406030204" pitchFamily="18" charset="0"/>
                                </a:rPr>
                              </m:ctrlPr>
                            </m:sSupPr>
                            <m:e>
                              <m:r>
                                <a:rPr kumimoji="1" lang="en-US" altLang="zh-CN" sz="2800" b="1" i="1">
                                  <a:latin typeface="Cambria Math" charset="0"/>
                                </a:rPr>
                                <m:t>𝒂</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−1)</m:t>
                              </m:r>
                            </m:sup>
                          </m:sSup>
                          <m:r>
                            <a:rPr kumimoji="1" lang="en-US" altLang="zh-CN" sz="2800" i="1">
                              <a:latin typeface="Cambria Math" charset="0"/>
                            </a:rPr>
                            <m:t>+</m:t>
                          </m:r>
                          <m:sSup>
                            <m:sSupPr>
                              <m:ctrlPr>
                                <a:rPr kumimoji="1" lang="en-US" altLang="zh-CN" sz="2800" i="1">
                                  <a:latin typeface="Cambria Math" panose="02040503050406030204" pitchFamily="18" charset="0"/>
                                </a:rPr>
                              </m:ctrlPr>
                            </m:sSupPr>
                            <m:e>
                              <m:r>
                                <a:rPr kumimoji="1" lang="en-US" altLang="zh-CN" sz="2800" b="1" i="1">
                                  <a:latin typeface="Cambria Math" charset="0"/>
                                </a:rPr>
                                <m:t>𝒃</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e>
                      </m:d>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7658130" y="3993316"/>
                <a:ext cx="3742628" cy="578685"/>
              </a:xfrm>
              <a:prstGeom prst="rect">
                <a:avLst/>
              </a:prstGeom>
              <a:blipFill rotWithShape="0">
                <a:blip r:embed="rId5"/>
                <a:stretch>
                  <a:fillRect/>
                </a:stretch>
              </a:blipFill>
            </p:spPr>
            <p:txBody>
              <a:bodyPr/>
              <a:lstStyle/>
              <a:p>
                <a:r>
                  <a:rPr lang="zh-CN" altLang="en-US">
                    <a:noFill/>
                  </a:rPr>
                  <a:t> </a:t>
                </a:r>
              </a:p>
            </p:txBody>
          </p:sp>
        </mc:Fallback>
      </mc:AlternateContent>
      <p:sp>
        <p:nvSpPr>
          <p:cNvPr id="74" name="矩形 73"/>
          <p:cNvSpPr/>
          <p:nvPr/>
        </p:nvSpPr>
        <p:spPr>
          <a:xfrm>
            <a:off x="2813788" y="2224776"/>
            <a:ext cx="802434"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5723360" y="2215396"/>
            <a:ext cx="593480" cy="2756949"/>
          </a:xfrm>
          <a:prstGeom prst="rect">
            <a:avLst/>
          </a:prstGeom>
          <a:solidFill>
            <a:srgbClr val="DBF4D5"/>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4792040" y="2234158"/>
            <a:ext cx="467947" cy="2738187"/>
          </a:xfrm>
          <a:prstGeom prst="rect">
            <a:avLst/>
          </a:prstGeom>
          <a:solidFill>
            <a:schemeClr val="accent6">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橢圓 5"/>
          <p:cNvSpPr/>
          <p:nvPr/>
        </p:nvSpPr>
        <p:spPr>
          <a:xfrm>
            <a:off x="2238087" y="20204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8" name="橢圓 6"/>
          <p:cNvSpPr/>
          <p:nvPr/>
        </p:nvSpPr>
        <p:spPr>
          <a:xfrm>
            <a:off x="2252601" y="277302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9" name="橢圓 7"/>
          <p:cNvSpPr/>
          <p:nvPr/>
        </p:nvSpPr>
        <p:spPr>
          <a:xfrm>
            <a:off x="2252601" y="40775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0" name="文字方塊 8"/>
          <p:cNvSpPr txBox="1"/>
          <p:nvPr/>
        </p:nvSpPr>
        <p:spPr>
          <a:xfrm rot="5400000">
            <a:off x="2253091" y="34663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16"/>
          <p:cNvSpPr txBox="1"/>
          <p:nvPr/>
        </p:nvSpPr>
        <p:spPr>
          <a:xfrm rot="5400000">
            <a:off x="2253090" y="48017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9" name="橢圓 17"/>
          <p:cNvSpPr/>
          <p:nvPr/>
        </p:nvSpPr>
        <p:spPr>
          <a:xfrm>
            <a:off x="5192855" y="20204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0" name="橢圓 18"/>
          <p:cNvSpPr/>
          <p:nvPr/>
        </p:nvSpPr>
        <p:spPr>
          <a:xfrm>
            <a:off x="5207369" y="279207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1" name="橢圓 19"/>
          <p:cNvSpPr/>
          <p:nvPr/>
        </p:nvSpPr>
        <p:spPr>
          <a:xfrm>
            <a:off x="5207369" y="4096642"/>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2" name="文字方塊 20"/>
          <p:cNvSpPr txBox="1"/>
          <p:nvPr/>
        </p:nvSpPr>
        <p:spPr>
          <a:xfrm rot="5400000">
            <a:off x="5207859" y="348543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0" name="文字方塊 28"/>
          <p:cNvSpPr txBox="1"/>
          <p:nvPr/>
        </p:nvSpPr>
        <p:spPr>
          <a:xfrm rot="5400000">
            <a:off x="5207858" y="482083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01" name="直線單箭頭接點 29"/>
          <p:cNvCxnSpPr/>
          <p:nvPr/>
        </p:nvCxnSpPr>
        <p:spPr>
          <a:xfrm>
            <a:off x="5760024" y="2312955"/>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30"/>
          <p:cNvCxnSpPr/>
          <p:nvPr/>
        </p:nvCxnSpPr>
        <p:spPr>
          <a:xfrm>
            <a:off x="5781528" y="3098642"/>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31"/>
          <p:cNvCxnSpPr/>
          <p:nvPr/>
        </p:nvCxnSpPr>
        <p:spPr>
          <a:xfrm>
            <a:off x="5781527" y="4381760"/>
            <a:ext cx="50164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32"/>
          <p:cNvCxnSpPr/>
          <p:nvPr/>
        </p:nvCxnSpPr>
        <p:spPr>
          <a:xfrm>
            <a:off x="2793195" y="2307483"/>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33"/>
          <p:cNvCxnSpPr/>
          <p:nvPr/>
        </p:nvCxnSpPr>
        <p:spPr>
          <a:xfrm flipV="1">
            <a:off x="2807709" y="2307484"/>
            <a:ext cx="2366096" cy="7526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34"/>
          <p:cNvCxnSpPr/>
          <p:nvPr/>
        </p:nvCxnSpPr>
        <p:spPr>
          <a:xfrm flipV="1">
            <a:off x="2789499" y="2307484"/>
            <a:ext cx="2384307" cy="2055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35"/>
          <p:cNvCxnSpPr/>
          <p:nvPr/>
        </p:nvCxnSpPr>
        <p:spPr>
          <a:xfrm>
            <a:off x="2807709" y="4364671"/>
            <a:ext cx="23806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36"/>
          <p:cNvCxnSpPr>
            <a:stCxn id="79" idx="6"/>
            <a:endCxn id="91" idx="2"/>
          </p:cNvCxnSpPr>
          <p:nvPr/>
        </p:nvCxnSpPr>
        <p:spPr>
          <a:xfrm>
            <a:off x="2826759" y="3060108"/>
            <a:ext cx="2380610" cy="190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37"/>
          <p:cNvCxnSpPr>
            <a:stCxn id="79" idx="6"/>
            <a:endCxn id="92" idx="2"/>
          </p:cNvCxnSpPr>
          <p:nvPr/>
        </p:nvCxnSpPr>
        <p:spPr>
          <a:xfrm>
            <a:off x="2826759" y="3060109"/>
            <a:ext cx="2380610" cy="1323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0" name="Object 12"/>
          <p:cNvGraphicFramePr>
            <a:graphicFrameLocks noChangeAspect="1"/>
          </p:cNvGraphicFramePr>
          <p:nvPr/>
        </p:nvGraphicFramePr>
        <p:xfrm>
          <a:off x="2442608" y="2119691"/>
          <a:ext cx="190500" cy="352425"/>
        </p:xfrm>
        <a:graphic>
          <a:graphicData uri="http://schemas.openxmlformats.org/presentationml/2006/ole">
            <mc:AlternateContent xmlns:mc="http://schemas.openxmlformats.org/markup-compatibility/2006">
              <mc:Choice xmlns:v="urn:schemas-microsoft-com:vml" Requires="v">
                <p:oleObj name="方程式" r:id="rId6" imgW="88560" imgH="164880" progId="Equation.3">
                  <p:embed/>
                </p:oleObj>
              </mc:Choice>
              <mc:Fallback>
                <p:oleObj name="方程式" r:id="rId6" imgW="88560" imgH="164880" progId="Equation.3">
                  <p:embed/>
                  <p:pic>
                    <p:nvPicPr>
                      <p:cNvPr id="0" name=""/>
                      <p:cNvPicPr>
                        <a:picLocks noChangeAspect="1" noChangeArrowheads="1"/>
                      </p:cNvPicPr>
                      <p:nvPr/>
                    </p:nvPicPr>
                    <p:blipFill>
                      <a:blip r:embed="rId7"/>
                      <a:srcRect/>
                      <a:stretch>
                        <a:fillRect/>
                      </a:stretch>
                    </p:blipFill>
                    <p:spPr bwMode="auto">
                      <a:xfrm>
                        <a:off x="2442608" y="2119691"/>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 name="Object 12"/>
          <p:cNvGraphicFramePr>
            <a:graphicFrameLocks noChangeAspect="1"/>
          </p:cNvGraphicFramePr>
          <p:nvPr/>
        </p:nvGraphicFramePr>
        <p:xfrm>
          <a:off x="2419454" y="2869382"/>
          <a:ext cx="273050" cy="352425"/>
        </p:xfrm>
        <a:graphic>
          <a:graphicData uri="http://schemas.openxmlformats.org/presentationml/2006/ole">
            <mc:AlternateContent xmlns:mc="http://schemas.openxmlformats.org/markup-compatibility/2006">
              <mc:Choice xmlns:v="urn:schemas-microsoft-com:vml" Requires="v">
                <p:oleObj name="方程式" r:id="rId8" imgW="126720" imgH="164880" progId="Equation.3">
                  <p:embed/>
                </p:oleObj>
              </mc:Choice>
              <mc:Fallback>
                <p:oleObj name="方程式" r:id="rId8" imgW="126720" imgH="164880" progId="Equation.3">
                  <p:embed/>
                  <p:pic>
                    <p:nvPicPr>
                      <p:cNvPr id="0" name=""/>
                      <p:cNvPicPr>
                        <a:picLocks noChangeAspect="1" noChangeArrowheads="1"/>
                      </p:cNvPicPr>
                      <p:nvPr/>
                    </p:nvPicPr>
                    <p:blipFill>
                      <a:blip r:embed="rId9"/>
                      <a:srcRect/>
                      <a:stretch>
                        <a:fillRect/>
                      </a:stretch>
                    </p:blipFill>
                    <p:spPr bwMode="auto">
                      <a:xfrm>
                        <a:off x="2419454" y="2869382"/>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 name="Object 12"/>
          <p:cNvGraphicFramePr>
            <a:graphicFrameLocks noChangeAspect="1"/>
          </p:cNvGraphicFramePr>
          <p:nvPr/>
        </p:nvGraphicFramePr>
        <p:xfrm>
          <a:off x="2409826" y="4173538"/>
          <a:ext cx="271463" cy="406400"/>
        </p:xfrm>
        <a:graphic>
          <a:graphicData uri="http://schemas.openxmlformats.org/presentationml/2006/ole">
            <mc:AlternateContent xmlns:mc="http://schemas.openxmlformats.org/markup-compatibility/2006">
              <mc:Choice xmlns:v="urn:schemas-microsoft-com:vml" Requires="v">
                <p:oleObj name="方程式" r:id="rId10" imgW="126720" imgH="190440" progId="Equation.3">
                  <p:embed/>
                </p:oleObj>
              </mc:Choice>
              <mc:Fallback>
                <p:oleObj name="方程式" r:id="rId10" imgW="126720" imgH="190440" progId="Equation.3">
                  <p:embed/>
                  <p:pic>
                    <p:nvPicPr>
                      <p:cNvPr id="0" name=""/>
                      <p:cNvPicPr>
                        <a:picLocks noChangeAspect="1" noChangeArrowheads="1"/>
                      </p:cNvPicPr>
                      <p:nvPr/>
                    </p:nvPicPr>
                    <p:blipFill>
                      <a:blip r:embed="rId11"/>
                      <a:srcRect/>
                      <a:stretch>
                        <a:fillRect/>
                      </a:stretch>
                    </p:blipFill>
                    <p:spPr bwMode="auto">
                      <a:xfrm>
                        <a:off x="2409826" y="4173538"/>
                        <a:ext cx="27146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 name="Object 12"/>
          <p:cNvGraphicFramePr>
            <a:graphicFrameLocks noChangeAspect="1"/>
          </p:cNvGraphicFramePr>
          <p:nvPr/>
        </p:nvGraphicFramePr>
        <p:xfrm>
          <a:off x="5396824" y="2125119"/>
          <a:ext cx="190500" cy="352425"/>
        </p:xfrm>
        <a:graphic>
          <a:graphicData uri="http://schemas.openxmlformats.org/presentationml/2006/ole">
            <mc:AlternateContent xmlns:mc="http://schemas.openxmlformats.org/markup-compatibility/2006">
              <mc:Choice xmlns:v="urn:schemas-microsoft-com:vml" Requires="v">
                <p:oleObj name="方程式" r:id="rId12" imgW="88560" imgH="164880" progId="Equation.3">
                  <p:embed/>
                </p:oleObj>
              </mc:Choice>
              <mc:Fallback>
                <p:oleObj name="方程式" r:id="rId12" imgW="88560" imgH="164880" progId="Equation.3">
                  <p:embed/>
                  <p:pic>
                    <p:nvPicPr>
                      <p:cNvPr id="0" name=""/>
                      <p:cNvPicPr>
                        <a:picLocks noChangeAspect="1" noChangeArrowheads="1"/>
                      </p:cNvPicPr>
                      <p:nvPr/>
                    </p:nvPicPr>
                    <p:blipFill>
                      <a:blip r:embed="rId7"/>
                      <a:srcRect/>
                      <a:stretch>
                        <a:fillRect/>
                      </a:stretch>
                    </p:blipFill>
                    <p:spPr bwMode="auto">
                      <a:xfrm>
                        <a:off x="5396824" y="2125119"/>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 name="Object 12"/>
          <p:cNvGraphicFramePr>
            <a:graphicFrameLocks noChangeAspect="1"/>
          </p:cNvGraphicFramePr>
          <p:nvPr/>
        </p:nvGraphicFramePr>
        <p:xfrm>
          <a:off x="5373670" y="2903838"/>
          <a:ext cx="273050" cy="352425"/>
        </p:xfrm>
        <a:graphic>
          <a:graphicData uri="http://schemas.openxmlformats.org/presentationml/2006/ole">
            <mc:AlternateContent xmlns:mc="http://schemas.openxmlformats.org/markup-compatibility/2006">
              <mc:Choice xmlns:v="urn:schemas-microsoft-com:vml" Requires="v">
                <p:oleObj name="方程式" r:id="rId13" imgW="126720" imgH="164880" progId="Equation.3">
                  <p:embed/>
                </p:oleObj>
              </mc:Choice>
              <mc:Fallback>
                <p:oleObj name="方程式" r:id="rId13" imgW="126720" imgH="164880" progId="Equation.3">
                  <p:embed/>
                  <p:pic>
                    <p:nvPicPr>
                      <p:cNvPr id="0" name=""/>
                      <p:cNvPicPr>
                        <a:picLocks noChangeAspect="1" noChangeArrowheads="1"/>
                      </p:cNvPicPr>
                      <p:nvPr/>
                    </p:nvPicPr>
                    <p:blipFill>
                      <a:blip r:embed="rId9"/>
                      <a:srcRect/>
                      <a:stretch>
                        <a:fillRect/>
                      </a:stretch>
                    </p:blipFill>
                    <p:spPr bwMode="auto">
                      <a:xfrm>
                        <a:off x="5373670" y="2903838"/>
                        <a:ext cx="2730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 name="Object 12"/>
          <p:cNvGraphicFramePr>
            <a:graphicFrameLocks noChangeAspect="1"/>
          </p:cNvGraphicFramePr>
          <p:nvPr/>
        </p:nvGraphicFramePr>
        <p:xfrm>
          <a:off x="5402263" y="4219576"/>
          <a:ext cx="190500" cy="352425"/>
        </p:xfrm>
        <a:graphic>
          <a:graphicData uri="http://schemas.openxmlformats.org/presentationml/2006/ole">
            <mc:AlternateContent xmlns:mc="http://schemas.openxmlformats.org/markup-compatibility/2006">
              <mc:Choice xmlns:v="urn:schemas-microsoft-com:vml" Requires="v">
                <p:oleObj name="方程式" r:id="rId14" imgW="88560" imgH="164880" progId="Equation.3">
                  <p:embed/>
                </p:oleObj>
              </mc:Choice>
              <mc:Fallback>
                <p:oleObj name="方程式" r:id="rId14" imgW="88560" imgH="164880" progId="Equation.3">
                  <p:embed/>
                  <p:pic>
                    <p:nvPicPr>
                      <p:cNvPr id="0" name=""/>
                      <p:cNvPicPr>
                        <a:picLocks noChangeAspect="1" noChangeArrowheads="1"/>
                      </p:cNvPicPr>
                      <p:nvPr/>
                    </p:nvPicPr>
                    <p:blipFill>
                      <a:blip r:embed="rId15"/>
                      <a:srcRect/>
                      <a:stretch>
                        <a:fillRect/>
                      </a:stretch>
                    </p:blipFill>
                    <p:spPr bwMode="auto">
                      <a:xfrm>
                        <a:off x="5402263" y="4219576"/>
                        <a:ext cx="1905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6" name="直線單箭頭接點 44"/>
          <p:cNvCxnSpPr>
            <a:stCxn id="80" idx="6"/>
            <a:endCxn id="91" idx="2"/>
          </p:cNvCxnSpPr>
          <p:nvPr/>
        </p:nvCxnSpPr>
        <p:spPr>
          <a:xfrm flipV="1">
            <a:off x="2826759" y="3079159"/>
            <a:ext cx="2380610" cy="1285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45"/>
          <p:cNvCxnSpPr>
            <a:endCxn id="91" idx="2"/>
          </p:cNvCxnSpPr>
          <p:nvPr/>
        </p:nvCxnSpPr>
        <p:spPr>
          <a:xfrm>
            <a:off x="2821833" y="2319932"/>
            <a:ext cx="2385536" cy="759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46"/>
          <p:cNvCxnSpPr>
            <a:endCxn id="92" idx="2"/>
          </p:cNvCxnSpPr>
          <p:nvPr/>
        </p:nvCxnSpPr>
        <p:spPr>
          <a:xfrm>
            <a:off x="2821833" y="2319931"/>
            <a:ext cx="2385536" cy="20637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文本框 118"/>
              <p:cNvSpPr txBox="1"/>
              <p:nvPr/>
            </p:nvSpPr>
            <p:spPr>
              <a:xfrm>
                <a:off x="5783936" y="2325051"/>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19" name="文本框 118"/>
              <p:cNvSpPr txBox="1">
                <a:spLocks noRot="1" noChangeAspect="1" noMove="1" noResize="1" noEditPoints="1" noAdjustHandles="1" noChangeArrowheads="1" noChangeShapeType="1" noTextEdit="1"/>
              </p:cNvSpPr>
              <p:nvPr/>
            </p:nvSpPr>
            <p:spPr>
              <a:xfrm>
                <a:off x="5783936" y="2325051"/>
                <a:ext cx="532903" cy="461280"/>
              </a:xfrm>
              <a:prstGeom prst="rect">
                <a:avLst/>
              </a:prstGeom>
              <a:blipFill rotWithShape="0">
                <a:blip r:embed="rId5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p:cNvSpPr txBox="1"/>
              <p:nvPr/>
            </p:nvSpPr>
            <p:spPr>
              <a:xfrm>
                <a:off x="5790032" y="3080955"/>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0" name="文本框 119"/>
              <p:cNvSpPr txBox="1">
                <a:spLocks noRot="1" noChangeAspect="1" noMove="1" noResize="1" noEditPoints="1" noAdjustHandles="1" noChangeArrowheads="1" noChangeShapeType="1" noTextEdit="1"/>
              </p:cNvSpPr>
              <p:nvPr/>
            </p:nvSpPr>
            <p:spPr>
              <a:xfrm>
                <a:off x="5790032" y="3080955"/>
                <a:ext cx="532903" cy="461665"/>
              </a:xfrm>
              <a:prstGeom prst="rect">
                <a:avLst/>
              </a:prstGeom>
              <a:blipFill rotWithShape="0">
                <a:blip r:embed="rId5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p:cNvSpPr txBox="1"/>
              <p:nvPr/>
            </p:nvSpPr>
            <p:spPr>
              <a:xfrm>
                <a:off x="5820946" y="4435735"/>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1" name="文本框 120"/>
              <p:cNvSpPr txBox="1">
                <a:spLocks noRot="1" noChangeAspect="1" noMove="1" noResize="1" noEditPoints="1" noAdjustHandles="1" noChangeArrowheads="1" noChangeShapeType="1" noTextEdit="1"/>
              </p:cNvSpPr>
              <p:nvPr/>
            </p:nvSpPr>
            <p:spPr>
              <a:xfrm>
                <a:off x="5820946" y="4435735"/>
                <a:ext cx="532903" cy="470129"/>
              </a:xfrm>
              <a:prstGeom prst="rect">
                <a:avLst/>
              </a:prstGeom>
              <a:blipFill rotWithShape="0">
                <a:blip r:embed="rId5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p:cNvSpPr txBox="1"/>
              <p:nvPr/>
            </p:nvSpPr>
            <p:spPr>
              <a:xfrm>
                <a:off x="2841273" y="2327736"/>
                <a:ext cx="826252"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2" name="文本框 121"/>
              <p:cNvSpPr txBox="1">
                <a:spLocks noRot="1" noChangeAspect="1" noMove="1" noResize="1" noEditPoints="1" noAdjustHandles="1" noChangeArrowheads="1" noChangeShapeType="1" noTextEdit="1"/>
              </p:cNvSpPr>
              <p:nvPr/>
            </p:nvSpPr>
            <p:spPr>
              <a:xfrm>
                <a:off x="2841273" y="2327736"/>
                <a:ext cx="826252" cy="461280"/>
              </a:xfrm>
              <a:prstGeom prst="rect">
                <a:avLst/>
              </a:prstGeom>
              <a:blipFill rotWithShape="0">
                <a:blip r:embed="rId5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p:cNvSpPr txBox="1"/>
              <p:nvPr/>
            </p:nvSpPr>
            <p:spPr>
              <a:xfrm>
                <a:off x="2843725" y="3081410"/>
                <a:ext cx="82625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3" name="文本框 122"/>
              <p:cNvSpPr txBox="1">
                <a:spLocks noRot="1" noChangeAspect="1" noMove="1" noResize="1" noEditPoints="1" noAdjustHandles="1" noChangeArrowheads="1" noChangeShapeType="1" noTextEdit="1"/>
              </p:cNvSpPr>
              <p:nvPr/>
            </p:nvSpPr>
            <p:spPr>
              <a:xfrm>
                <a:off x="2843725" y="3081410"/>
                <a:ext cx="826252" cy="461665"/>
              </a:xfrm>
              <a:prstGeom prst="rect">
                <a:avLst/>
              </a:prstGeom>
              <a:blipFill rotWithShape="0">
                <a:blip r:embed="rId5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p:cNvSpPr txBox="1"/>
              <p:nvPr/>
            </p:nvSpPr>
            <p:spPr>
              <a:xfrm>
                <a:off x="2833893" y="4422800"/>
                <a:ext cx="82625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𝑎</m:t>
                          </m:r>
                        </m:e>
                        <m:sub>
                          <m:r>
                            <a:rPr kumimoji="1" lang="en-US" altLang="zh-CN" sz="2400" b="0" i="1" smtClean="0">
                              <a:latin typeface="Cambria Math" charset="0"/>
                            </a:rPr>
                            <m:t>𝑗</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2833893" y="4422800"/>
                <a:ext cx="826252" cy="511935"/>
              </a:xfrm>
              <a:prstGeom prst="rect">
                <a:avLst/>
              </a:prstGeom>
              <a:blipFill rotWithShape="0">
                <a:blip r:embed="rId5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矩形 124"/>
              <p:cNvSpPr/>
              <p:nvPr/>
            </p:nvSpPr>
            <p:spPr>
              <a:xfrm>
                <a:off x="5707497" y="4901310"/>
                <a:ext cx="72930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a:latin typeface="Cambria Math" panose="02040503050406030204" pitchFamily="18" charset="0"/>
                            </a:rPr>
                          </m:ctrlPr>
                        </m:sSupPr>
                        <m:e>
                          <m:r>
                            <a:rPr kumimoji="1" lang="en-US" altLang="zh-CN" sz="2400" b="1" i="1">
                              <a:latin typeface="Cambria Math" charset="0"/>
                            </a:rPr>
                            <m:t>𝒂</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125" name="矩形 124"/>
              <p:cNvSpPr>
                <a:spLocks noRot="1" noChangeAspect="1" noMove="1" noResize="1" noEditPoints="1" noAdjustHandles="1" noChangeArrowheads="1" noChangeShapeType="1" noTextEdit="1"/>
              </p:cNvSpPr>
              <p:nvPr/>
            </p:nvSpPr>
            <p:spPr>
              <a:xfrm>
                <a:off x="5707497" y="4901310"/>
                <a:ext cx="729302" cy="476990"/>
              </a:xfrm>
              <a:prstGeom prst="rect">
                <a:avLst/>
              </a:prstGeom>
              <a:blipFill rotWithShape="0">
                <a:blip r:embed="rId6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2787376" y="4906391"/>
                <a:ext cx="102265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a:latin typeface="Cambria Math" charset="0"/>
                            </a:rPr>
                            <m:t>𝒂</m:t>
                          </m:r>
                        </m:e>
                        <m:sup>
                          <m:r>
                            <a:rPr kumimoji="1" lang="en-US" altLang="zh-CN" sz="2400" i="1">
                              <a:latin typeface="Cambria Math" charset="0"/>
                            </a:rPr>
                            <m:t>(</m:t>
                          </m:r>
                          <m:r>
                            <a:rPr kumimoji="1" lang="en-US" altLang="zh-CN" sz="2400" i="1">
                              <a:latin typeface="Cambria Math" charset="0"/>
                            </a:rPr>
                            <m:t>𝑙</m:t>
                          </m:r>
                          <m:r>
                            <a:rPr kumimoji="1" lang="en-US" altLang="zh-CN" sz="2400" b="0" i="1" smtClean="0">
                              <a:latin typeface="Cambria Math" charset="0"/>
                            </a:rPr>
                            <m:t>−1</m:t>
                          </m:r>
                          <m:r>
                            <a:rPr kumimoji="1" lang="en-US" altLang="zh-CN" sz="2400" i="1">
                              <a:latin typeface="Cambria Math" charset="0"/>
                            </a:rPr>
                            <m:t>)</m:t>
                          </m:r>
                        </m:sup>
                      </m:sSup>
                    </m:oMath>
                  </m:oMathPara>
                </a14:m>
                <a:endParaRPr lang="zh-CN" altLang="en-US" sz="2400" dirty="0"/>
              </a:p>
            </p:txBody>
          </p:sp>
        </mc:Choice>
        <mc:Fallback xmlns="">
          <p:sp>
            <p:nvSpPr>
              <p:cNvPr id="126" name="矩形 125"/>
              <p:cNvSpPr>
                <a:spLocks noRot="1" noChangeAspect="1" noMove="1" noResize="1" noEditPoints="1" noAdjustHandles="1" noChangeArrowheads="1" noChangeShapeType="1" noTextEdit="1"/>
              </p:cNvSpPr>
              <p:nvPr/>
            </p:nvSpPr>
            <p:spPr>
              <a:xfrm>
                <a:off x="2787376" y="4906391"/>
                <a:ext cx="1022652" cy="476990"/>
              </a:xfrm>
              <a:prstGeom prst="rect">
                <a:avLst/>
              </a:prstGeom>
              <a:blipFill rotWithShape="0">
                <a:blip r:embed="rId6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p:cNvSpPr txBox="1"/>
              <p:nvPr/>
            </p:nvSpPr>
            <p:spPr>
              <a:xfrm>
                <a:off x="4811346" y="2349435"/>
                <a:ext cx="532903" cy="461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7" name="文本框 126"/>
              <p:cNvSpPr txBox="1">
                <a:spLocks noRot="1" noChangeAspect="1" noMove="1" noResize="1" noEditPoints="1" noAdjustHandles="1" noChangeArrowheads="1" noChangeShapeType="1" noTextEdit="1"/>
              </p:cNvSpPr>
              <p:nvPr/>
            </p:nvSpPr>
            <p:spPr>
              <a:xfrm>
                <a:off x="4811346" y="2349435"/>
                <a:ext cx="532903" cy="461280"/>
              </a:xfrm>
              <a:prstGeom prst="rect">
                <a:avLst/>
              </a:prstGeom>
              <a:blipFill rotWithShape="0">
                <a:blip r:embed="rId6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p:cNvSpPr txBox="1"/>
              <p:nvPr/>
            </p:nvSpPr>
            <p:spPr>
              <a:xfrm>
                <a:off x="4799154" y="3105339"/>
                <a:ext cx="5329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8" name="文本框 127"/>
              <p:cNvSpPr txBox="1">
                <a:spLocks noRot="1" noChangeAspect="1" noMove="1" noResize="1" noEditPoints="1" noAdjustHandles="1" noChangeArrowheads="1" noChangeShapeType="1" noTextEdit="1"/>
              </p:cNvSpPr>
              <p:nvPr/>
            </p:nvSpPr>
            <p:spPr>
              <a:xfrm>
                <a:off x="4799154" y="3105339"/>
                <a:ext cx="532903" cy="461665"/>
              </a:xfrm>
              <a:prstGeom prst="rect">
                <a:avLst/>
              </a:prstGeom>
              <a:blipFill rotWithShape="0">
                <a:blip r:embed="rId6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p:cNvSpPr txBox="1"/>
              <p:nvPr/>
            </p:nvSpPr>
            <p:spPr>
              <a:xfrm>
                <a:off x="4854018" y="4458651"/>
                <a:ext cx="53290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4854018" y="4458651"/>
                <a:ext cx="532903" cy="470129"/>
              </a:xfrm>
              <a:prstGeom prst="rect">
                <a:avLst/>
              </a:prstGeom>
              <a:blipFill rotWithShape="0">
                <a:blip r:embed="rId6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4772303" y="4902803"/>
                <a:ext cx="69724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smtClean="0">
                              <a:latin typeface="Cambria Math" charset="0"/>
                            </a:rPr>
                            <m:t>𝒛</m:t>
                          </m:r>
                        </m:e>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p>
                    </m:oMath>
                  </m:oMathPara>
                </a14:m>
                <a:endParaRPr lang="zh-CN" altLang="en-US" sz="2400" dirty="0"/>
              </a:p>
            </p:txBody>
          </p:sp>
        </mc:Choice>
        <mc:Fallback xmlns="">
          <p:sp>
            <p:nvSpPr>
              <p:cNvPr id="130" name="矩形 129"/>
              <p:cNvSpPr>
                <a:spLocks noRot="1" noChangeAspect="1" noMove="1" noResize="1" noEditPoints="1" noAdjustHandles="1" noChangeArrowheads="1" noChangeShapeType="1" noTextEdit="1"/>
              </p:cNvSpPr>
              <p:nvPr/>
            </p:nvSpPr>
            <p:spPr>
              <a:xfrm>
                <a:off x="4772303" y="4902803"/>
                <a:ext cx="697242" cy="476990"/>
              </a:xfrm>
              <a:prstGeom prst="rect">
                <a:avLst/>
              </a:prstGeom>
              <a:blipFill rotWithShape="0">
                <a:blip r:embed="rId65"/>
                <a:stretch>
                  <a:fillRect/>
                </a:stretch>
              </a:blipFill>
            </p:spPr>
            <p:txBody>
              <a:bodyPr/>
              <a:lstStyle/>
              <a:p>
                <a:r>
                  <a:rPr lang="zh-CN" altLang="en-US">
                    <a:noFill/>
                  </a:rPr>
                  <a:t> </a:t>
                </a:r>
              </a:p>
            </p:txBody>
          </p:sp>
        </mc:Fallback>
      </mc:AlternateContent>
      <p:grpSp>
        <p:nvGrpSpPr>
          <p:cNvPr id="63" name="群組 51"/>
          <p:cNvGrpSpPr/>
          <p:nvPr/>
        </p:nvGrpSpPr>
        <p:grpSpPr>
          <a:xfrm>
            <a:off x="4886941" y="5556544"/>
            <a:ext cx="1427039" cy="903735"/>
            <a:chOff x="-511288" y="5350007"/>
            <a:chExt cx="1427039" cy="903735"/>
          </a:xfrm>
        </p:grpSpPr>
        <p:grpSp>
          <p:nvGrpSpPr>
            <p:cNvPr id="64" name="群組 49"/>
            <p:cNvGrpSpPr/>
            <p:nvPr/>
          </p:nvGrpSpPr>
          <p:grpSpPr>
            <a:xfrm>
              <a:off x="-511288" y="5756645"/>
              <a:ext cx="1427039" cy="497097"/>
              <a:chOff x="590519" y="6120573"/>
              <a:chExt cx="1427039" cy="497097"/>
            </a:xfrm>
          </p:grpSpPr>
          <p:sp>
            <p:nvSpPr>
              <p:cNvPr id="66" name="文字方塊 7"/>
              <p:cNvSpPr txBox="1"/>
              <p:nvPr/>
            </p:nvSpPr>
            <p:spPr>
              <a:xfrm>
                <a:off x="882910"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67" name="Object 12"/>
              <p:cNvGraphicFramePr>
                <a:graphicFrameLocks noChangeAspect="1"/>
              </p:cNvGraphicFramePr>
              <p:nvPr/>
            </p:nvGraphicFramePr>
            <p:xfrm>
              <a:off x="590519" y="6127133"/>
              <a:ext cx="431800" cy="490537"/>
            </p:xfrm>
            <a:graphic>
              <a:graphicData uri="http://schemas.openxmlformats.org/presentationml/2006/ole">
                <mc:AlternateContent xmlns:mc="http://schemas.openxmlformats.org/markup-compatibility/2006">
                  <mc:Choice xmlns:v="urn:schemas-microsoft-com:vml" Requires="v">
                    <p:oleObj name="方程式" r:id="rId66" imgW="203040" imgH="228600" progId="Equation.3">
                      <p:embed/>
                    </p:oleObj>
                  </mc:Choice>
                  <mc:Fallback>
                    <p:oleObj name="方程式" r:id="rId66" imgW="203040" imgH="228600" progId="Equation.3">
                      <p:embed/>
                      <p:pic>
                        <p:nvPicPr>
                          <p:cNvPr id="0" name=""/>
                          <p:cNvPicPr>
                            <a:picLocks noChangeAspect="1" noChangeArrowheads="1"/>
                          </p:cNvPicPr>
                          <p:nvPr/>
                        </p:nvPicPr>
                        <p:blipFill>
                          <a:blip r:embed="rId67"/>
                          <a:srcRect/>
                          <a:stretch>
                            <a:fillRect/>
                          </a:stretch>
                        </p:blipFill>
                        <p:spPr bwMode="auto">
                          <a:xfrm>
                            <a:off x="590519" y="612713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5" name="Object 12"/>
            <p:cNvGraphicFramePr>
              <a:graphicFrameLocks noChangeAspect="1"/>
            </p:cNvGraphicFramePr>
            <p:nvPr>
              <p:extLst>
                <p:ext uri="{D42A27DB-BD31-4B8C-83A1-F6EECF244321}">
                  <p14:modId xmlns:p14="http://schemas.microsoft.com/office/powerpoint/2010/main" val="1193402432"/>
                </p:ext>
              </p:extLst>
            </p:nvPr>
          </p:nvGraphicFramePr>
          <p:xfrm>
            <a:off x="-46894" y="5350007"/>
            <a:ext cx="188913" cy="381000"/>
          </p:xfrm>
          <a:graphic>
            <a:graphicData uri="http://schemas.openxmlformats.org/presentationml/2006/ole">
              <mc:AlternateContent xmlns:mc="http://schemas.openxmlformats.org/markup-compatibility/2006">
                <mc:Choice xmlns:v="urn:schemas-microsoft-com:vml" Requires="v">
                  <p:oleObj name="方程式" r:id="rId68" imgW="88560" imgH="177480" progId="Equation.3">
                    <p:embed/>
                  </p:oleObj>
                </mc:Choice>
                <mc:Fallback>
                  <p:oleObj name="方程式" r:id="rId68" imgW="88560" imgH="177480" progId="Equation.3">
                    <p:embed/>
                    <p:pic>
                      <p:nvPicPr>
                        <p:cNvPr id="0" name=""/>
                        <p:cNvPicPr>
                          <a:picLocks noChangeAspect="1" noChangeArrowheads="1"/>
                        </p:cNvPicPr>
                        <p:nvPr/>
                      </p:nvPicPr>
                      <p:blipFill>
                        <a:blip r:embed="rId69"/>
                        <a:srcRect/>
                        <a:stretch>
                          <a:fillRect/>
                        </a:stretch>
                      </p:blipFill>
                      <p:spPr bwMode="auto">
                        <a:xfrm>
                          <a:off x="-46894" y="5350007"/>
                          <a:ext cx="1889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52"/>
          <p:cNvGrpSpPr/>
          <p:nvPr/>
        </p:nvGrpSpPr>
        <p:grpSpPr>
          <a:xfrm>
            <a:off x="1845331" y="5487356"/>
            <a:ext cx="1834874" cy="953237"/>
            <a:chOff x="4730146" y="6147237"/>
            <a:chExt cx="1834874" cy="953237"/>
          </a:xfrm>
        </p:grpSpPr>
        <p:grpSp>
          <p:nvGrpSpPr>
            <p:cNvPr id="69" name="群組 9"/>
            <p:cNvGrpSpPr/>
            <p:nvPr/>
          </p:nvGrpSpPr>
          <p:grpSpPr>
            <a:xfrm>
              <a:off x="5190419" y="6147237"/>
              <a:ext cx="1374601" cy="461665"/>
              <a:chOff x="1627412" y="1029458"/>
              <a:chExt cx="1374601" cy="461665"/>
            </a:xfrm>
          </p:grpSpPr>
          <p:sp>
            <p:nvSpPr>
              <p:cNvPr id="131" name="文字方塊 10"/>
              <p:cNvSpPr txBox="1"/>
              <p:nvPr/>
            </p:nvSpPr>
            <p:spPr>
              <a:xfrm>
                <a:off x="1867365" y="1029458"/>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graphicFrame>
            <p:nvGraphicFramePr>
              <p:cNvPr id="132" name="Object 12"/>
              <p:cNvGraphicFramePr>
                <a:graphicFrameLocks noChangeAspect="1"/>
              </p:cNvGraphicFramePr>
              <p:nvPr>
                <p:extLst>
                  <p:ext uri="{D42A27DB-BD31-4B8C-83A1-F6EECF244321}">
                    <p14:modId xmlns:p14="http://schemas.microsoft.com/office/powerpoint/2010/main" val="17411644"/>
                  </p:ext>
                </p:extLst>
              </p:nvPr>
            </p:nvGraphicFramePr>
            <p:xfrm>
              <a:off x="1627412" y="1059837"/>
              <a:ext cx="593725" cy="382587"/>
            </p:xfrm>
            <a:graphic>
              <a:graphicData uri="http://schemas.openxmlformats.org/presentationml/2006/ole">
                <mc:AlternateContent xmlns:mc="http://schemas.openxmlformats.org/markup-compatibility/2006">
                  <mc:Choice xmlns:v="urn:schemas-microsoft-com:vml" Requires="v">
                    <p:oleObj name="方程式" r:id="rId70" imgW="279360" imgH="177480" progId="Equation.3">
                      <p:embed/>
                    </p:oleObj>
                  </mc:Choice>
                  <mc:Fallback>
                    <p:oleObj name="方程式" r:id="rId70" imgW="279360" imgH="177480" progId="Equation.3">
                      <p:embed/>
                      <p:pic>
                        <p:nvPicPr>
                          <p:cNvPr id="0" name=""/>
                          <p:cNvPicPr>
                            <a:picLocks noChangeAspect="1" noChangeArrowheads="1"/>
                          </p:cNvPicPr>
                          <p:nvPr/>
                        </p:nvPicPr>
                        <p:blipFill>
                          <a:blip r:embed="rId71"/>
                          <a:srcRect/>
                          <a:stretch>
                            <a:fillRect/>
                          </a:stretch>
                        </p:blipFill>
                        <p:spPr bwMode="auto">
                          <a:xfrm>
                            <a:off x="1627412" y="1059837"/>
                            <a:ext cx="593725"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0" name="群組 50"/>
            <p:cNvGrpSpPr/>
            <p:nvPr/>
          </p:nvGrpSpPr>
          <p:grpSpPr>
            <a:xfrm>
              <a:off x="4730146" y="6590582"/>
              <a:ext cx="1568894" cy="509892"/>
              <a:chOff x="3460582" y="6120573"/>
              <a:chExt cx="1568894" cy="509892"/>
            </a:xfrm>
          </p:grpSpPr>
          <p:sp>
            <p:nvSpPr>
              <p:cNvPr id="71" name="文字方塊 23"/>
              <p:cNvSpPr txBox="1"/>
              <p:nvPr/>
            </p:nvSpPr>
            <p:spPr>
              <a:xfrm>
                <a:off x="3894828" y="6120573"/>
                <a:ext cx="113464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个结点</a:t>
                </a:r>
                <a:endParaRPr lang="zh-TW" altLang="en-US" sz="2400" dirty="0">
                  <a:latin typeface="Microsoft YaHei" charset="-122"/>
                  <a:ea typeface="Microsoft YaHei" charset="-122"/>
                  <a:cs typeface="Microsoft YaHei" charset="-122"/>
                </a:endParaRPr>
              </a:p>
            </p:txBody>
          </p:sp>
          <p:graphicFrame>
            <p:nvGraphicFramePr>
              <p:cNvPr id="72" name="Object 12"/>
              <p:cNvGraphicFramePr>
                <a:graphicFrameLocks noChangeAspect="1"/>
              </p:cNvGraphicFramePr>
              <p:nvPr/>
            </p:nvGraphicFramePr>
            <p:xfrm>
              <a:off x="3460582" y="6139928"/>
              <a:ext cx="593725" cy="490537"/>
            </p:xfrm>
            <a:graphic>
              <a:graphicData uri="http://schemas.openxmlformats.org/presentationml/2006/ole">
                <mc:AlternateContent xmlns:mc="http://schemas.openxmlformats.org/markup-compatibility/2006">
                  <mc:Choice xmlns:v="urn:schemas-microsoft-com:vml" Requires="v">
                    <p:oleObj name="方程式" r:id="rId72" imgW="279360" imgH="228600" progId="Equation.DSMT4">
                      <p:embed/>
                    </p:oleObj>
                  </mc:Choice>
                  <mc:Fallback>
                    <p:oleObj name="方程式" r:id="rId72" imgW="279360" imgH="228600" progId="Equation.DSMT4">
                      <p:embed/>
                      <p:pic>
                        <p:nvPicPr>
                          <p:cNvPr id="0" name=""/>
                          <p:cNvPicPr>
                            <a:picLocks noChangeAspect="1" noChangeArrowheads="1"/>
                          </p:cNvPicPr>
                          <p:nvPr/>
                        </p:nvPicPr>
                        <p:blipFill>
                          <a:blip r:embed="rId73"/>
                          <a:srcRect/>
                          <a:stretch>
                            <a:fillRect/>
                          </a:stretch>
                        </p:blipFill>
                        <p:spPr bwMode="auto">
                          <a:xfrm>
                            <a:off x="3460582" y="6139928"/>
                            <a:ext cx="5937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33" name="矩形 132"/>
          <p:cNvSpPr/>
          <p:nvPr/>
        </p:nvSpPr>
        <p:spPr>
          <a:xfrm>
            <a:off x="5502047" y="5507879"/>
            <a:ext cx="492443" cy="461665"/>
          </a:xfrm>
          <a:prstGeom prst="rect">
            <a:avLst/>
          </a:prstGeom>
        </p:spPr>
        <p:txBody>
          <a:bodyPr wrap="none">
            <a:spAutoFit/>
          </a:bodyPr>
          <a:lstStyle/>
          <a:p>
            <a:pPr algn="ctr"/>
            <a:r>
              <a:rPr lang="zh-CN" altLang="en-US" sz="240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64811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232501" y="1462693"/>
            <a:ext cx="5959499" cy="470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全连接前馈神经网络</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lvl="1"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网络结构</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lvl="1"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训练：反向传播（快速梯度计算）</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为什么要用深度模型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自注意力</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103891"/>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目标函数</a:t>
            </a:r>
            <a:endParaRPr lang="zh-TW" altLang="en-US" dirty="0"/>
          </a:p>
        </p:txBody>
      </p:sp>
      <p:sp>
        <p:nvSpPr>
          <p:cNvPr id="19" name="矩形 18"/>
          <p:cNvSpPr/>
          <p:nvPr/>
        </p:nvSpPr>
        <p:spPr>
          <a:xfrm>
            <a:off x="2182850" y="231591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2" name="矩形 21"/>
          <p:cNvSpPr/>
          <p:nvPr/>
        </p:nvSpPr>
        <p:spPr>
          <a:xfrm>
            <a:off x="2182848" y="3263018"/>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7" name="矩形 26"/>
          <p:cNvSpPr/>
          <p:nvPr/>
        </p:nvSpPr>
        <p:spPr>
          <a:xfrm>
            <a:off x="2936126" y="2318483"/>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8" name="矩形 27"/>
          <p:cNvSpPr/>
          <p:nvPr/>
        </p:nvSpPr>
        <p:spPr>
          <a:xfrm>
            <a:off x="2936126" y="3257193"/>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9" name="矩形 28"/>
          <p:cNvSpPr/>
          <p:nvPr/>
        </p:nvSpPr>
        <p:spPr>
          <a:xfrm>
            <a:off x="2936126" y="5612716"/>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30" name="文字方塊 29"/>
          <p:cNvSpPr txBox="1"/>
          <p:nvPr/>
        </p:nvSpPr>
        <p:spPr>
          <a:xfrm rot="5400000">
            <a:off x="1993752" y="4948412"/>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3067017" y="4936769"/>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V="1">
            <a:off x="2504743" y="265166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2501782" y="359877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2501781" y="5954295"/>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904992" y="264646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902031" y="3593565"/>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3902030" y="594908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4353362" y="2315913"/>
            <a:ext cx="271463" cy="671513"/>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2" name="矩形 41"/>
          <p:cNvSpPr/>
          <p:nvPr/>
        </p:nvSpPr>
        <p:spPr>
          <a:xfrm>
            <a:off x="4353361" y="3263018"/>
            <a:ext cx="271463" cy="671513"/>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5" name="矩形 44"/>
          <p:cNvSpPr/>
          <p:nvPr/>
        </p:nvSpPr>
        <p:spPr>
          <a:xfrm>
            <a:off x="4353360" y="5624362"/>
            <a:ext cx="271463" cy="671513"/>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7" name="矩形 46"/>
          <p:cNvSpPr/>
          <p:nvPr/>
        </p:nvSpPr>
        <p:spPr>
          <a:xfrm>
            <a:off x="5321551" y="2315913"/>
            <a:ext cx="359639"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8" name="矩形 47"/>
          <p:cNvSpPr/>
          <p:nvPr/>
        </p:nvSpPr>
        <p:spPr>
          <a:xfrm>
            <a:off x="5321550" y="3263018"/>
            <a:ext cx="359640"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9" name="矩形 48"/>
          <p:cNvSpPr/>
          <p:nvPr/>
        </p:nvSpPr>
        <p:spPr>
          <a:xfrm>
            <a:off x="5321550" y="5624362"/>
            <a:ext cx="353570"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53" name="左-右雙向箭號 52"/>
          <p:cNvSpPr/>
          <p:nvPr/>
        </p:nvSpPr>
        <p:spPr>
          <a:xfrm>
            <a:off x="4663136" y="2607887"/>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左-右雙向箭號 53"/>
          <p:cNvSpPr/>
          <p:nvPr/>
        </p:nvSpPr>
        <p:spPr>
          <a:xfrm>
            <a:off x="4657774" y="3528587"/>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左-右雙向箭號 54"/>
          <p:cNvSpPr/>
          <p:nvPr/>
        </p:nvSpPr>
        <p:spPr>
          <a:xfrm>
            <a:off x="4657708" y="5869594"/>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9" name="文字方塊 58"/>
          <p:cNvSpPr txBox="1"/>
          <p:nvPr/>
        </p:nvSpPr>
        <p:spPr>
          <a:xfrm rot="5400000">
            <a:off x="4155286" y="4984933"/>
            <a:ext cx="828675" cy="523220"/>
          </a:xfrm>
          <a:prstGeom prst="rect">
            <a:avLst/>
          </a:prstGeom>
          <a:noFill/>
          <a:ln>
            <a:noFill/>
          </a:ln>
        </p:spPr>
        <p:txBody>
          <a:bodyPr wrap="square" rtlCol="0">
            <a:spAutoFit/>
          </a:bodyPr>
          <a:lstStyle/>
          <a:p>
            <a:pPr algn="ctr"/>
            <a:r>
              <a:rPr lang="en-US" altLang="zh-TW" sz="2800" dirty="0"/>
              <a:t>……</a:t>
            </a:r>
            <a:endParaRPr lang="zh-TW" altLang="en-US" sz="2800" dirty="0"/>
          </a:p>
        </p:txBody>
      </p:sp>
      <p:sp>
        <p:nvSpPr>
          <p:cNvPr id="60" name="文字方塊 59"/>
          <p:cNvSpPr txBox="1"/>
          <p:nvPr/>
        </p:nvSpPr>
        <p:spPr>
          <a:xfrm rot="5400000">
            <a:off x="5158382" y="4972025"/>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5" name="矩形 64"/>
          <p:cNvSpPr/>
          <p:nvPr/>
        </p:nvSpPr>
        <p:spPr>
          <a:xfrm>
            <a:off x="2179696" y="4169992"/>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7" name="矩形 66"/>
          <p:cNvSpPr/>
          <p:nvPr/>
        </p:nvSpPr>
        <p:spPr>
          <a:xfrm>
            <a:off x="2932974" y="416416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68" name="直線單箭頭接點 67"/>
          <p:cNvCxnSpPr/>
          <p:nvPr/>
        </p:nvCxnSpPr>
        <p:spPr>
          <a:xfrm flipV="1">
            <a:off x="2498630" y="450574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3898879" y="450053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4350208" y="4169992"/>
            <a:ext cx="271463" cy="671513"/>
          </a:xfrm>
          <a:prstGeom prst="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3" name="矩形 72"/>
          <p:cNvSpPr/>
          <p:nvPr/>
        </p:nvSpPr>
        <p:spPr>
          <a:xfrm>
            <a:off x="5318398" y="4169992"/>
            <a:ext cx="362792"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75" name="左-右雙向箭號 74"/>
          <p:cNvSpPr/>
          <p:nvPr/>
        </p:nvSpPr>
        <p:spPr>
          <a:xfrm>
            <a:off x="4654622" y="4435561"/>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90" name="圖片 89"/>
          <p:cNvPicPr preferRelativeResize="0">
            <a:picLocks/>
          </p:cNvPicPr>
          <p:nvPr/>
        </p:nvPicPr>
        <p:blipFill>
          <a:blip r:embed="rId3"/>
          <a:stretch>
            <a:fillRect/>
          </a:stretch>
        </p:blipFill>
        <p:spPr>
          <a:xfrm>
            <a:off x="1323754" y="2332337"/>
            <a:ext cx="720000" cy="720000"/>
          </a:xfrm>
          <a:prstGeom prst="rect">
            <a:avLst/>
          </a:prstGeom>
          <a:ln w="38100">
            <a:solidFill>
              <a:schemeClr val="tx1"/>
            </a:solidFill>
          </a:ln>
        </p:spPr>
      </p:pic>
      <p:pic>
        <p:nvPicPr>
          <p:cNvPr id="92" name="圖片 91"/>
          <p:cNvPicPr preferRelativeResize="0">
            <a:picLocks/>
          </p:cNvPicPr>
          <p:nvPr/>
        </p:nvPicPr>
        <p:blipFill>
          <a:blip r:embed="rId4"/>
          <a:stretch>
            <a:fillRect/>
          </a:stretch>
        </p:blipFill>
        <p:spPr>
          <a:xfrm>
            <a:off x="1303004" y="3276732"/>
            <a:ext cx="720000" cy="720000"/>
          </a:xfrm>
          <a:prstGeom prst="rect">
            <a:avLst/>
          </a:prstGeom>
          <a:ln w="38100">
            <a:solidFill>
              <a:schemeClr val="tx1"/>
            </a:solidFill>
          </a:ln>
        </p:spPr>
      </p:pic>
      <p:pic>
        <p:nvPicPr>
          <p:cNvPr id="93" name="圖片 92"/>
          <p:cNvPicPr preferRelativeResize="0">
            <a:picLocks/>
          </p:cNvPicPr>
          <p:nvPr/>
        </p:nvPicPr>
        <p:blipFill>
          <a:blip r:embed="rId5"/>
          <a:stretch>
            <a:fillRect/>
          </a:stretch>
        </p:blipFill>
        <p:spPr>
          <a:xfrm>
            <a:off x="1303004" y="4157325"/>
            <a:ext cx="720000" cy="720000"/>
          </a:xfrm>
          <a:prstGeom prst="rect">
            <a:avLst/>
          </a:prstGeom>
          <a:ln w="38100">
            <a:solidFill>
              <a:schemeClr val="tx1"/>
            </a:solidFill>
          </a:ln>
        </p:spPr>
      </p:pic>
      <p:pic>
        <p:nvPicPr>
          <p:cNvPr id="94" name="圖片 93"/>
          <p:cNvPicPr preferRelativeResize="0">
            <a:picLocks/>
          </p:cNvPicPr>
          <p:nvPr/>
        </p:nvPicPr>
        <p:blipFill>
          <a:blip r:embed="rId6"/>
          <a:stretch>
            <a:fillRect/>
          </a:stretch>
        </p:blipFill>
        <p:spPr>
          <a:xfrm>
            <a:off x="1303004" y="5612716"/>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7" name="文字方塊 6"/>
              <p:cNvSpPr txBox="1"/>
              <p:nvPr/>
            </p:nvSpPr>
            <p:spPr>
              <a:xfrm>
                <a:off x="7186707" y="2423877"/>
                <a:ext cx="3670620"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rPr>
                        <m:t>𝐽</m:t>
                      </m:r>
                      <m:d>
                        <m:dPr>
                          <m:ctrlPr>
                            <a:rPr lang="en-US" altLang="zh-TW" sz="2800" i="1">
                              <a:latin typeface="Cambria Math" panose="02040503050406030204" pitchFamily="18" charset="0"/>
                            </a:rPr>
                          </m:ctrlPr>
                        </m:dPr>
                        <m:e>
                          <m:r>
                            <a:rPr lang="zh-TW" altLang="en-US" sz="2800" b="1" i="1">
                              <a:latin typeface="Cambria Math" panose="02040503050406030204" pitchFamily="18" charset="0"/>
                            </a:rPr>
                            <m:t>𝜽</m:t>
                          </m:r>
                        </m:e>
                      </m:d>
                      <m:r>
                        <a:rPr lang="en-US" altLang="zh-TW" sz="2800" i="1">
                          <a:latin typeface="Cambria Math" panose="02040503050406030204" pitchFamily="18" charset="0"/>
                        </a:rPr>
                        <m:t>=</m:t>
                      </m:r>
                      <m:nary>
                        <m:naryPr>
                          <m:chr m:val="∑"/>
                          <m:ctrlPr>
                            <a:rPr lang="en-US" altLang="zh-TW" sz="2800" i="1">
                              <a:latin typeface="Cambria Math" panose="02040503050406030204" pitchFamily="18" charset="0"/>
                            </a:rPr>
                          </m:ctrlPr>
                        </m:naryPr>
                        <m:sub>
                          <m:r>
                            <a:rPr lang="en-US" altLang="zh-TW" sz="2800" b="0" i="1" smtClean="0">
                              <a:latin typeface="Cambria Math" charset="0"/>
                            </a:rPr>
                            <m:t>𝑖</m:t>
                          </m:r>
                          <m:r>
                            <a:rPr lang="en-US" altLang="zh-TW" sz="2800" i="1">
                              <a:latin typeface="Cambria Math" panose="02040503050406030204" pitchFamily="18" charset="0"/>
                            </a:rPr>
                            <m:t>=1</m:t>
                          </m:r>
                        </m:sub>
                        <m:sup>
                          <m:r>
                            <a:rPr lang="en-US" altLang="zh-TW" sz="2800" b="0" i="1" smtClean="0">
                              <a:latin typeface="Cambria Math" charset="0"/>
                            </a:rPr>
                            <m:t>𝑁</m:t>
                          </m:r>
                        </m:sup>
                        <m:e>
                          <m:r>
                            <a:rPr lang="en-US" altLang="zh-TW" sz="2800" i="1">
                              <a:latin typeface="Cambria Math" charset="0"/>
                            </a:rPr>
                            <m:t>𝐿</m:t>
                          </m:r>
                          <m:d>
                            <m:dPr>
                              <m:ctrlPr>
                                <a:rPr lang="en-US" altLang="zh-TW" sz="2800" i="1">
                                  <a:latin typeface="Cambria Math" panose="02040503050406030204" pitchFamily="18" charset="0"/>
                                </a:rPr>
                              </m:ctrlPr>
                            </m:dPr>
                            <m:e>
                              <m:sSub>
                                <m:sSubPr>
                                  <m:ctrlPr>
                                    <a:rPr lang="en-US" altLang="zh-TW" sz="2800" b="1" i="1" smtClean="0">
                                      <a:latin typeface="Cambria Math" panose="02040503050406030204" pitchFamily="18" charset="0"/>
                                    </a:rPr>
                                  </m:ctrlPr>
                                </m:sSubPr>
                                <m:e>
                                  <m:r>
                                    <a:rPr lang="en-US" altLang="zh-TW" sz="2800" b="1" i="1">
                                      <a:latin typeface="Cambria Math" panose="02040503050406030204" pitchFamily="18" charset="0"/>
                                    </a:rPr>
                                    <m:t>𝒚</m:t>
                                  </m:r>
                                </m:e>
                                <m:sub>
                                  <m:r>
                                    <a:rPr lang="en-US" altLang="zh-TW" sz="2800" b="0" i="1" smtClean="0">
                                      <a:latin typeface="Cambria Math" charset="0"/>
                                    </a:rPr>
                                    <m:t>𝑖</m:t>
                                  </m:r>
                                </m:sub>
                              </m:sSub>
                              <m:r>
                                <m:rPr>
                                  <m:nor/>
                                </m:rPr>
                                <a:rPr lang="zh-TW" altLang="en-US" sz="2800" dirty="0"/>
                                <m:t> </m:t>
                              </m:r>
                              <m:r>
                                <a:rPr lang="en-US" altLang="zh-TW" sz="2800" i="1" dirty="0">
                                  <a:latin typeface="Cambria Math" panose="02040503050406030204" pitchFamily="18" charset="0"/>
                                </a:rPr>
                                <m:t>,</m:t>
                              </m:r>
                              <m:r>
                                <a:rPr lang="en-US" altLang="zh-TW" sz="2800" i="1" smtClean="0">
                                  <a:latin typeface="Cambria Math" charset="0"/>
                                </a:rPr>
                                <m:t> </m:t>
                              </m:r>
                              <m:sSub>
                                <m:sSubPr>
                                  <m:ctrlPr>
                                    <a:rPr lang="en-US" altLang="zh-TW" sz="2800" b="1" i="1" smtClean="0">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b="1" i="1">
                                          <a:latin typeface="Cambria Math" panose="02040503050406030204" pitchFamily="18" charset="0"/>
                                        </a:rPr>
                                        <m:t>𝒚</m:t>
                                      </m:r>
                                    </m:e>
                                  </m:acc>
                                </m:e>
                                <m:sub>
                                  <m:r>
                                    <a:rPr lang="en-US" altLang="zh-TW" sz="2800" b="0" i="1" smtClean="0">
                                      <a:latin typeface="Cambria Math" charset="0"/>
                                    </a:rPr>
                                    <m:t>𝑖</m:t>
                                  </m:r>
                                </m:sub>
                              </m:sSub>
                              <m:d>
                                <m:dPr>
                                  <m:ctrlPr>
                                    <a:rPr lang="is-IS" altLang="zh-TW" sz="2800" b="1" i="1" smtClean="0">
                                      <a:latin typeface="Cambria Math" panose="02040503050406030204" pitchFamily="18" charset="0"/>
                                    </a:rPr>
                                  </m:ctrlPr>
                                </m:dPr>
                                <m:e>
                                  <m:r>
                                    <a:rPr lang="zh-TW" altLang="en-US" sz="2800" b="1" i="1">
                                      <a:latin typeface="Cambria Math" panose="02040503050406030204" pitchFamily="18" charset="0"/>
                                    </a:rPr>
                                    <m:t>𝜽</m:t>
                                  </m:r>
                                </m:e>
                              </m:d>
                            </m:e>
                          </m:d>
                        </m:e>
                      </m:nary>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7186707" y="2423877"/>
                <a:ext cx="3670620" cy="121155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6894234" y="3720921"/>
                <a:ext cx="3367294"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dirty="0">
                    <a:latin typeface="Microsoft YaHei" charset="-122"/>
                    <a:ea typeface="Microsoft YaHei" charset="-122"/>
                    <a:cs typeface="Microsoft YaHei" charset="-122"/>
                  </a:rPr>
                  <a:t>找到使得目标函数最小的网络参数</a:t>
                </a:r>
                <a:r>
                  <a:rPr lang="en-US" altLang="zh-TW" sz="2800" dirty="0">
                    <a:latin typeface="Microsoft YaHei" charset="-122"/>
                    <a:ea typeface="Microsoft YaHei" charset="-122"/>
                    <a:cs typeface="Microsoft YaHei" charset="-122"/>
                  </a:rPr>
                  <a:t> </a:t>
                </a:r>
                <a14:m>
                  <m:oMath xmlns:m="http://schemas.openxmlformats.org/officeDocument/2006/math">
                    <m:sSup>
                      <m:sSupPr>
                        <m:ctrlPr>
                          <a:rPr lang="en-US" altLang="zh-TW" sz="2800" i="1">
                            <a:latin typeface="Cambria Math" panose="02040503050406030204" pitchFamily="18" charset="0"/>
                            <a:ea typeface="Microsoft YaHei" charset="-122"/>
                            <a:cs typeface="Microsoft YaHei" charset="-122"/>
                          </a:rPr>
                        </m:ctrlPr>
                      </m:sSupPr>
                      <m:e>
                        <m:r>
                          <a:rPr lang="zh-TW" altLang="en-US" sz="2800" b="1" i="1">
                            <a:latin typeface="Cambria Math" charset="0"/>
                            <a:ea typeface="Microsoft YaHei" charset="-122"/>
                            <a:cs typeface="Microsoft YaHei" charset="-122"/>
                          </a:rPr>
                          <m:t>𝜽</m:t>
                        </m:r>
                      </m:e>
                      <m:sup>
                        <m:r>
                          <a:rPr lang="en-US" altLang="zh-TW" sz="2800" i="1">
                            <a:latin typeface="Cambria Math" charset="0"/>
                            <a:ea typeface="Microsoft YaHei" charset="-122"/>
                            <a:cs typeface="Microsoft YaHei" charset="-122"/>
                          </a:rPr>
                          <m:t>∗</m:t>
                        </m:r>
                      </m:sup>
                    </m:sSup>
                  </m:oMath>
                </a14:m>
                <a:endParaRPr lang="zh-TW" altLang="en-US" sz="2800" dirty="0">
                  <a:latin typeface="Microsoft YaHei" charset="-122"/>
                  <a:ea typeface="Microsoft YaHei" charset="-122"/>
                  <a:cs typeface="Microsoft YaHei" charset="-122"/>
                </a:endParaRPr>
              </a:p>
            </p:txBody>
          </p:sp>
        </mc:Choice>
        <mc:Fallback xmlns="">
          <p:sp>
            <p:nvSpPr>
              <p:cNvPr id="95" name="文字方塊 94"/>
              <p:cNvSpPr txBox="1">
                <a:spLocks noRot="1" noChangeAspect="1" noMove="1" noResize="1" noEditPoints="1" noAdjustHandles="1" noChangeArrowheads="1" noChangeShapeType="1" noTextEdit="1"/>
              </p:cNvSpPr>
              <p:nvPr/>
            </p:nvSpPr>
            <p:spPr>
              <a:xfrm>
                <a:off x="6894234" y="3720921"/>
                <a:ext cx="3367294" cy="954107"/>
              </a:xfrm>
              <a:prstGeom prst="rect">
                <a:avLst/>
              </a:prstGeom>
              <a:blipFill rotWithShape="0">
                <a:blip r:embed="rId8"/>
                <a:stretch>
                  <a:fillRect/>
                </a:stretch>
              </a:blipFill>
            </p:spPr>
            <p:txBody>
              <a:bodyPr/>
              <a:lstStyle/>
              <a:p>
                <a:r>
                  <a:rPr lang="zh-CN" altLang="en-US">
                    <a:noFill/>
                  </a:rPr>
                  <a:t> </a:t>
                </a:r>
              </a:p>
            </p:txBody>
          </p:sp>
        </mc:Fallback>
      </mc:AlternateContent>
      <p:sp>
        <p:nvSpPr>
          <p:cNvPr id="77" name="文字方塊 76"/>
          <p:cNvSpPr txBox="1"/>
          <p:nvPr/>
        </p:nvSpPr>
        <p:spPr>
          <a:xfrm>
            <a:off x="7050646" y="2000711"/>
            <a:ext cx="2369647" cy="523220"/>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rPr>
              <a:t>目标函数：</a:t>
            </a:r>
            <a:endParaRPr lang="zh-TW" altLang="en-US" sz="28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 name="文本框 3"/>
              <p:cNvSpPr txBox="1"/>
              <p:nvPr/>
            </p:nvSpPr>
            <p:spPr>
              <a:xfrm>
                <a:off x="4383844" y="2864097"/>
                <a:ext cx="1569019"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charset="0"/>
                        </a:rPr>
                        <m:t>𝐿</m:t>
                      </m:r>
                      <m:d>
                        <m:dPr>
                          <m:ctrlPr>
                            <a:rPr lang="en-US" altLang="zh-TW" sz="2000" i="1">
                              <a:latin typeface="Cambria Math" panose="02040503050406030204" pitchFamily="18" charset="0"/>
                            </a:rPr>
                          </m:ctrlPr>
                        </m:dPr>
                        <m:e>
                          <m:sSub>
                            <m:sSubPr>
                              <m:ctrlPr>
                                <a:rPr lang="en-US" altLang="zh-TW" sz="2000" b="1" i="1">
                                  <a:latin typeface="Cambria Math" panose="02040503050406030204" pitchFamily="18" charset="0"/>
                                </a:rPr>
                              </m:ctrlPr>
                            </m:sSubPr>
                            <m:e>
                              <m:r>
                                <a:rPr lang="en-US" altLang="zh-TW" sz="2000" b="1" i="1">
                                  <a:latin typeface="Cambria Math" panose="02040503050406030204" pitchFamily="18" charset="0"/>
                                </a:rPr>
                                <m:t>𝒚</m:t>
                              </m:r>
                            </m:e>
                            <m:sub>
                              <m:r>
                                <a:rPr lang="en-US" altLang="zh-TW" sz="2000" b="1" i="1" smtClean="0">
                                  <a:latin typeface="Cambria Math" charset="0"/>
                                </a:rPr>
                                <m:t>𝟏</m:t>
                              </m:r>
                            </m:sub>
                          </m:sSub>
                          <m:r>
                            <m:rPr>
                              <m:nor/>
                            </m:rPr>
                            <a:rPr lang="zh-TW" altLang="en-US" sz="2000" dirty="0"/>
                            <m:t> </m:t>
                          </m:r>
                          <m:r>
                            <a:rPr lang="en-US" altLang="zh-TW" sz="2000" i="1" dirty="0">
                              <a:latin typeface="Cambria Math" panose="02040503050406030204" pitchFamily="18" charset="0"/>
                            </a:rPr>
                            <m:t>,</m:t>
                          </m:r>
                          <m:r>
                            <a:rPr lang="en-US" altLang="zh-TW" sz="2000" i="1">
                              <a:latin typeface="Cambria Math" charset="0"/>
                            </a:rPr>
                            <m:t> </m:t>
                          </m:r>
                          <m:sSub>
                            <m:sSubPr>
                              <m:ctrlPr>
                                <a:rPr lang="en-US" altLang="zh-TW" sz="2000" b="1" i="1">
                                  <a:latin typeface="Cambria Math" panose="02040503050406030204" pitchFamily="18" charset="0"/>
                                </a:rPr>
                              </m:ctrlPr>
                            </m:sSubPr>
                            <m:e>
                              <m:acc>
                                <m:accPr>
                                  <m:chr m:val="̂"/>
                                  <m:ctrlPr>
                                    <a:rPr lang="en-US" altLang="zh-TW" sz="2000" i="1">
                                      <a:latin typeface="Cambria Math" panose="02040503050406030204" pitchFamily="18" charset="0"/>
                                    </a:rPr>
                                  </m:ctrlPr>
                                </m:accPr>
                                <m:e>
                                  <m:r>
                                    <a:rPr lang="en-US" altLang="zh-TW" sz="2000" b="1" i="1">
                                      <a:latin typeface="Cambria Math" panose="02040503050406030204" pitchFamily="18" charset="0"/>
                                    </a:rPr>
                                    <m:t>𝒚</m:t>
                                  </m:r>
                                </m:e>
                              </m:acc>
                            </m:e>
                            <m:sub>
                              <m:r>
                                <a:rPr lang="en-US" altLang="zh-TW" sz="2000" b="1" i="1" smtClean="0">
                                  <a:latin typeface="Cambria Math" charset="0"/>
                                </a:rPr>
                                <m:t>𝟏</m:t>
                              </m:r>
                            </m:sub>
                          </m:sSub>
                          <m:d>
                            <m:dPr>
                              <m:ctrlPr>
                                <a:rPr lang="is-IS" altLang="zh-TW" sz="2000" b="1" i="1">
                                  <a:latin typeface="Cambria Math" panose="02040503050406030204" pitchFamily="18" charset="0"/>
                                </a:rPr>
                              </m:ctrlPr>
                            </m:dPr>
                            <m:e>
                              <m:r>
                                <a:rPr lang="zh-TW" altLang="en-US" sz="2000" b="1" i="1">
                                  <a:latin typeface="Cambria Math" panose="02040503050406030204" pitchFamily="18" charset="0"/>
                                </a:rPr>
                                <m:t>𝜽</m:t>
                              </m:r>
                            </m:e>
                          </m:d>
                        </m:e>
                      </m:d>
                    </m:oMath>
                  </m:oMathPara>
                </a14:m>
                <a:endParaRPr kumimoji="1"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4383844" y="2864097"/>
                <a:ext cx="1569019" cy="347403"/>
              </a:xfrm>
              <a:prstGeom prst="rect">
                <a:avLst/>
              </a:prstGeom>
              <a:blipFill rotWithShape="0">
                <a:blip r:embed="rId9"/>
                <a:stretch>
                  <a:fillRect l="-1163" t="-15789" b="-28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173611" y="2457585"/>
                <a:ext cx="3823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1" i="1" smtClean="0">
                              <a:latin typeface="Cambria Math" charset="0"/>
                            </a:rPr>
                            <m:t>𝒙</m:t>
                          </m:r>
                        </m:e>
                        <m:sub>
                          <m:r>
                            <a:rPr kumimoji="1" lang="en-US" altLang="zh-CN" sz="2400" b="0" i="1" smtClean="0">
                              <a:latin typeface="Cambria Math" charset="0"/>
                            </a:rPr>
                            <m:t>1</m:t>
                          </m:r>
                        </m:sub>
                      </m:sSub>
                    </m:oMath>
                  </m:oMathPara>
                </a14:m>
                <a:endParaRPr kumimoji="1"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173611" y="2457585"/>
                <a:ext cx="382349" cy="369332"/>
              </a:xfrm>
              <a:prstGeom prst="rect">
                <a:avLst/>
              </a:prstGeom>
              <a:blipFill rotWithShape="0">
                <a:blip r:embed="rId10"/>
                <a:stretch>
                  <a:fillRect l="-11290" r="-8065"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2159240" y="3415971"/>
                <a:ext cx="3894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1" i="1" smtClean="0">
                              <a:latin typeface="Cambria Math" charset="0"/>
                            </a:rPr>
                            <m:t>𝒙</m:t>
                          </m:r>
                        </m:e>
                        <m:sub>
                          <m:r>
                            <a:rPr kumimoji="1" lang="en-US" altLang="zh-CN" sz="2400" b="0" i="1" smtClean="0">
                              <a:latin typeface="Cambria Math" charset="0"/>
                            </a:rPr>
                            <m:t>2</m:t>
                          </m:r>
                        </m:sub>
                      </m:sSub>
                    </m:oMath>
                  </m:oMathPara>
                </a14:m>
                <a:endParaRPr kumimoji="1" lang="zh-CN" altLang="en-US" sz="2400" dirty="0"/>
              </a:p>
            </p:txBody>
          </p:sp>
        </mc:Choice>
        <mc:Fallback xmlns="">
          <p:sp>
            <p:nvSpPr>
              <p:cNvPr id="85" name="文本框 84"/>
              <p:cNvSpPr txBox="1">
                <a:spLocks noRot="1" noChangeAspect="1" noMove="1" noResize="1" noEditPoints="1" noAdjustHandles="1" noChangeArrowheads="1" noChangeShapeType="1" noTextEdit="1"/>
              </p:cNvSpPr>
              <p:nvPr/>
            </p:nvSpPr>
            <p:spPr>
              <a:xfrm>
                <a:off x="2159240" y="3415971"/>
                <a:ext cx="389466" cy="369332"/>
              </a:xfrm>
              <a:prstGeom prst="rect">
                <a:avLst/>
              </a:prstGeom>
              <a:blipFill rotWithShape="0">
                <a:blip r:embed="rId11"/>
                <a:stretch>
                  <a:fillRect l="-10938" r="-6250"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2159656" y="4329881"/>
                <a:ext cx="3894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1" i="1" smtClean="0">
                              <a:latin typeface="Cambria Math" charset="0"/>
                            </a:rPr>
                            <m:t>𝒙</m:t>
                          </m:r>
                        </m:e>
                        <m:sub>
                          <m:r>
                            <a:rPr kumimoji="1" lang="en-US" altLang="zh-CN" sz="2400" b="0" i="1" smtClean="0">
                              <a:latin typeface="Cambria Math" charset="0"/>
                            </a:rPr>
                            <m:t>3</m:t>
                          </m:r>
                        </m:sub>
                      </m:sSub>
                    </m:oMath>
                  </m:oMathPara>
                </a14:m>
                <a:endParaRPr kumimoji="1" lang="zh-CN" altLang="en-US" sz="2400" i="1" dirty="0"/>
              </a:p>
            </p:txBody>
          </p:sp>
        </mc:Choice>
        <mc:Fallback xmlns="">
          <p:sp>
            <p:nvSpPr>
              <p:cNvPr id="86" name="文本框 85"/>
              <p:cNvSpPr txBox="1">
                <a:spLocks noRot="1" noChangeAspect="1" noMove="1" noResize="1" noEditPoints="1" noAdjustHandles="1" noChangeArrowheads="1" noChangeShapeType="1" noTextEdit="1"/>
              </p:cNvSpPr>
              <p:nvPr/>
            </p:nvSpPr>
            <p:spPr>
              <a:xfrm>
                <a:off x="2159656" y="4329881"/>
                <a:ext cx="389466" cy="369332"/>
              </a:xfrm>
              <a:prstGeom prst="rect">
                <a:avLst/>
              </a:prstGeom>
              <a:blipFill rotWithShape="0">
                <a:blip r:embed="rId12"/>
                <a:stretch>
                  <a:fillRect l="-10938" r="-7813" b="-16393"/>
                </a:stretch>
              </a:blipFill>
            </p:spPr>
            <p:txBody>
              <a:bodyPr/>
              <a:lstStyle/>
              <a:p>
                <a:r>
                  <a:rPr lang="zh-CN" altLang="en-US">
                    <a:noFill/>
                  </a:rPr>
                  <a:t> </a:t>
                </a:r>
              </a:p>
            </p:txBody>
          </p:sp>
        </mc:Fallback>
      </mc:AlternateContent>
      <p:sp>
        <p:nvSpPr>
          <p:cNvPr id="88" name="矩形 87"/>
          <p:cNvSpPr/>
          <p:nvPr/>
        </p:nvSpPr>
        <p:spPr>
          <a:xfrm>
            <a:off x="2167504" y="5620840"/>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7" name="文本框 86"/>
              <p:cNvSpPr txBox="1"/>
              <p:nvPr/>
            </p:nvSpPr>
            <p:spPr>
              <a:xfrm>
                <a:off x="2136981" y="5788050"/>
                <a:ext cx="4347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1" i="1" smtClean="0">
                              <a:latin typeface="Cambria Math" charset="0"/>
                            </a:rPr>
                            <m:t>𝒙</m:t>
                          </m:r>
                        </m:e>
                        <m:sub>
                          <m:r>
                            <a:rPr kumimoji="1" lang="en-US" altLang="zh-CN" sz="2400" b="0" i="1" smtClean="0">
                              <a:latin typeface="Cambria Math" charset="0"/>
                            </a:rPr>
                            <m:t>𝑁</m:t>
                          </m:r>
                        </m:sub>
                      </m:sSub>
                    </m:oMath>
                  </m:oMathPara>
                </a14:m>
                <a:endParaRPr kumimoji="1" lang="zh-CN" altLang="en-US" sz="2400" i="1" dirty="0"/>
              </a:p>
            </p:txBody>
          </p:sp>
        </mc:Choice>
        <mc:Fallback xmlns="">
          <p:sp>
            <p:nvSpPr>
              <p:cNvPr id="87" name="文本框 86"/>
              <p:cNvSpPr txBox="1">
                <a:spLocks noRot="1" noChangeAspect="1" noMove="1" noResize="1" noEditPoints="1" noAdjustHandles="1" noChangeArrowheads="1" noChangeShapeType="1" noTextEdit="1"/>
              </p:cNvSpPr>
              <p:nvPr/>
            </p:nvSpPr>
            <p:spPr>
              <a:xfrm>
                <a:off x="2136981" y="5788050"/>
                <a:ext cx="434798" cy="369332"/>
              </a:xfrm>
              <a:prstGeom prst="rect">
                <a:avLst/>
              </a:prstGeom>
              <a:blipFill rotWithShape="0">
                <a:blip r:embed="rId13"/>
                <a:stretch>
                  <a:fillRect l="-9859" r="-5634"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4338120" y="2467717"/>
                <a:ext cx="355738" cy="350160"/>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panose="02040503050406030204" pitchFamily="18" charset="0"/>
                            </a:rPr>
                          </m:ctrlPr>
                        </m:sSubPr>
                        <m:e>
                          <m:acc>
                            <m:accPr>
                              <m:chr m:val="̂"/>
                              <m:ctrlPr>
                                <a:rPr lang="en-US" altLang="zh-TW" sz="2200" b="1" i="1" dirty="0">
                                  <a:latin typeface="Cambria Math" panose="02040503050406030204" pitchFamily="18" charset="0"/>
                                </a:rPr>
                              </m:ctrlPr>
                            </m:accPr>
                            <m:e>
                              <m:r>
                                <a:rPr lang="en-US" altLang="zh-TW" sz="2200" b="1" i="1" dirty="0">
                                  <a:latin typeface="Cambria Math" charset="0"/>
                                </a:rPr>
                                <m:t>𝒚</m:t>
                              </m:r>
                            </m:e>
                          </m:acc>
                        </m:e>
                        <m:sub>
                          <m:r>
                            <a:rPr kumimoji="1" lang="en-US" altLang="zh-CN" sz="2200" b="0" i="1" smtClean="0">
                              <a:latin typeface="Cambria Math" charset="0"/>
                            </a:rPr>
                            <m:t>1</m:t>
                          </m:r>
                        </m:sub>
                      </m:sSub>
                    </m:oMath>
                  </m:oMathPara>
                </a14:m>
                <a:endParaRPr kumimoji="1" lang="zh-CN" altLang="en-US" sz="2200" dirty="0"/>
              </a:p>
            </p:txBody>
          </p:sp>
        </mc:Choice>
        <mc:Fallback xmlns="">
          <p:sp>
            <p:nvSpPr>
              <p:cNvPr id="89" name="文本框 88"/>
              <p:cNvSpPr txBox="1">
                <a:spLocks noRot="1" noChangeAspect="1" noMove="1" noResize="1" noEditPoints="1" noAdjustHandles="1" noChangeArrowheads="1" noChangeShapeType="1" noTextEdit="1"/>
              </p:cNvSpPr>
              <p:nvPr/>
            </p:nvSpPr>
            <p:spPr>
              <a:xfrm>
                <a:off x="4338120" y="2467717"/>
                <a:ext cx="355738" cy="350160"/>
              </a:xfrm>
              <a:prstGeom prst="rect">
                <a:avLst/>
              </a:prstGeom>
              <a:blipFill rotWithShape="0">
                <a:blip r:embed="rId17"/>
                <a:stretch>
                  <a:fillRect l="-20690" t="-21053" r="-36207" b="-1929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4350208" y="3376020"/>
                <a:ext cx="362792" cy="33855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panose="02040503050406030204" pitchFamily="18" charset="0"/>
                            </a:rPr>
                          </m:ctrlPr>
                        </m:sSubPr>
                        <m:e>
                          <m:acc>
                            <m:accPr>
                              <m:chr m:val="̂"/>
                              <m:ctrlPr>
                                <a:rPr lang="en-US" altLang="zh-TW" sz="2200" b="1" i="1" dirty="0">
                                  <a:latin typeface="Cambria Math" panose="02040503050406030204" pitchFamily="18" charset="0"/>
                                </a:rPr>
                              </m:ctrlPr>
                            </m:accPr>
                            <m:e>
                              <m:r>
                                <a:rPr lang="en-US" altLang="zh-TW" sz="2200" b="1" i="1" dirty="0">
                                  <a:latin typeface="Cambria Math" charset="0"/>
                                </a:rPr>
                                <m:t>𝒚</m:t>
                              </m:r>
                            </m:e>
                          </m:acc>
                        </m:e>
                        <m:sub>
                          <m:r>
                            <a:rPr kumimoji="1" lang="en-US" altLang="zh-CN" sz="2200" b="0" i="1" smtClean="0">
                              <a:latin typeface="Cambria Math" charset="0"/>
                            </a:rPr>
                            <m:t>2</m:t>
                          </m:r>
                        </m:sub>
                      </m:sSub>
                    </m:oMath>
                  </m:oMathPara>
                </a14:m>
                <a:endParaRPr kumimoji="1" lang="zh-CN" altLang="en-US" sz="22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4350208" y="3376020"/>
                <a:ext cx="362792" cy="338554"/>
              </a:xfrm>
              <a:prstGeom prst="rect">
                <a:avLst/>
              </a:prstGeom>
              <a:blipFill rotWithShape="0">
                <a:blip r:embed="rId18"/>
                <a:stretch>
                  <a:fillRect l="-20339" t="-21818" r="-35593" b="-2363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p:cNvSpPr txBox="1"/>
              <p:nvPr/>
            </p:nvSpPr>
            <p:spPr>
              <a:xfrm>
                <a:off x="4353360" y="4310854"/>
                <a:ext cx="362792" cy="33855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panose="02040503050406030204" pitchFamily="18" charset="0"/>
                            </a:rPr>
                          </m:ctrlPr>
                        </m:sSubPr>
                        <m:e>
                          <m:acc>
                            <m:accPr>
                              <m:chr m:val="̂"/>
                              <m:ctrlPr>
                                <a:rPr lang="en-US" altLang="zh-TW" sz="2200" b="1" i="1" dirty="0">
                                  <a:latin typeface="Cambria Math" panose="02040503050406030204" pitchFamily="18" charset="0"/>
                                </a:rPr>
                              </m:ctrlPr>
                            </m:accPr>
                            <m:e>
                              <m:r>
                                <a:rPr lang="en-US" altLang="zh-TW" sz="2200" b="1" i="1" dirty="0">
                                  <a:latin typeface="Cambria Math" charset="0"/>
                                </a:rPr>
                                <m:t>𝒚</m:t>
                              </m:r>
                            </m:e>
                          </m:acc>
                        </m:e>
                        <m:sub>
                          <m:r>
                            <a:rPr kumimoji="1" lang="en-US" altLang="zh-CN" sz="2200" b="0" i="1" smtClean="0">
                              <a:latin typeface="Cambria Math" charset="0"/>
                            </a:rPr>
                            <m:t>3</m:t>
                          </m:r>
                        </m:sub>
                      </m:sSub>
                    </m:oMath>
                  </m:oMathPara>
                </a14:m>
                <a:endParaRPr kumimoji="1" lang="zh-CN" altLang="en-US" sz="2200" dirty="0"/>
              </a:p>
            </p:txBody>
          </p:sp>
        </mc:Choice>
        <mc:Fallback xmlns="">
          <p:sp>
            <p:nvSpPr>
              <p:cNvPr id="98" name="文本框 97"/>
              <p:cNvSpPr txBox="1">
                <a:spLocks noRot="1" noChangeAspect="1" noMove="1" noResize="1" noEditPoints="1" noAdjustHandles="1" noChangeArrowheads="1" noChangeShapeType="1" noTextEdit="1"/>
              </p:cNvSpPr>
              <p:nvPr/>
            </p:nvSpPr>
            <p:spPr>
              <a:xfrm>
                <a:off x="4353360" y="4310854"/>
                <a:ext cx="362792" cy="338554"/>
              </a:xfrm>
              <a:prstGeom prst="rect">
                <a:avLst/>
              </a:prstGeom>
              <a:blipFill rotWithShape="0">
                <a:blip r:embed="rId19"/>
                <a:stretch>
                  <a:fillRect l="-18333" t="-19643" r="-35000" b="-2321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p:cNvSpPr txBox="1"/>
              <p:nvPr/>
            </p:nvSpPr>
            <p:spPr>
              <a:xfrm>
                <a:off x="4327927" y="5785954"/>
                <a:ext cx="404470" cy="33855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panose="02040503050406030204" pitchFamily="18" charset="0"/>
                            </a:rPr>
                          </m:ctrlPr>
                        </m:sSubPr>
                        <m:e>
                          <m:acc>
                            <m:accPr>
                              <m:chr m:val="̂"/>
                              <m:ctrlPr>
                                <a:rPr lang="en-US" altLang="zh-TW" sz="2200" b="1" i="1" dirty="0">
                                  <a:latin typeface="Cambria Math" panose="02040503050406030204" pitchFamily="18" charset="0"/>
                                </a:rPr>
                              </m:ctrlPr>
                            </m:accPr>
                            <m:e>
                              <m:r>
                                <a:rPr lang="en-US" altLang="zh-TW" sz="2200" b="1" i="1" dirty="0">
                                  <a:latin typeface="Cambria Math" charset="0"/>
                                </a:rPr>
                                <m:t>𝒚</m:t>
                              </m:r>
                            </m:e>
                          </m:acc>
                        </m:e>
                        <m:sub>
                          <m:r>
                            <a:rPr kumimoji="1" lang="en-US" altLang="zh-CN" sz="2200" b="0" i="1" smtClean="0">
                              <a:latin typeface="Cambria Math" charset="0"/>
                            </a:rPr>
                            <m:t>𝑁</m:t>
                          </m:r>
                        </m:sub>
                      </m:sSub>
                    </m:oMath>
                  </m:oMathPara>
                </a14:m>
                <a:endParaRPr kumimoji="1" lang="zh-CN" altLang="en-US" sz="2200" dirty="0"/>
              </a:p>
            </p:txBody>
          </p:sp>
        </mc:Choice>
        <mc:Fallback xmlns="">
          <p:sp>
            <p:nvSpPr>
              <p:cNvPr id="99" name="文本框 98"/>
              <p:cNvSpPr txBox="1">
                <a:spLocks noRot="1" noChangeAspect="1" noMove="1" noResize="1" noEditPoints="1" noAdjustHandles="1" noChangeArrowheads="1" noChangeShapeType="1" noTextEdit="1"/>
              </p:cNvSpPr>
              <p:nvPr/>
            </p:nvSpPr>
            <p:spPr>
              <a:xfrm>
                <a:off x="4327927" y="5785954"/>
                <a:ext cx="404470" cy="338554"/>
              </a:xfrm>
              <a:prstGeom prst="rect">
                <a:avLst/>
              </a:prstGeom>
              <a:blipFill rotWithShape="0">
                <a:blip r:embed="rId20"/>
                <a:stretch>
                  <a:fillRect l="-18182" t="-19643" r="-31818" b="-2321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347973" y="4308621"/>
                <a:ext cx="36279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panose="02040503050406030204" pitchFamily="18" charset="0"/>
                            </a:rPr>
                          </m:ctrlPr>
                        </m:sSubPr>
                        <m:e>
                          <m:r>
                            <a:rPr kumimoji="1" lang="en-US" altLang="zh-CN" sz="2200" b="1" i="1">
                              <a:latin typeface="Cambria Math" charset="0"/>
                            </a:rPr>
                            <m:t>𝒚</m:t>
                          </m:r>
                        </m:e>
                        <m:sub>
                          <m:r>
                            <a:rPr kumimoji="1" lang="en-US" altLang="zh-CN" sz="2200" b="0" i="1" smtClean="0">
                              <a:latin typeface="Cambria Math" charset="0"/>
                            </a:rPr>
                            <m:t>3</m:t>
                          </m:r>
                        </m:sub>
                      </m:sSub>
                    </m:oMath>
                  </m:oMathPara>
                </a14:m>
                <a:endParaRPr kumimoji="1" lang="zh-CN" altLang="en-US" sz="2200" dirty="0"/>
              </a:p>
            </p:txBody>
          </p:sp>
        </mc:Choice>
        <mc:Fallback xmlns="">
          <p:sp>
            <p:nvSpPr>
              <p:cNvPr id="9" name="文本框 8"/>
              <p:cNvSpPr txBox="1">
                <a:spLocks noRot="1" noChangeAspect="1" noMove="1" noResize="1" noEditPoints="1" noAdjustHandles="1" noChangeArrowheads="1" noChangeShapeType="1" noTextEdit="1"/>
              </p:cNvSpPr>
              <p:nvPr/>
            </p:nvSpPr>
            <p:spPr>
              <a:xfrm>
                <a:off x="5347973" y="4308621"/>
                <a:ext cx="362792" cy="338554"/>
              </a:xfrm>
              <a:prstGeom prst="rect">
                <a:avLst/>
              </a:prstGeom>
              <a:blipFill rotWithShape="0">
                <a:blip r:embed="rId21"/>
                <a:stretch>
                  <a:fillRect l="-18333" r="-6667"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p:cNvSpPr txBox="1"/>
              <p:nvPr/>
            </p:nvSpPr>
            <p:spPr>
              <a:xfrm>
                <a:off x="5357113" y="2441903"/>
                <a:ext cx="35625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panose="02040503050406030204" pitchFamily="18" charset="0"/>
                            </a:rPr>
                          </m:ctrlPr>
                        </m:sSubPr>
                        <m:e>
                          <m:r>
                            <a:rPr kumimoji="1" lang="en-US" altLang="zh-CN" sz="2200" b="1" i="1" smtClean="0">
                              <a:latin typeface="Cambria Math" charset="0"/>
                            </a:rPr>
                            <m:t>𝒚</m:t>
                          </m:r>
                        </m:e>
                        <m:sub>
                          <m:r>
                            <a:rPr kumimoji="1" lang="en-US" altLang="zh-CN" sz="2200" b="0" i="1" smtClean="0">
                              <a:latin typeface="Cambria Math" charset="0"/>
                            </a:rPr>
                            <m:t>1</m:t>
                          </m:r>
                        </m:sub>
                      </m:sSub>
                    </m:oMath>
                  </m:oMathPara>
                </a14:m>
                <a:endParaRPr kumimoji="1" lang="zh-CN" altLang="en-US" sz="2200" dirty="0"/>
              </a:p>
            </p:txBody>
          </p:sp>
        </mc:Choice>
        <mc:Fallback xmlns="">
          <p:sp>
            <p:nvSpPr>
              <p:cNvPr id="100" name="文本框 99"/>
              <p:cNvSpPr txBox="1">
                <a:spLocks noRot="1" noChangeAspect="1" noMove="1" noResize="1" noEditPoints="1" noAdjustHandles="1" noChangeArrowheads="1" noChangeShapeType="1" noTextEdit="1"/>
              </p:cNvSpPr>
              <p:nvPr/>
            </p:nvSpPr>
            <p:spPr>
              <a:xfrm>
                <a:off x="5357113" y="2441903"/>
                <a:ext cx="356251" cy="338554"/>
              </a:xfrm>
              <a:prstGeom prst="rect">
                <a:avLst/>
              </a:prstGeom>
              <a:blipFill rotWithShape="0">
                <a:blip r:embed="rId22"/>
                <a:stretch>
                  <a:fillRect l="-20690" r="-6897"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5318398" y="3431659"/>
                <a:ext cx="362792"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panose="02040503050406030204" pitchFamily="18" charset="0"/>
                            </a:rPr>
                          </m:ctrlPr>
                        </m:sSubPr>
                        <m:e>
                          <m:r>
                            <a:rPr kumimoji="1" lang="en-US" altLang="zh-CN" sz="2200" b="1" i="1">
                              <a:latin typeface="Cambria Math" charset="0"/>
                            </a:rPr>
                            <m:t>𝒚</m:t>
                          </m:r>
                        </m:e>
                        <m:sub>
                          <m:r>
                            <a:rPr kumimoji="1" lang="en-US" altLang="zh-CN" sz="2200" b="0" i="1" smtClean="0">
                              <a:latin typeface="Cambria Math" charset="0"/>
                            </a:rPr>
                            <m:t>2</m:t>
                          </m:r>
                        </m:sub>
                      </m:sSub>
                    </m:oMath>
                  </m:oMathPara>
                </a14:m>
                <a:endParaRPr kumimoji="1" lang="zh-CN" altLang="en-US" sz="2200"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5318398" y="3431659"/>
                <a:ext cx="362792" cy="338554"/>
              </a:xfrm>
              <a:prstGeom prst="rect">
                <a:avLst/>
              </a:prstGeom>
              <a:blipFill rotWithShape="0">
                <a:blip r:embed="rId23"/>
                <a:stretch>
                  <a:fillRect l="-18333" r="-5000"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5329312" y="5755247"/>
                <a:ext cx="40447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200" i="1" smtClean="0">
                              <a:latin typeface="Cambria Math" panose="02040503050406030204" pitchFamily="18" charset="0"/>
                            </a:rPr>
                          </m:ctrlPr>
                        </m:sSubPr>
                        <m:e>
                          <m:r>
                            <a:rPr kumimoji="1" lang="en-US" altLang="zh-CN" sz="2200" b="1" i="1">
                              <a:latin typeface="Cambria Math" charset="0"/>
                            </a:rPr>
                            <m:t>𝒚</m:t>
                          </m:r>
                        </m:e>
                        <m:sub>
                          <m:r>
                            <a:rPr kumimoji="1" lang="en-US" altLang="zh-CN" sz="2200" b="0" i="1" smtClean="0">
                              <a:latin typeface="Cambria Math" charset="0"/>
                            </a:rPr>
                            <m:t>𝑁</m:t>
                          </m:r>
                        </m:sub>
                      </m:sSub>
                    </m:oMath>
                  </m:oMathPara>
                </a14:m>
                <a:endParaRPr kumimoji="1" lang="zh-CN" altLang="en-US" sz="2200" dirty="0"/>
              </a:p>
            </p:txBody>
          </p:sp>
        </mc:Choice>
        <mc:Fallback xmlns="">
          <p:sp>
            <p:nvSpPr>
              <p:cNvPr id="102" name="文本框 101"/>
              <p:cNvSpPr txBox="1">
                <a:spLocks noRot="1" noChangeAspect="1" noMove="1" noResize="1" noEditPoints="1" noAdjustHandles="1" noChangeArrowheads="1" noChangeShapeType="1" noTextEdit="1"/>
              </p:cNvSpPr>
              <p:nvPr/>
            </p:nvSpPr>
            <p:spPr>
              <a:xfrm>
                <a:off x="5329312" y="5755247"/>
                <a:ext cx="404470" cy="338554"/>
              </a:xfrm>
              <a:prstGeom prst="rect">
                <a:avLst/>
              </a:prstGeom>
              <a:blipFill rotWithShape="0">
                <a:blip r:embed="rId24"/>
                <a:stretch>
                  <a:fillRect l="-16418" r="-4478" b="-232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字方塊 100"/>
              <p:cNvSpPr txBox="1"/>
              <p:nvPr/>
            </p:nvSpPr>
            <p:spPr>
              <a:xfrm>
                <a:off x="7010537" y="5483403"/>
                <a:ext cx="4174604"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charset="0"/>
                        </a:rPr>
                        <m:t>𝐿</m:t>
                      </m:r>
                      <m:d>
                        <m:dPr>
                          <m:ctrlPr>
                            <a:rPr lang="en-US" altLang="zh-TW" sz="2800" i="1">
                              <a:latin typeface="Cambria Math" panose="02040503050406030204" pitchFamily="18" charset="0"/>
                            </a:rPr>
                          </m:ctrlPr>
                        </m:dPr>
                        <m:e>
                          <m:r>
                            <a:rPr lang="en-US" altLang="zh-TW" sz="2800" b="1" i="1">
                              <a:latin typeface="Cambria Math" panose="02040503050406030204" pitchFamily="18" charset="0"/>
                            </a:rPr>
                            <m:t>𝒚</m:t>
                          </m:r>
                          <m:r>
                            <m:rPr>
                              <m:nor/>
                            </m:rPr>
                            <a:rPr lang="zh-TW" altLang="en-US" sz="2800" dirty="0"/>
                            <m:t> </m:t>
                          </m:r>
                          <m:r>
                            <a:rPr lang="en-US" altLang="zh-TW" sz="2800" i="1" dirty="0">
                              <a:latin typeface="Cambria Math" panose="02040503050406030204" pitchFamily="18" charset="0"/>
                            </a:rPr>
                            <m:t>,</m:t>
                          </m:r>
                          <m:acc>
                            <m:accPr>
                              <m:chr m:val="̂"/>
                              <m:ctrlPr>
                                <a:rPr lang="en-US" altLang="zh-TW" sz="2800" i="1">
                                  <a:latin typeface="Cambria Math" panose="02040503050406030204" pitchFamily="18" charset="0"/>
                                </a:rPr>
                              </m:ctrlPr>
                            </m:accPr>
                            <m:e>
                              <m:r>
                                <a:rPr lang="en-US" altLang="zh-TW" sz="2800" b="1" i="1">
                                  <a:latin typeface="Cambria Math" panose="02040503050406030204" pitchFamily="18" charset="0"/>
                                </a:rPr>
                                <m:t>𝒚</m:t>
                              </m:r>
                            </m:e>
                          </m:acc>
                          <m:r>
                            <m:rPr>
                              <m:nor/>
                            </m:rPr>
                            <a:rPr lang="zh-TW" altLang="en-US" sz="2800" dirty="0"/>
                            <m:t> </m:t>
                          </m:r>
                        </m:e>
                      </m:d>
                      <m:r>
                        <a:rPr lang="en-US" altLang="zh-TW" sz="2800" i="1">
                          <a:latin typeface="Cambria Math" panose="02040503050406030204" pitchFamily="18" charset="0"/>
                        </a:rPr>
                        <m:t>=−</m:t>
                      </m:r>
                      <m:nary>
                        <m:naryPr>
                          <m:chr m:val="∑"/>
                          <m:ctrlPr>
                            <a:rPr lang="zh-TW" altLang="en-US" sz="2800" i="1">
                              <a:latin typeface="Cambria Math" panose="02040503050406030204" pitchFamily="18" charset="0"/>
                            </a:rPr>
                          </m:ctrlPr>
                        </m:naryPr>
                        <m:sub>
                          <m:r>
                            <a:rPr lang="en-US" altLang="zh-CN" sz="2800" b="0" i="1" smtClean="0">
                              <a:latin typeface="Cambria Math" charset="0"/>
                            </a:rPr>
                            <m:t>𝑘</m:t>
                          </m:r>
                          <m:r>
                            <a:rPr lang="en-US" altLang="zh-TW" sz="2800" i="1">
                              <a:latin typeface="Cambria Math" panose="02040503050406030204" pitchFamily="18" charset="0"/>
                            </a:rPr>
                            <m:t>=1</m:t>
                          </m:r>
                        </m:sub>
                        <m:sup>
                          <m:r>
                            <a:rPr lang="en-US" altLang="zh-TW" sz="2800" i="1">
                              <a:latin typeface="Cambria Math" panose="02040503050406030204" pitchFamily="18" charset="0"/>
                            </a:rPr>
                            <m:t>10</m:t>
                          </m:r>
                        </m:sup>
                        <m:e>
                          <m:sSub>
                            <m:sSubPr>
                              <m:ctrlPr>
                                <a:rPr lang="en-US" altLang="zh-TW" sz="2800" i="1" smtClean="0">
                                  <a:latin typeface="Cambria Math" panose="02040503050406030204" pitchFamily="18" charset="0"/>
                                </a:rPr>
                              </m:ctrlPr>
                            </m:sSubPr>
                            <m:e>
                              <m:r>
                                <a:rPr lang="en-US" altLang="zh-TW" sz="2800" b="0" i="1" smtClean="0">
                                  <a:latin typeface="Cambria Math" charset="0"/>
                                </a:rPr>
                                <m:t>𝑦</m:t>
                              </m:r>
                            </m:e>
                            <m:sub>
                              <m:r>
                                <a:rPr lang="en-US" altLang="zh-TW" sz="2800" b="0" i="1" smtClean="0">
                                  <a:latin typeface="Cambria Math" charset="0"/>
                                </a:rPr>
                                <m:t>𝑘</m:t>
                              </m:r>
                            </m:sub>
                          </m:sSub>
                          <m:r>
                            <m:rPr>
                              <m:sty m:val="p"/>
                            </m:rPr>
                            <a:rPr lang="en-US" altLang="zh-CN" sz="2800" i="1" smtClean="0">
                              <a:latin typeface="Cambria Math" charset="0"/>
                            </a:rPr>
                            <m:t>log</m:t>
                          </m:r>
                          <m:d>
                            <m:dPr>
                              <m:ctrlPr>
                                <a:rPr lang="mr-IN" altLang="zh-CN"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acc>
                                    <m:accPr>
                                      <m:chr m:val="̂"/>
                                      <m:ctrlPr>
                                        <a:rPr lang="en-US" altLang="zh-TW" sz="2800" i="1" smtClean="0">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b="0" i="1" smtClean="0">
                                      <a:latin typeface="Cambria Math" charset="0"/>
                                    </a:rPr>
                                    <m:t>𝑘</m:t>
                                  </m:r>
                                </m:sub>
                              </m:sSub>
                            </m:e>
                          </m:d>
                        </m:e>
                      </m:nary>
                    </m:oMath>
                  </m:oMathPara>
                </a14:m>
                <a:endParaRPr lang="zh-TW" altLang="en-US" sz="2800" dirty="0"/>
              </a:p>
            </p:txBody>
          </p:sp>
        </mc:Choice>
        <mc:Fallback xmlns="">
          <p:sp>
            <p:nvSpPr>
              <p:cNvPr id="61" name="文字方塊 100"/>
              <p:cNvSpPr txBox="1">
                <a:spLocks noRot="1" noChangeAspect="1" noMove="1" noResize="1" noEditPoints="1" noAdjustHandles="1" noChangeArrowheads="1" noChangeShapeType="1" noTextEdit="1"/>
              </p:cNvSpPr>
              <p:nvPr/>
            </p:nvSpPr>
            <p:spPr>
              <a:xfrm>
                <a:off x="7010537" y="5483403"/>
                <a:ext cx="4174604" cy="1211294"/>
              </a:xfrm>
              <a:prstGeom prst="rect">
                <a:avLst/>
              </a:prstGeom>
              <a:blipFill rotWithShape="0">
                <a:blip r:embed="rId25"/>
                <a:stretch>
                  <a:fillRect/>
                </a:stretch>
              </a:blipFill>
            </p:spPr>
            <p:txBody>
              <a:bodyPr/>
              <a:lstStyle/>
              <a:p>
                <a:r>
                  <a:rPr lang="zh-CN" altLang="en-US">
                    <a:noFill/>
                  </a:rPr>
                  <a:t> </a:t>
                </a:r>
              </a:p>
            </p:txBody>
          </p:sp>
        </mc:Fallback>
      </mc:AlternateContent>
      <p:sp>
        <p:nvSpPr>
          <p:cNvPr id="62" name="文字方塊 70"/>
          <p:cNvSpPr txBox="1"/>
          <p:nvPr/>
        </p:nvSpPr>
        <p:spPr>
          <a:xfrm>
            <a:off x="7050646" y="5121568"/>
            <a:ext cx="1837322"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dirty="0">
                <a:latin typeface="Microsoft YaHei" charset="-122"/>
                <a:ea typeface="Microsoft YaHei" charset="-122"/>
                <a:cs typeface="Microsoft YaHei" charset="-122"/>
              </a:rPr>
              <a:t>交叉熵</a:t>
            </a:r>
            <a:endParaRPr lang="en-US" altLang="zh-TW"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3" name="文字方塊 118"/>
              <p:cNvSpPr txBox="1"/>
              <p:nvPr/>
            </p:nvSpPr>
            <p:spPr>
              <a:xfrm>
                <a:off x="949642" y="1413550"/>
                <a:ext cx="11028998" cy="523220"/>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rPr>
                  <a:t>给定一组网络参数</a:t>
                </a:r>
                <a14:m>
                  <m:oMath xmlns:m="http://schemas.openxmlformats.org/officeDocument/2006/math">
                    <m:r>
                      <a:rPr lang="zh-TW" altLang="en-US" sz="2800" b="1" i="1">
                        <a:latin typeface="Cambria Math" charset="0"/>
                        <a:ea typeface="Microsoft YaHei" charset="-122"/>
                        <a:cs typeface="Microsoft YaHei" charset="-122"/>
                      </a:rPr>
                      <m:t>𝜽</m:t>
                    </m:r>
                  </m:oMath>
                </a14:m>
                <a:r>
                  <a:rPr lang="en-US" altLang="zh-TW" sz="280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可以计算每个样本对应的损失函数</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charset="0"/>
                          </a:rPr>
                          <m:t>𝐿</m:t>
                        </m:r>
                      </m:e>
                      <m:sub>
                        <m:r>
                          <a:rPr lang="en-US" altLang="zh-TW" sz="2800" i="1">
                            <a:latin typeface="Cambria Math" charset="0"/>
                          </a:rPr>
                          <m:t>𝑖</m:t>
                        </m:r>
                      </m:sub>
                    </m:sSub>
                    <m:d>
                      <m:dPr>
                        <m:ctrlPr>
                          <a:rPr lang="en-US" altLang="zh-TW" sz="2800" i="1">
                            <a:latin typeface="Cambria Math" panose="02040503050406030204" pitchFamily="18" charset="0"/>
                          </a:rPr>
                        </m:ctrlPr>
                      </m:dPr>
                      <m:e>
                        <m:r>
                          <a:rPr lang="zh-TW" altLang="en-US" sz="2800" b="1" i="1">
                            <a:latin typeface="Cambria Math" panose="02040503050406030204" pitchFamily="18" charset="0"/>
                          </a:rPr>
                          <m:t>𝜽</m:t>
                        </m:r>
                      </m:e>
                    </m:d>
                    <m:r>
                      <a:rPr lang="zh-CN" altLang="en-US" sz="2800" b="0" i="0" smtClean="0">
                        <a:latin typeface="Cambria Math" charset="0"/>
                      </a:rPr>
                      <m:t>，</m:t>
                    </m:r>
                  </m:oMath>
                </a14:m>
                <a:endParaRPr lang="zh-TW" altLang="en-US" sz="2800" dirty="0">
                  <a:latin typeface="Microsoft YaHei" charset="-122"/>
                  <a:ea typeface="Microsoft YaHei" charset="-122"/>
                  <a:cs typeface="Microsoft YaHei" charset="-122"/>
                </a:endParaRPr>
              </a:p>
            </p:txBody>
          </p:sp>
        </mc:Choice>
        <mc:Fallback xmlns="">
          <p:sp>
            <p:nvSpPr>
              <p:cNvPr id="63" name="文字方塊 118"/>
              <p:cNvSpPr txBox="1">
                <a:spLocks noRot="1" noChangeAspect="1" noMove="1" noResize="1" noEditPoints="1" noAdjustHandles="1" noChangeArrowheads="1" noChangeShapeType="1" noTextEdit="1"/>
              </p:cNvSpPr>
              <p:nvPr/>
            </p:nvSpPr>
            <p:spPr>
              <a:xfrm>
                <a:off x="949642" y="1413550"/>
                <a:ext cx="11028998" cy="523220"/>
              </a:xfrm>
              <a:prstGeom prst="rect">
                <a:avLst/>
              </a:prstGeom>
              <a:blipFill rotWithShape="0">
                <a:blip r:embed="rId26"/>
                <a:stretch>
                  <a:fillRect l="-1161"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字方塊 2"/>
              <p:cNvSpPr txBox="1"/>
              <p:nvPr/>
            </p:nvSpPr>
            <p:spPr>
              <a:xfrm>
                <a:off x="978201" y="858543"/>
                <a:ext cx="6186116" cy="484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b="1" i="1" smtClean="0">
                          <a:latin typeface="Cambria Math" charset="0"/>
                          <a:ea typeface="Cambria Math" charset="0"/>
                          <a:cs typeface="Cambria Math" charset="0"/>
                        </a:rPr>
                        <m:t>𝜽</m:t>
                      </m:r>
                      <m:r>
                        <a:rPr lang="en-US" altLang="zh-TW" sz="2800" i="1">
                          <a:latin typeface="Cambria Math" charset="0"/>
                          <a:ea typeface="Cambria Math" charset="0"/>
                          <a:cs typeface="Cambria Math" charset="0"/>
                        </a:rPr>
                        <m:t>=</m:t>
                      </m:r>
                      <m:d>
                        <m:dPr>
                          <m:begChr m:val="{"/>
                          <m:endChr m:val="}"/>
                          <m:ctrlPr>
                            <a:rPr lang="en-US" altLang="zh-TW" sz="2800" i="1">
                              <a:latin typeface="Cambria Math" panose="02040503050406030204" pitchFamily="18" charset="0"/>
                              <a:ea typeface="Cambria Math" charset="0"/>
                              <a:cs typeface="Cambria Math" charset="0"/>
                            </a:rPr>
                          </m:ctrlPr>
                        </m:dPr>
                        <m:e>
                          <m:sSup>
                            <m:sSupPr>
                              <m:ctrlPr>
                                <a:rPr lang="en-US" altLang="zh-TW" sz="2800" i="1" smtClean="0">
                                  <a:latin typeface="Cambria Math" panose="02040503050406030204" pitchFamily="18" charset="0"/>
                                  <a:ea typeface="Cambria Math" charset="0"/>
                                  <a:cs typeface="Cambria Math" charset="0"/>
                                </a:rPr>
                              </m:ctrlPr>
                            </m:sSupPr>
                            <m:e>
                              <m:r>
                                <a:rPr lang="en-US" altLang="zh-TW" sz="2800" b="1" i="1">
                                  <a:latin typeface="Cambria Math" charset="0"/>
                                  <a:ea typeface="Cambria Math" charset="0"/>
                                  <a:cs typeface="Cambria Math" charset="0"/>
                                </a:rPr>
                                <m:t>𝑾</m:t>
                              </m:r>
                            </m:e>
                            <m:sup>
                              <m:r>
                                <a:rPr lang="en-US" altLang="zh-TW" sz="2800" i="1">
                                  <a:latin typeface="Cambria Math" charset="0"/>
                                  <a:ea typeface="Cambria Math" charset="0"/>
                                  <a:cs typeface="Cambria Math" charset="0"/>
                                </a:rPr>
                                <m:t>(1)</m:t>
                              </m:r>
                            </m:sup>
                          </m:sSup>
                          <m:r>
                            <a:rPr lang="en-US" altLang="zh-TW" sz="2800" i="1">
                              <a:latin typeface="Cambria Math" charset="0"/>
                              <a:ea typeface="Cambria Math" charset="0"/>
                              <a:cs typeface="Cambria Math" charset="0"/>
                            </a:rPr>
                            <m:t>,</m:t>
                          </m:r>
                          <m:sSup>
                            <m:sSupPr>
                              <m:ctrlPr>
                                <a:rPr lang="en-US" altLang="zh-TW" sz="2800" i="1" smtClean="0">
                                  <a:latin typeface="Cambria Math" panose="02040503050406030204" pitchFamily="18" charset="0"/>
                                  <a:ea typeface="Cambria Math" charset="0"/>
                                  <a:cs typeface="Cambria Math" charset="0"/>
                                </a:rPr>
                              </m:ctrlPr>
                            </m:sSupPr>
                            <m:e>
                              <m:r>
                                <a:rPr lang="en-US" altLang="zh-TW" sz="2800" b="1" i="1">
                                  <a:latin typeface="Cambria Math" charset="0"/>
                                  <a:ea typeface="Cambria Math" charset="0"/>
                                  <a:cs typeface="Cambria Math" charset="0"/>
                                </a:rPr>
                                <m:t>𝒃</m:t>
                              </m:r>
                            </m:e>
                            <m:sup>
                              <m:r>
                                <a:rPr lang="en-US" altLang="zh-TW" sz="2800" b="1" i="1">
                                  <a:latin typeface="Cambria Math" charset="0"/>
                                  <a:ea typeface="Cambria Math" charset="0"/>
                                  <a:cs typeface="Cambria Math" charset="0"/>
                                </a:rPr>
                                <m:t>(</m:t>
                              </m:r>
                              <m:r>
                                <a:rPr lang="en-US" altLang="zh-TW" sz="2800" b="1" i="1">
                                  <a:latin typeface="Cambria Math" charset="0"/>
                                  <a:ea typeface="Cambria Math" charset="0"/>
                                  <a:cs typeface="Cambria Math" charset="0"/>
                                </a:rPr>
                                <m:t>𝟏</m:t>
                              </m:r>
                              <m:r>
                                <a:rPr lang="en-US" altLang="zh-TW" sz="2800" b="1" i="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panose="02040503050406030204" pitchFamily="18" charset="0"/>
                                  <a:ea typeface="Cambria Math" charset="0"/>
                                  <a:cs typeface="Cambria Math" charset="0"/>
                                </a:rPr>
                              </m:ctrlPr>
                            </m:sSupPr>
                            <m:e>
                              <m:r>
                                <a:rPr lang="en-US" altLang="zh-TW" sz="2800" b="1" i="1">
                                  <a:latin typeface="Cambria Math" charset="0"/>
                                  <a:ea typeface="Cambria Math" charset="0"/>
                                  <a:cs typeface="Cambria Math" charset="0"/>
                                </a:rPr>
                                <m:t>𝑾</m:t>
                              </m:r>
                            </m:e>
                            <m:sup>
                              <m:r>
                                <a:rPr lang="en-US" altLang="zh-TW"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2</m:t>
                              </m:r>
                              <m:r>
                                <a:rPr lang="en-US" altLang="zh-TW" sz="2800" i="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panose="02040503050406030204" pitchFamily="18" charset="0"/>
                                  <a:ea typeface="Cambria Math" charset="0"/>
                                  <a:cs typeface="Cambria Math" charset="0"/>
                                </a:rPr>
                              </m:ctrlPr>
                            </m:sSupPr>
                            <m:e>
                              <m:r>
                                <a:rPr lang="en-US" altLang="zh-TW" sz="2800" b="1" i="1">
                                  <a:latin typeface="Cambria Math" charset="0"/>
                                  <a:ea typeface="Cambria Math" charset="0"/>
                                  <a:cs typeface="Cambria Math" charset="0"/>
                                </a:rPr>
                                <m:t>𝒃</m:t>
                              </m:r>
                            </m:e>
                            <m:sup>
                              <m:r>
                                <a:rPr lang="en-US" altLang="zh-TW" sz="2800" b="1" i="1">
                                  <a:latin typeface="Cambria Math" charset="0"/>
                                  <a:ea typeface="Cambria Math" charset="0"/>
                                  <a:cs typeface="Cambria Math" charset="0"/>
                                </a:rPr>
                                <m:t>(</m:t>
                              </m:r>
                              <m:r>
                                <a:rPr lang="en-US" altLang="zh-TW" sz="2800" b="1" i="1" smtClean="0">
                                  <a:latin typeface="Cambria Math" charset="0"/>
                                  <a:ea typeface="Cambria Math" charset="0"/>
                                  <a:cs typeface="Cambria Math" charset="0"/>
                                </a:rPr>
                                <m:t>𝟐</m:t>
                              </m:r>
                              <m:r>
                                <a:rPr lang="en-US" altLang="zh-TW" sz="2800" b="1" i="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panose="02040503050406030204" pitchFamily="18" charset="0"/>
                                  <a:ea typeface="Cambria Math" charset="0"/>
                                  <a:cs typeface="Cambria Math" charset="0"/>
                                </a:rPr>
                              </m:ctrlPr>
                            </m:sSupPr>
                            <m:e>
                              <m:r>
                                <a:rPr lang="en-US" altLang="zh-TW" sz="2800" b="1" i="1">
                                  <a:latin typeface="Cambria Math" charset="0"/>
                                  <a:ea typeface="Cambria Math" charset="0"/>
                                  <a:cs typeface="Cambria Math" charset="0"/>
                                </a:rPr>
                                <m:t>𝑾</m:t>
                              </m:r>
                            </m:e>
                            <m:sup>
                              <m:r>
                                <a:rPr lang="en-US" altLang="zh-TW"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𝐿</m:t>
                              </m:r>
                              <m:r>
                                <a:rPr lang="en-US" altLang="zh-TW" sz="2800" i="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panose="02040503050406030204" pitchFamily="18" charset="0"/>
                                  <a:ea typeface="Cambria Math" charset="0"/>
                                  <a:cs typeface="Cambria Math" charset="0"/>
                                </a:rPr>
                              </m:ctrlPr>
                            </m:sSupPr>
                            <m:e>
                              <m:r>
                                <a:rPr lang="en-US" altLang="zh-TW" sz="2800" b="1" i="1">
                                  <a:latin typeface="Cambria Math" charset="0"/>
                                  <a:ea typeface="Cambria Math" charset="0"/>
                                  <a:cs typeface="Cambria Math" charset="0"/>
                                </a:rPr>
                                <m:t>𝒃</m:t>
                              </m:r>
                            </m:e>
                            <m:sup>
                              <m:r>
                                <a:rPr lang="en-US" altLang="zh-TW" sz="2800" b="1"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𝐿</m:t>
                              </m:r>
                              <m:r>
                                <a:rPr lang="en-US" altLang="zh-TW" sz="2800" b="1" i="1">
                                  <a:latin typeface="Cambria Math" charset="0"/>
                                  <a:ea typeface="Cambria Math" charset="0"/>
                                  <a:cs typeface="Cambria Math" charset="0"/>
                                </a:rPr>
                                <m:t>)</m:t>
                              </m:r>
                            </m:sup>
                          </m:sSup>
                        </m:e>
                      </m:d>
                    </m:oMath>
                  </m:oMathPara>
                </a14:m>
                <a:endParaRPr lang="zh-TW" altLang="en-US" sz="2800" dirty="0">
                  <a:latin typeface="Cambria Math" charset="0"/>
                  <a:ea typeface="Cambria Math" charset="0"/>
                  <a:cs typeface="Cambria Math" charset="0"/>
                </a:endParaRPr>
              </a:p>
            </p:txBody>
          </p:sp>
        </mc:Choice>
        <mc:Fallback xmlns="">
          <p:sp>
            <p:nvSpPr>
              <p:cNvPr id="64" name="文字方塊 2"/>
              <p:cNvSpPr txBox="1">
                <a:spLocks noRot="1" noChangeAspect="1" noMove="1" noResize="1" noEditPoints="1" noAdjustHandles="1" noChangeArrowheads="1" noChangeShapeType="1" noTextEdit="1"/>
              </p:cNvSpPr>
              <p:nvPr/>
            </p:nvSpPr>
            <p:spPr>
              <a:xfrm>
                <a:off x="978201" y="858543"/>
                <a:ext cx="6186116" cy="484235"/>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260366" y="6356063"/>
                <a:ext cx="1661352"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charset="0"/>
                        </a:rPr>
                        <m:t>𝐿</m:t>
                      </m:r>
                      <m:d>
                        <m:dPr>
                          <m:ctrlPr>
                            <a:rPr lang="en-US" altLang="zh-TW" i="1">
                              <a:latin typeface="Cambria Math" panose="02040503050406030204" pitchFamily="18" charset="0"/>
                            </a:rPr>
                          </m:ctrlPr>
                        </m:dPr>
                        <m:e>
                          <m:sSub>
                            <m:sSubPr>
                              <m:ctrlPr>
                                <a:rPr lang="en-US" altLang="zh-TW" b="1" i="1">
                                  <a:latin typeface="Cambria Math" panose="02040503050406030204" pitchFamily="18" charset="0"/>
                                </a:rPr>
                              </m:ctrlPr>
                            </m:sSubPr>
                            <m:e>
                              <m:r>
                                <a:rPr lang="en-US" altLang="zh-TW" b="1" i="1">
                                  <a:latin typeface="Cambria Math" panose="02040503050406030204" pitchFamily="18" charset="0"/>
                                </a:rPr>
                                <m:t>𝒚</m:t>
                              </m:r>
                            </m:e>
                            <m:sub>
                              <m:r>
                                <a:rPr lang="en-US" altLang="zh-TW" b="1" i="1" smtClean="0">
                                  <a:latin typeface="Cambria Math" charset="0"/>
                                </a:rPr>
                                <m:t>𝑵</m:t>
                              </m:r>
                            </m:sub>
                          </m:sSub>
                          <m:r>
                            <m:rPr>
                              <m:nor/>
                            </m:rPr>
                            <a:rPr lang="zh-TW" altLang="en-US" dirty="0"/>
                            <m:t> </m:t>
                          </m:r>
                          <m:r>
                            <a:rPr lang="en-US" altLang="zh-TW" i="1" dirty="0">
                              <a:latin typeface="Cambria Math" panose="02040503050406030204" pitchFamily="18" charset="0"/>
                            </a:rPr>
                            <m:t>,</m:t>
                          </m:r>
                          <m:r>
                            <a:rPr lang="en-US" altLang="zh-TW" i="1">
                              <a:latin typeface="Cambria Math" charset="0"/>
                            </a:rPr>
                            <m:t> </m:t>
                          </m:r>
                          <m:sSub>
                            <m:sSubPr>
                              <m:ctrlPr>
                                <a:rPr lang="en-US" altLang="zh-TW" b="1"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b="1" i="1">
                                      <a:latin typeface="Cambria Math" panose="02040503050406030204" pitchFamily="18" charset="0"/>
                                    </a:rPr>
                                    <m:t>𝒚</m:t>
                                  </m:r>
                                </m:e>
                              </m:acc>
                            </m:e>
                            <m:sub>
                              <m:r>
                                <a:rPr lang="en-US" altLang="zh-TW" b="0" i="1" smtClean="0">
                                  <a:latin typeface="Cambria Math" charset="0"/>
                                </a:rPr>
                                <m:t>𝑁</m:t>
                              </m:r>
                            </m:sub>
                          </m:sSub>
                          <m:d>
                            <m:dPr>
                              <m:ctrlPr>
                                <a:rPr lang="is-IS" altLang="zh-TW" b="1" i="1">
                                  <a:latin typeface="Cambria Math" panose="02040503050406030204" pitchFamily="18" charset="0"/>
                                </a:rPr>
                              </m:ctrlPr>
                            </m:dPr>
                            <m:e>
                              <m:r>
                                <a:rPr lang="zh-TW" altLang="en-US" b="1" i="1">
                                  <a:latin typeface="Cambria Math" panose="02040503050406030204" pitchFamily="18" charset="0"/>
                                </a:rPr>
                                <m:t>𝜽</m:t>
                              </m:r>
                            </m:e>
                          </m:d>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260366" y="6356063"/>
                <a:ext cx="1661352" cy="404983"/>
              </a:xfrm>
              <a:prstGeom prst="rect">
                <a:avLst/>
              </a:prstGeom>
              <a:blipFill rotWithShape="0">
                <a:blip r:embed="rId28"/>
                <a:stretch>
                  <a:fillRect b="-106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0669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优化方法：梯度下降</a:t>
            </a:r>
            <a:endParaRPr lang="zh-TW" altLang="en-US" dirty="0"/>
          </a:p>
        </p:txBody>
      </p:sp>
      <p:sp>
        <p:nvSpPr>
          <p:cNvPr id="6" name="文字方塊 5"/>
          <p:cNvSpPr txBox="1"/>
          <p:nvPr/>
        </p:nvSpPr>
        <p:spPr>
          <a:xfrm>
            <a:off x="1860420" y="2229880"/>
            <a:ext cx="1948295"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初始参</a:t>
            </a:r>
            <a:r>
              <a:rPr lang="zh-CN" altLang="en-US" sz="2400">
                <a:latin typeface="Microsoft YaHei" charset="-122"/>
                <a:ea typeface="Microsoft YaHei" charset="-122"/>
                <a:cs typeface="Microsoft YaHei" charset="-122"/>
              </a:rPr>
              <a:t>数：</a:t>
            </a:r>
            <a:endParaRPr lang="zh-TW" altLang="en-US" sz="2400" dirty="0">
              <a:latin typeface="Microsoft YaHei" charset="-122"/>
              <a:ea typeface="Microsoft YaHei" charset="-122"/>
              <a:cs typeface="Microsoft YaHei" charset="-122"/>
            </a:endParaRPr>
          </a:p>
        </p:txBody>
      </p:sp>
      <p:cxnSp>
        <p:nvCxnSpPr>
          <p:cNvPr id="16" name="直線單箭頭接點 15"/>
          <p:cNvCxnSpPr/>
          <p:nvPr/>
        </p:nvCxnSpPr>
        <p:spPr>
          <a:xfrm>
            <a:off x="4444009" y="2593448"/>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479906" y="2593448"/>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9157710" y="2289561"/>
            <a:ext cx="1247401" cy="461665"/>
          </a:xfrm>
          <a:prstGeom prst="rect">
            <a:avLst/>
          </a:prstGeom>
          <a:noFill/>
        </p:spPr>
        <p:txBody>
          <a:bodyPr wrap="square" rtlCol="0">
            <a:spAutoFit/>
          </a:bodyPr>
          <a:lstStyle/>
          <a:p>
            <a:pPr algn="ctr"/>
            <a:r>
              <a:rPr lang="en-US" altLang="zh-TW" sz="2400" dirty="0"/>
              <a:t>……</a:t>
            </a:r>
            <a:endParaRPr lang="zh-TW" altLang="en-US" sz="2400" dirty="0"/>
          </a:p>
        </p:txBody>
      </p:sp>
      <p:cxnSp>
        <p:nvCxnSpPr>
          <p:cNvPr id="22" name="直線單箭頭接點 21"/>
          <p:cNvCxnSpPr/>
          <p:nvPr/>
        </p:nvCxnSpPr>
        <p:spPr>
          <a:xfrm>
            <a:off x="8208494" y="2577446"/>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p:cNvSpPr txBox="1"/>
          <p:nvPr/>
        </p:nvSpPr>
        <p:spPr>
          <a:xfrm>
            <a:off x="4510160" y="4996369"/>
            <a:ext cx="4147458" cy="523220"/>
          </a:xfrm>
          <a:prstGeom prst="rect">
            <a:avLst/>
          </a:prstGeom>
          <a:noFill/>
        </p:spPr>
        <p:txBody>
          <a:bodyPr wrap="square" rtlCol="0">
            <a:spAutoFit/>
          </a:bodyPr>
          <a:lstStyle/>
          <a:p>
            <a:r>
              <a:rPr lang="zh-CN" altLang="en-US" sz="2800" dirty="0">
                <a:latin typeface="Microsoft YaHei" charset="-122"/>
                <a:ea typeface="Microsoft YaHei" charset="-122"/>
                <a:cs typeface="Microsoft YaHei" charset="-122"/>
              </a:rPr>
              <a:t>百万数量级的参数</a:t>
            </a:r>
            <a:r>
              <a:rPr lang="en-US" altLang="zh-TW" sz="2800" dirty="0">
                <a:latin typeface="Microsoft YaHei" charset="-122"/>
                <a:ea typeface="Microsoft YaHei" charset="-122"/>
                <a:cs typeface="Microsoft YaHei" charset="-122"/>
              </a:rPr>
              <a:t> ……</a:t>
            </a:r>
            <a:endParaRPr lang="zh-TW" altLang="en-US" sz="2800" dirty="0">
              <a:latin typeface="Microsoft YaHei" charset="-122"/>
              <a:ea typeface="Microsoft YaHei" charset="-122"/>
              <a:cs typeface="Microsoft YaHei" charset="-122"/>
            </a:endParaRPr>
          </a:p>
        </p:txBody>
      </p:sp>
      <p:sp>
        <p:nvSpPr>
          <p:cNvPr id="40" name="文字方塊 39"/>
          <p:cNvSpPr txBox="1"/>
          <p:nvPr/>
        </p:nvSpPr>
        <p:spPr>
          <a:xfrm>
            <a:off x="4510160" y="5694251"/>
            <a:ext cx="5582643" cy="523220"/>
          </a:xfrm>
          <a:prstGeom prst="rect">
            <a:avLst/>
          </a:prstGeom>
          <a:noFill/>
        </p:spPr>
        <p:txBody>
          <a:bodyPr wrap="square" rtlCol="0">
            <a:spAutoFit/>
          </a:bodyPr>
          <a:lstStyle/>
          <a:p>
            <a:r>
              <a:rPr lang="zh-CN" altLang="en-US" sz="2800" dirty="0">
                <a:solidFill>
                  <a:srgbClr val="C00000"/>
                </a:solidFill>
                <a:latin typeface="Microsoft YaHei" charset="-122"/>
                <a:ea typeface="Microsoft YaHei" charset="-122"/>
                <a:cs typeface="Microsoft YaHei" charset="-122"/>
              </a:rPr>
              <a:t>反向传播</a:t>
            </a:r>
            <a:r>
              <a:rPr lang="zh-CN" altLang="en-US" sz="2800" dirty="0">
                <a:latin typeface="Microsoft YaHei" charset="-122"/>
                <a:ea typeface="Microsoft YaHei" charset="-122"/>
                <a:cs typeface="Microsoft YaHei" charset="-122"/>
              </a:rPr>
              <a:t>：更</a:t>
            </a:r>
            <a:r>
              <a:rPr lang="zh-CN" altLang="en-US" sz="2800" dirty="0">
                <a:solidFill>
                  <a:srgbClr val="C00000"/>
                </a:solidFill>
                <a:latin typeface="Microsoft YaHei" charset="-122"/>
                <a:ea typeface="Microsoft YaHei" charset="-122"/>
                <a:cs typeface="Microsoft YaHei" charset="-122"/>
              </a:rPr>
              <a:t>有效</a:t>
            </a:r>
            <a:r>
              <a:rPr lang="zh-CN" altLang="en-US" sz="2800" dirty="0">
                <a:latin typeface="Microsoft YaHei" charset="-122"/>
                <a:ea typeface="Microsoft YaHei" charset="-122"/>
                <a:cs typeface="Microsoft YaHei" charset="-122"/>
              </a:rPr>
              <a:t>地计算梯度</a:t>
            </a:r>
            <a:endParaRPr lang="zh-TW" altLang="en-US" sz="2800" dirty="0">
              <a:latin typeface="Microsoft YaHei" charset="-122"/>
              <a:ea typeface="Microsoft YaHei" charset="-122"/>
              <a:cs typeface="Microsoft YaHei" charset="-122"/>
            </a:endParaRPr>
          </a:p>
        </p:txBody>
      </p:sp>
      <p:sp>
        <p:nvSpPr>
          <p:cNvPr id="21" name="文字方塊 20"/>
          <p:cNvSpPr txBox="1"/>
          <p:nvPr/>
        </p:nvSpPr>
        <p:spPr>
          <a:xfrm>
            <a:off x="2603617" y="1270878"/>
            <a:ext cx="3178902"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网络参数：</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7" name="文本框 6"/>
              <p:cNvSpPr txBox="1"/>
              <p:nvPr/>
            </p:nvSpPr>
            <p:spPr>
              <a:xfrm>
                <a:off x="3903315" y="2369209"/>
                <a:ext cx="580223"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0" smtClean="0">
                              <a:latin typeface="Cambria Math" charset="0"/>
                              <a:ea typeface="Cambria Math" charset="0"/>
                              <a:cs typeface="Cambria Math" charset="0"/>
                            </a:rPr>
                            <m:t>𝛉</m:t>
                          </m:r>
                        </m:e>
                        <m:sup>
                          <m:r>
                            <a:rPr kumimoji="1" lang="en-US" altLang="zh-CN" sz="2400" b="0" i="1" smtClean="0">
                              <a:latin typeface="Cambria Math" charset="0"/>
                            </a:rPr>
                            <m:t>(0)</m:t>
                          </m:r>
                        </m:sup>
                      </m:sSup>
                    </m:oMath>
                  </m:oMathPara>
                </a14:m>
                <a:endParaRPr kumimoji="1"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903315" y="2369209"/>
                <a:ext cx="580223" cy="384657"/>
              </a:xfrm>
              <a:prstGeom prst="rect">
                <a:avLst/>
              </a:prstGeom>
              <a:blipFill rotWithShape="0">
                <a:blip r:embed="rId3"/>
                <a:stretch>
                  <a:fillRect l="-12632" t="-4762" r="-10526"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531052" y="3316955"/>
                <a:ext cx="1852687"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Microsoft YaHei" charset="-122"/>
                          <a:cs typeface="Microsoft YaHei" charset="-122"/>
                        </a:rPr>
                        <m:t>计算</m:t>
                      </m:r>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d>
                        <m:dPr>
                          <m:ctrlPr>
                            <a:rPr kumimoji="1" lang="mr-IN" altLang="zh-CN" sz="2400" b="0" i="1" smtClean="0">
                              <a:latin typeface="Cambria Math" panose="02040503050406030204" pitchFamily="18" charset="0"/>
                              <a:ea typeface="Cambria Math" charset="0"/>
                              <a:cs typeface="Cambria Math" charset="0"/>
                            </a:rPr>
                          </m:ctrlPr>
                        </m:dPr>
                        <m:e>
                          <m:sSup>
                            <m:sSupPr>
                              <m:ctrlPr>
                                <a:rPr kumimoji="1" lang="mr-IN" altLang="zh-CN" sz="2400" b="0" i="1" smtClean="0">
                                  <a:latin typeface="Cambria Math" panose="02040503050406030204" pitchFamily="18" charset="0"/>
                                  <a:ea typeface="Cambria Math" charset="0"/>
                                  <a:cs typeface="Cambria Math" charset="0"/>
                                </a:rPr>
                              </m:ctrlPr>
                            </m:sSupPr>
                            <m:e>
                              <m:r>
                                <a:rPr kumimoji="1" lang="mr-IN" altLang="zh-CN" sz="2400" b="1" i="0" smtClean="0">
                                  <a:latin typeface="Cambria Math" charset="0"/>
                                  <a:ea typeface="Cambria Math" charset="0"/>
                                  <a:cs typeface="Cambria Math" charset="0"/>
                                </a:rPr>
                                <m:t>𝛉</m:t>
                              </m:r>
                            </m:e>
                            <m:sup>
                              <m:r>
                                <a:rPr kumimoji="1" lang="en-US" altLang="zh-CN" sz="2400" b="0" i="1" smtClean="0">
                                  <a:latin typeface="Cambria Math" charset="0"/>
                                  <a:ea typeface="Cambria Math" charset="0"/>
                                  <a:cs typeface="Cambria Math" charset="0"/>
                                </a:rPr>
                                <m:t>(0)</m:t>
                              </m:r>
                            </m:sup>
                          </m:sSup>
                        </m:e>
                      </m:d>
                    </m:oMath>
                  </m:oMathPara>
                </a14:m>
                <a:endParaRPr kumimoji="1" lang="zh-CN" altLang="en-US" sz="2400" dirty="0">
                  <a:latin typeface="Microsoft YaHei" charset="-122"/>
                  <a:ea typeface="Microsoft YaHei" charset="-122"/>
                  <a:cs typeface="Microsoft YaHei"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531052" y="3316955"/>
                <a:ext cx="1852687" cy="41684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995764" y="3031609"/>
                <a:ext cx="8353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d>
                        <m:dPr>
                          <m:ctrlPr>
                            <a:rPr kumimoji="1" lang="mr-IN" altLang="zh-CN" sz="2400" b="0" i="1" smtClean="0">
                              <a:latin typeface="Cambria Math" panose="02040503050406030204" pitchFamily="18" charset="0"/>
                              <a:ea typeface="Cambria Math" charset="0"/>
                              <a:cs typeface="Cambria Math" charset="0"/>
                            </a:rPr>
                          </m:ctrlPr>
                        </m:dPr>
                        <m:e>
                          <m:r>
                            <a:rPr kumimoji="1" lang="mr-IN" altLang="zh-CN" sz="2400" b="1">
                              <a:latin typeface="Cambria Math" charset="0"/>
                              <a:ea typeface="Cambria Math" charset="0"/>
                              <a:cs typeface="Cambria Math" charset="0"/>
                            </a:rPr>
                            <m:t>𝛉</m:t>
                          </m:r>
                        </m:e>
                      </m:d>
                    </m:oMath>
                  </m:oMathPara>
                </a14:m>
                <a:endParaRPr kumimoji="1" lang="zh-CN" altLang="en-US" sz="2400" dirty="0">
                  <a:latin typeface="Microsoft YaHei" charset="-122"/>
                  <a:ea typeface="Microsoft YaHei" charset="-122"/>
                  <a:cs typeface="Microsoft Ya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995764" y="3031609"/>
                <a:ext cx="835357" cy="369332"/>
              </a:xfrm>
              <a:prstGeom prst="rect">
                <a:avLst/>
              </a:prstGeom>
              <a:blipFill rotWithShape="0">
                <a:blip r:embed="rId5"/>
                <a:stretch>
                  <a:fillRect l="-6569" b="-31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939427" y="3546754"/>
                <a:ext cx="2180597" cy="21139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mr-IN" altLang="zh-CN" sz="2400" i="1" smtClean="0">
                              <a:latin typeface="Cambria Math" panose="02040503050406030204" pitchFamily="18" charset="0"/>
                            </a:rPr>
                          </m:ctrlPr>
                        </m:dPr>
                        <m:e>
                          <m:m>
                            <m:mPr>
                              <m:mcs>
                                <m:mc>
                                  <m:mcPr>
                                    <m:count m:val="1"/>
                                    <m:mcJc m:val="center"/>
                                  </m:mcPr>
                                </m:mc>
                              </m:mcs>
                              <m:ctrlPr>
                                <a:rPr kumimoji="1" lang="mr-IN" altLang="zh-CN" sz="2400" i="1" smtClean="0">
                                  <a:latin typeface="Cambria Math" panose="02040503050406030204" pitchFamily="18" charset="0"/>
                                </a:rPr>
                              </m:ctrlPr>
                            </m:mPr>
                            <m:mr>
                              <m:e>
                                <m:m>
                                  <m:mPr>
                                    <m:mcs>
                                      <m:mc>
                                        <m:mcPr>
                                          <m:count m:val="1"/>
                                          <m:mcJc m:val="center"/>
                                        </m:mcPr>
                                      </m:mc>
                                    </m:mcs>
                                    <m:ctrlPr>
                                      <a:rPr kumimoji="1" lang="mr-IN" altLang="zh-CN" sz="2400" i="1" smtClean="0">
                                        <a:latin typeface="Cambria Math" panose="02040503050406030204" pitchFamily="18" charset="0"/>
                                      </a:rPr>
                                    </m:ctrlPr>
                                  </m:mPr>
                                  <m:mr>
                                    <m:e>
                                      <m:r>
                                        <m:rPr>
                                          <m:brk m:alnAt="7"/>
                                        </m:rPr>
                                        <a:rPr kumimoji="1" lang="mr-IN" altLang="zh-CN" sz="2400" i="1" smtClean="0">
                                          <a:latin typeface="Cambria Math" charset="0"/>
                                        </a:rPr>
                                        <m:t>𝜕</m:t>
                                      </m:r>
                                      <m:r>
                                        <a:rPr kumimoji="1" lang="en-US" altLang="zh-CN" sz="2400" b="0" i="1" smtClean="0">
                                          <a:latin typeface="Cambria Math" charset="0"/>
                                        </a:rPr>
                                        <m:t>𝐽</m:t>
                                      </m:r>
                                      <m:r>
                                        <a:rPr kumimoji="1" lang="en-US" altLang="zh-CN" sz="2400" b="0" i="1" smtClean="0">
                                          <a:latin typeface="Cambria Math" charset="0"/>
                                        </a:rPr>
                                        <m:t>(</m:t>
                                      </m:r>
                                      <m:r>
                                        <m:rPr>
                                          <m:brk m:alnAt="7"/>
                                        </m:rPr>
                                        <a:rPr kumimoji="1" lang="en-US" altLang="zh-CN" sz="2400" b="1" i="0" smtClean="0">
                                          <a:latin typeface="Cambria Math" charset="0"/>
                                          <a:ea typeface="Cambria Math" charset="0"/>
                                          <a:cs typeface="Cambria Math" charset="0"/>
                                        </a:rPr>
                                        <m:t>𝛉</m:t>
                                      </m:r>
                                      <m:r>
                                        <m:rPr>
                                          <m:brk m:alnAt="7"/>
                                        </m:rPr>
                                        <a:rPr kumimoji="1" lang="en-US" altLang="zh-CN" sz="2400" b="0" i="1" smtClean="0">
                                          <a:latin typeface="Cambria Math" charset="0"/>
                                        </a:rPr>
                                        <m:t>)</m:t>
                                      </m:r>
                                      <m:r>
                                        <a:rPr kumimoji="1" lang="mr-IN" altLang="zh-CN" sz="2400" i="1" smtClean="0">
                                          <a:latin typeface="Cambria Math" charset="0"/>
                                        </a:rPr>
                                        <m:t>/</m:t>
                                      </m:r>
                                      <m:r>
                                        <a:rPr kumimoji="1" lang="mr-IN" altLang="zh-CN" sz="2400" i="1" smtClean="0">
                                          <a:latin typeface="Cambria Math" charset="0"/>
                                        </a:rPr>
                                        <m:t>𝜕</m:t>
                                      </m:r>
                                      <m:r>
                                        <m:rPr>
                                          <m:brk m:alnAt="7"/>
                                        </m:rPr>
                                        <a:rPr kumimoji="1" lang="en-US" altLang="zh-CN" sz="2400" b="1" i="0" smtClean="0">
                                          <a:latin typeface="Cambria Math" charset="0"/>
                                        </a:rPr>
                                        <m:t>𝐖</m:t>
                                      </m:r>
                                      <m:r>
                                        <m:rPr>
                                          <m:brk m:alnAt="7"/>
                                        </m:rPr>
                                        <a:rPr kumimoji="1" lang="en-US" altLang="zh-CN" sz="2400" b="0" i="1" smtClean="0">
                                          <a:latin typeface="Cambria Math" charset="0"/>
                                        </a:rPr>
                                        <m:t>(</m:t>
                                      </m:r>
                                      <m:r>
                                        <a:rPr kumimoji="1" lang="en-US" altLang="zh-CN" sz="2400" b="0" i="1" smtClean="0">
                                          <a:latin typeface="Cambria Math" charset="0"/>
                                        </a:rPr>
                                        <m:t>1)</m:t>
                                      </m:r>
                                    </m:e>
                                  </m:mr>
                                  <m:mr>
                                    <m:e>
                                      <m:r>
                                        <m:rPr>
                                          <m:brk m:alnAt="7"/>
                                        </m:rPr>
                                        <a:rPr kumimoji="1" lang="mr-IN" altLang="zh-CN" sz="2400" i="1">
                                          <a:latin typeface="Cambria Math" charset="0"/>
                                        </a:rPr>
                                        <m:t>𝜕</m:t>
                                      </m:r>
                                      <m:r>
                                        <a:rPr kumimoji="1" lang="en-US" altLang="zh-CN" sz="2400" b="0" i="1" smtClean="0">
                                          <a:latin typeface="Cambria Math" charset="0"/>
                                        </a:rPr>
                                        <m:t>𝐽</m:t>
                                      </m:r>
                                      <m:r>
                                        <a:rPr kumimoji="1" lang="en-US" altLang="zh-CN" sz="2400" i="1">
                                          <a:latin typeface="Cambria Math" charset="0"/>
                                        </a:rPr>
                                        <m:t>(</m:t>
                                      </m:r>
                                      <m:r>
                                        <m:rPr>
                                          <m:brk m:alnAt="7"/>
                                        </m:rPr>
                                        <a:rPr kumimoji="1" lang="en-US" altLang="zh-CN" sz="2400" b="1">
                                          <a:latin typeface="Cambria Math" charset="0"/>
                                          <a:ea typeface="Cambria Math" charset="0"/>
                                          <a:cs typeface="Cambria Math" charset="0"/>
                                        </a:rPr>
                                        <m:t>𝛉</m:t>
                                      </m:r>
                                      <m:r>
                                        <m:rPr>
                                          <m:brk m:alnAt="7"/>
                                        </m:rPr>
                                        <a:rPr kumimoji="1" lang="en-US" altLang="zh-CN" sz="2400" i="1">
                                          <a:latin typeface="Cambria Math" charset="0"/>
                                        </a:rPr>
                                        <m:t>)</m:t>
                                      </m:r>
                                      <m:r>
                                        <a:rPr kumimoji="1" lang="mr-IN" altLang="zh-CN" sz="2400" i="1">
                                          <a:latin typeface="Cambria Math" charset="0"/>
                                        </a:rPr>
                                        <m:t>/</m:t>
                                      </m:r>
                                      <m:r>
                                        <a:rPr kumimoji="1" lang="mr-IN" altLang="zh-CN" sz="2400" i="1">
                                          <a:latin typeface="Cambria Math" charset="0"/>
                                        </a:rPr>
                                        <m:t>𝜕</m:t>
                                      </m:r>
                                      <m:r>
                                        <a:rPr kumimoji="1" lang="en-US" altLang="zh-CN" sz="2400" b="0" i="1" smtClean="0">
                                          <a:latin typeface="Cambria Math" charset="0"/>
                                        </a:rPr>
                                        <m:t>𝑏</m:t>
                                      </m:r>
                                      <m:r>
                                        <a:rPr kumimoji="1" lang="en-US" altLang="zh-CN" sz="2400" b="0" i="1" smtClean="0">
                                          <a:latin typeface="Cambria Math" charset="0"/>
                                        </a:rPr>
                                        <m:t>(1) </m:t>
                                      </m:r>
                                    </m:e>
                                  </m:mr>
                                  <m:mr>
                                    <m:e>
                                      <m:r>
                                        <a:rPr kumimoji="1" lang="mr-IN" altLang="zh-CN" sz="2400" i="1" smtClean="0">
                                          <a:latin typeface="Cambria Math" charset="0"/>
                                        </a:rPr>
                                        <m:t>⋮</m:t>
                                      </m:r>
                                    </m:e>
                                  </m:mr>
                                </m:m>
                              </m:e>
                            </m:mr>
                            <m:mr>
                              <m:e>
                                <m:m>
                                  <m:mPr>
                                    <m:mcs>
                                      <m:mc>
                                        <m:mcPr>
                                          <m:count m:val="1"/>
                                          <m:mcJc m:val="center"/>
                                        </m:mcPr>
                                      </m:mc>
                                    </m:mcs>
                                    <m:ctrlPr>
                                      <a:rPr kumimoji="1" lang="mr-IN" altLang="zh-CN" sz="2400" i="1" smtClean="0">
                                        <a:latin typeface="Cambria Math" panose="02040503050406030204" pitchFamily="18" charset="0"/>
                                      </a:rPr>
                                    </m:ctrlPr>
                                  </m:mPr>
                                  <m:mr>
                                    <m:e>
                                      <m:r>
                                        <m:rPr>
                                          <m:brk m:alnAt="7"/>
                                        </m:rPr>
                                        <a:rPr kumimoji="1" lang="mr-IN" altLang="zh-CN" sz="2400" i="1">
                                          <a:latin typeface="Cambria Math" charset="0"/>
                                        </a:rPr>
                                        <m:t>𝜕</m:t>
                                      </m:r>
                                      <m:r>
                                        <a:rPr kumimoji="1" lang="en-US" altLang="zh-CN" sz="2400" b="0" i="1" smtClean="0">
                                          <a:latin typeface="Cambria Math" charset="0"/>
                                        </a:rPr>
                                        <m:t>𝐽</m:t>
                                      </m:r>
                                      <m:r>
                                        <a:rPr kumimoji="1" lang="en-US" altLang="zh-CN" sz="2400" i="1">
                                          <a:latin typeface="Cambria Math" charset="0"/>
                                        </a:rPr>
                                        <m:t>(</m:t>
                                      </m:r>
                                      <m:r>
                                        <m:rPr>
                                          <m:brk m:alnAt="7"/>
                                        </m:rPr>
                                        <a:rPr kumimoji="1" lang="en-US" altLang="zh-CN" sz="2400" b="1">
                                          <a:latin typeface="Cambria Math" charset="0"/>
                                          <a:ea typeface="Cambria Math" charset="0"/>
                                          <a:cs typeface="Cambria Math" charset="0"/>
                                        </a:rPr>
                                        <m:t>𝛉</m:t>
                                      </m:r>
                                      <m:r>
                                        <m:rPr>
                                          <m:brk m:alnAt="7"/>
                                        </m:rPr>
                                        <a:rPr kumimoji="1" lang="en-US" altLang="zh-CN" sz="2400" i="1">
                                          <a:latin typeface="Cambria Math" charset="0"/>
                                        </a:rPr>
                                        <m:t>)</m:t>
                                      </m:r>
                                      <m:r>
                                        <a:rPr kumimoji="1" lang="mr-IN" altLang="zh-CN" sz="2400" i="1">
                                          <a:latin typeface="Cambria Math" charset="0"/>
                                        </a:rPr>
                                        <m:t>/</m:t>
                                      </m:r>
                                      <m:r>
                                        <a:rPr kumimoji="1" lang="mr-IN" altLang="zh-CN" sz="2400" i="1">
                                          <a:latin typeface="Cambria Math" charset="0"/>
                                        </a:rPr>
                                        <m:t>𝜕</m:t>
                                      </m:r>
                                      <m:r>
                                        <m:rPr>
                                          <m:brk m:alnAt="7"/>
                                        </m:rPr>
                                        <a:rPr kumimoji="1" lang="en-US" altLang="zh-CN" sz="2400" b="1">
                                          <a:latin typeface="Cambria Math" charset="0"/>
                                        </a:rPr>
                                        <m:t>𝐖</m:t>
                                      </m:r>
                                      <m:r>
                                        <m:rPr>
                                          <m:brk m:alnAt="7"/>
                                        </m:rPr>
                                        <a:rPr kumimoji="1" lang="en-US" altLang="zh-CN" sz="2400" i="1">
                                          <a:latin typeface="Cambria Math" charset="0"/>
                                        </a:rPr>
                                        <m:t>(</m:t>
                                      </m:r>
                                      <m:r>
                                        <a:rPr kumimoji="1" lang="en-US" altLang="zh-CN" sz="2400" b="0" i="1" smtClean="0">
                                          <a:latin typeface="Cambria Math" charset="0"/>
                                        </a:rPr>
                                        <m:t>2</m:t>
                                      </m:r>
                                      <m:r>
                                        <a:rPr kumimoji="1" lang="en-US" altLang="zh-CN" sz="2400" i="1">
                                          <a:latin typeface="Cambria Math" charset="0"/>
                                        </a:rPr>
                                        <m:t>)</m:t>
                                      </m:r>
                                      <m:r>
                                        <a:rPr kumimoji="1" lang="en-US" altLang="zh-CN" sz="2400" i="1" smtClean="0">
                                          <a:latin typeface="Cambria Math" charset="0"/>
                                        </a:rPr>
                                        <m:t> </m:t>
                                      </m:r>
                                    </m:e>
                                  </m:mr>
                                  <m:mr>
                                    <m:e>
                                      <m:r>
                                        <m:rPr>
                                          <m:brk m:alnAt="7"/>
                                        </m:rPr>
                                        <a:rPr kumimoji="1" lang="mr-IN" altLang="zh-CN" sz="2400" i="1">
                                          <a:latin typeface="Cambria Math" charset="0"/>
                                        </a:rPr>
                                        <m:t>𝜕</m:t>
                                      </m:r>
                                      <m:r>
                                        <a:rPr kumimoji="1" lang="en-US" altLang="zh-CN" sz="2400" b="0" i="1" smtClean="0">
                                          <a:latin typeface="Cambria Math" charset="0"/>
                                        </a:rPr>
                                        <m:t>𝐽</m:t>
                                      </m:r>
                                      <m:r>
                                        <a:rPr kumimoji="1" lang="en-US" altLang="zh-CN" sz="2400" i="1">
                                          <a:latin typeface="Cambria Math" charset="0"/>
                                        </a:rPr>
                                        <m:t>(</m:t>
                                      </m:r>
                                      <m:r>
                                        <m:rPr>
                                          <m:brk m:alnAt="7"/>
                                        </m:rPr>
                                        <a:rPr kumimoji="1" lang="en-US" altLang="zh-CN" sz="2400" b="1">
                                          <a:latin typeface="Cambria Math" charset="0"/>
                                          <a:ea typeface="Cambria Math" charset="0"/>
                                          <a:cs typeface="Cambria Math" charset="0"/>
                                        </a:rPr>
                                        <m:t>𝛉</m:t>
                                      </m:r>
                                      <m:r>
                                        <m:rPr>
                                          <m:brk m:alnAt="7"/>
                                        </m:rPr>
                                        <a:rPr kumimoji="1" lang="en-US" altLang="zh-CN" sz="2400" i="1">
                                          <a:latin typeface="Cambria Math" charset="0"/>
                                        </a:rPr>
                                        <m:t>)</m:t>
                                      </m:r>
                                      <m:r>
                                        <a:rPr kumimoji="1" lang="mr-IN" altLang="zh-CN" sz="2400" i="1">
                                          <a:latin typeface="Cambria Math" charset="0"/>
                                        </a:rPr>
                                        <m:t>/</m:t>
                                      </m:r>
                                      <m:r>
                                        <a:rPr kumimoji="1" lang="mr-IN" altLang="zh-CN" sz="2400" i="1">
                                          <a:latin typeface="Cambria Math" charset="0"/>
                                        </a:rPr>
                                        <m:t>𝜕</m:t>
                                      </m:r>
                                      <m:r>
                                        <a:rPr kumimoji="1" lang="en-US" altLang="zh-CN" sz="2400" i="1">
                                          <a:latin typeface="Cambria Math" charset="0"/>
                                        </a:rPr>
                                        <m:t>𝑏</m:t>
                                      </m:r>
                                      <m:r>
                                        <a:rPr kumimoji="1" lang="en-US" altLang="zh-CN" sz="2400" i="1">
                                          <a:latin typeface="Cambria Math" charset="0"/>
                                        </a:rPr>
                                        <m:t>(1)</m:t>
                                      </m:r>
                                    </m:e>
                                  </m:mr>
                                  <m:mr>
                                    <m:e>
                                      <m:r>
                                        <a:rPr kumimoji="1" lang="mr-IN" altLang="zh-CN" sz="2400" i="1" smtClean="0">
                                          <a:latin typeface="Cambria Math" charset="0"/>
                                        </a:rPr>
                                        <m:t>⋮</m:t>
                                      </m:r>
                                    </m:e>
                                  </m:mr>
                                </m:m>
                              </m:e>
                            </m:mr>
                          </m:m>
                        </m:e>
                      </m:d>
                    </m:oMath>
                  </m:oMathPara>
                </a14:m>
                <a:endParaRPr kumimoji="1" lang="zh-CN" altLang="en-US" sz="2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939427" y="3546754"/>
                <a:ext cx="2180597" cy="211397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475238" y="3270708"/>
                <a:ext cx="3168859" cy="4168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a:latin typeface="Cambria Math" charset="0"/>
                              <a:ea typeface="Cambria Math" charset="0"/>
                              <a:cs typeface="Cambria Math" charset="0"/>
                            </a:rPr>
                            <m:t>𝛉</m:t>
                          </m:r>
                        </m:e>
                        <m:sup>
                          <m:r>
                            <a:rPr kumimoji="1" lang="en-US" altLang="zh-CN" sz="2400" i="1">
                              <a:latin typeface="Cambria Math" charset="0"/>
                            </a:rPr>
                            <m:t>(</m:t>
                          </m:r>
                          <m:r>
                            <a:rPr kumimoji="1" lang="en-US" altLang="zh-CN" sz="2400" b="0" i="1" smtClean="0">
                              <a:latin typeface="Cambria Math" charset="0"/>
                            </a:rPr>
                            <m:t>1</m:t>
                          </m:r>
                          <m:r>
                            <a:rPr kumimoji="1" lang="en-US" altLang="zh-CN" sz="2400" i="1">
                              <a:latin typeface="Cambria Math" charset="0"/>
                            </a:rPr>
                            <m:t>)</m:t>
                          </m:r>
                        </m:sup>
                      </m:sSup>
                      <m:r>
                        <a:rPr kumimoji="1" lang="en-US" altLang="zh-CN" sz="2400" b="0" i="1" smtClean="0">
                          <a:latin typeface="Cambria Math" charset="0"/>
                        </a:rPr>
                        <m:t>=</m:t>
                      </m:r>
                      <m:sSup>
                        <m:sSupPr>
                          <m:ctrlPr>
                            <a:rPr kumimoji="1" lang="en-US" altLang="zh-CN" sz="2400" i="1" smtClean="0">
                              <a:latin typeface="Cambria Math" panose="02040503050406030204" pitchFamily="18" charset="0"/>
                            </a:rPr>
                          </m:ctrlPr>
                        </m:sSupPr>
                        <m:e>
                          <m:r>
                            <a:rPr kumimoji="1" lang="en-US" altLang="zh-CN" sz="2400" b="1" i="0" smtClean="0">
                              <a:latin typeface="Cambria Math" charset="0"/>
                              <a:ea typeface="Cambria Math" charset="0"/>
                              <a:cs typeface="Cambria Math" charset="0"/>
                            </a:rPr>
                            <m:t>𝛉</m:t>
                          </m:r>
                        </m:e>
                        <m:sup>
                          <m:r>
                            <a:rPr kumimoji="1" lang="en-US" altLang="zh-CN" sz="2400" b="0" i="1" smtClean="0">
                              <a:latin typeface="Cambria Math" charset="0"/>
                            </a:rPr>
                            <m:t>(0)</m:t>
                          </m:r>
                        </m:sup>
                      </m:sSup>
                      <m:r>
                        <a:rPr kumimoji="1" lang="en-US" altLang="zh-CN" sz="2400" b="0" i="1" smtClean="0">
                          <a:latin typeface="Cambria Math" charset="0"/>
                        </a:rPr>
                        <m:t>−</m:t>
                      </m:r>
                      <m:r>
                        <a:rPr kumimoji="1" lang="en-US" altLang="zh-CN" sz="2400" b="0" i="1" smtClean="0">
                          <a:latin typeface="Cambria Math" charset="0"/>
                          <a:ea typeface="Cambria Math" charset="0"/>
                          <a:cs typeface="Cambria Math" charset="0"/>
                        </a:rPr>
                        <m:t>𝜂</m:t>
                      </m:r>
                      <m:r>
                        <a:rPr kumimoji="1" lang="zh-CN" altLang="en-US"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d>
                        <m:dPr>
                          <m:ctrlPr>
                            <a:rPr kumimoji="1" lang="mr-IN" altLang="zh-CN" sz="2400" i="1">
                              <a:latin typeface="Cambria Math" panose="02040503050406030204" pitchFamily="18" charset="0"/>
                              <a:ea typeface="Cambria Math" charset="0"/>
                              <a:cs typeface="Cambria Math" charset="0"/>
                            </a:rPr>
                          </m:ctrlPr>
                        </m:dPr>
                        <m:e>
                          <m:sSup>
                            <m:sSupPr>
                              <m:ctrlPr>
                                <a:rPr kumimoji="1" lang="mr-IN" altLang="zh-CN" sz="2400" i="1">
                                  <a:latin typeface="Cambria Math" panose="02040503050406030204" pitchFamily="18" charset="0"/>
                                  <a:ea typeface="Cambria Math" charset="0"/>
                                  <a:cs typeface="Cambria Math" charset="0"/>
                                </a:rPr>
                              </m:ctrlPr>
                            </m:sSupPr>
                            <m:e>
                              <m:r>
                                <a:rPr kumimoji="1" lang="mr-IN" altLang="zh-CN" sz="2400" b="1">
                                  <a:latin typeface="Cambria Math" charset="0"/>
                                  <a:ea typeface="Cambria Math" charset="0"/>
                                  <a:cs typeface="Cambria Math" charset="0"/>
                                </a:rPr>
                                <m:t>𝛉</m:t>
                              </m:r>
                            </m:e>
                            <m:sup>
                              <m:r>
                                <a:rPr kumimoji="1" lang="en-US" altLang="zh-CN" sz="2400" i="1">
                                  <a:latin typeface="Cambria Math" charset="0"/>
                                  <a:ea typeface="Cambria Math" charset="0"/>
                                  <a:cs typeface="Cambria Math" charset="0"/>
                                </a:rPr>
                                <m:t>(0)</m:t>
                              </m:r>
                            </m:sup>
                          </m:sSup>
                        </m:e>
                      </m:d>
                    </m:oMath>
                  </m:oMathPara>
                </a14:m>
                <a:endParaRPr kumimoji="1" lang="zh-CN" altLang="en-US" sz="2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475238" y="3270708"/>
                <a:ext cx="3168859" cy="41684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747511" y="2379059"/>
                <a:ext cx="764889"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a:latin typeface="Cambria Math" panose="02040503050406030204" pitchFamily="18" charset="0"/>
                            </a:rPr>
                          </m:ctrlPr>
                        </m:sSupPr>
                        <m:e>
                          <m:r>
                            <a:rPr kumimoji="1" lang="en-US" altLang="zh-CN" sz="2400" b="1">
                              <a:latin typeface="Cambria Math" charset="0"/>
                              <a:ea typeface="Cambria Math" charset="0"/>
                              <a:cs typeface="Cambria Math" charset="0"/>
                            </a:rPr>
                            <m:t>𝛉</m:t>
                          </m:r>
                        </m:e>
                        <m:sup>
                          <m:r>
                            <a:rPr kumimoji="1" lang="en-US" altLang="zh-CN" sz="2400" i="1">
                              <a:latin typeface="Cambria Math" charset="0"/>
                            </a:rPr>
                            <m:t>(1)</m:t>
                          </m:r>
                        </m:sup>
                      </m:sSup>
                    </m:oMath>
                  </m:oMathPara>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5747511" y="2379059"/>
                <a:ext cx="764889" cy="47699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502870" y="4182609"/>
                <a:ext cx="1847237"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Microsoft YaHei" charset="-122"/>
                          <a:cs typeface="Microsoft YaHei" charset="-122"/>
                        </a:rPr>
                        <m:t>计算</m:t>
                      </m:r>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d>
                        <m:dPr>
                          <m:ctrlPr>
                            <a:rPr kumimoji="1" lang="mr-IN" altLang="zh-CN" sz="2400" b="0" i="1" smtClean="0">
                              <a:latin typeface="Cambria Math" panose="02040503050406030204" pitchFamily="18" charset="0"/>
                              <a:ea typeface="Cambria Math" charset="0"/>
                              <a:cs typeface="Cambria Math" charset="0"/>
                            </a:rPr>
                          </m:ctrlPr>
                        </m:dPr>
                        <m:e>
                          <m:sSup>
                            <m:sSupPr>
                              <m:ctrlPr>
                                <a:rPr kumimoji="1" lang="mr-IN" altLang="zh-CN" sz="2400" b="0" i="1" smtClean="0">
                                  <a:latin typeface="Cambria Math" panose="02040503050406030204" pitchFamily="18" charset="0"/>
                                  <a:ea typeface="Cambria Math" charset="0"/>
                                  <a:cs typeface="Cambria Math" charset="0"/>
                                </a:rPr>
                              </m:ctrlPr>
                            </m:sSupPr>
                            <m:e>
                              <m:r>
                                <a:rPr kumimoji="1" lang="mr-IN" altLang="zh-CN" sz="2400" b="1" i="0" smtClean="0">
                                  <a:latin typeface="Cambria Math" charset="0"/>
                                  <a:ea typeface="Cambria Math" charset="0"/>
                                  <a:cs typeface="Cambria Math" charset="0"/>
                                </a:rPr>
                                <m:t>𝛉</m:t>
                              </m:r>
                            </m:e>
                            <m:sup>
                              <m:r>
                                <a:rPr kumimoji="1" lang="en-US" altLang="zh-CN" sz="2400" b="0" i="1" smtClean="0">
                                  <a:latin typeface="Cambria Math" charset="0"/>
                                  <a:ea typeface="Cambria Math" charset="0"/>
                                  <a:cs typeface="Cambria Math" charset="0"/>
                                </a:rPr>
                                <m:t>(1)</m:t>
                              </m:r>
                            </m:sup>
                          </m:sSup>
                        </m:e>
                      </m:d>
                    </m:oMath>
                  </m:oMathPara>
                </a14:m>
                <a:endParaRPr kumimoji="1" lang="zh-CN" altLang="en-US" sz="2400" dirty="0">
                  <a:latin typeface="Microsoft YaHei" charset="-122"/>
                  <a:ea typeface="Microsoft YaHei" charset="-122"/>
                  <a:cs typeface="Microsoft YaHei" charset="-122"/>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4502870" y="4182609"/>
                <a:ext cx="1847237" cy="41684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7438711" y="4156662"/>
                <a:ext cx="3168859" cy="4168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a:latin typeface="Cambria Math" charset="0"/>
                              <a:ea typeface="Cambria Math" charset="0"/>
                              <a:cs typeface="Cambria Math" charset="0"/>
                            </a:rPr>
                            <m:t>𝛉</m:t>
                          </m:r>
                        </m:e>
                        <m:sup>
                          <m:r>
                            <a:rPr kumimoji="1" lang="en-US" altLang="zh-CN" sz="2400" i="1">
                              <a:latin typeface="Cambria Math" charset="0"/>
                            </a:rPr>
                            <m:t>(</m:t>
                          </m:r>
                          <m:r>
                            <a:rPr kumimoji="1" lang="en-US" altLang="zh-CN" sz="2400" b="0" i="1" smtClean="0">
                              <a:latin typeface="Cambria Math" charset="0"/>
                            </a:rPr>
                            <m:t>2</m:t>
                          </m:r>
                          <m:r>
                            <a:rPr kumimoji="1" lang="en-US" altLang="zh-CN" sz="2400" i="1">
                              <a:latin typeface="Cambria Math" charset="0"/>
                            </a:rPr>
                            <m:t>)</m:t>
                          </m:r>
                        </m:sup>
                      </m:sSup>
                      <m:r>
                        <a:rPr kumimoji="1" lang="en-US" altLang="zh-CN" sz="2400" b="0" i="1" smtClean="0">
                          <a:latin typeface="Cambria Math" charset="0"/>
                        </a:rPr>
                        <m:t>=</m:t>
                      </m:r>
                      <m:sSup>
                        <m:sSupPr>
                          <m:ctrlPr>
                            <a:rPr kumimoji="1" lang="en-US" altLang="zh-CN" sz="2400" i="1" smtClean="0">
                              <a:latin typeface="Cambria Math" panose="02040503050406030204" pitchFamily="18" charset="0"/>
                            </a:rPr>
                          </m:ctrlPr>
                        </m:sSupPr>
                        <m:e>
                          <m:r>
                            <a:rPr kumimoji="1" lang="en-US" altLang="zh-CN" sz="2400" b="1" i="0" smtClean="0">
                              <a:latin typeface="Cambria Math" charset="0"/>
                              <a:ea typeface="Cambria Math" charset="0"/>
                              <a:cs typeface="Cambria Math" charset="0"/>
                            </a:rPr>
                            <m:t>𝛉</m:t>
                          </m:r>
                        </m:e>
                        <m:sup>
                          <m:r>
                            <a:rPr kumimoji="1" lang="en-US" altLang="zh-CN" sz="2400" b="0" i="1" smtClean="0">
                              <a:latin typeface="Cambria Math" charset="0"/>
                            </a:rPr>
                            <m:t>(1)</m:t>
                          </m:r>
                        </m:sup>
                      </m:sSup>
                      <m:r>
                        <a:rPr kumimoji="1" lang="en-US" altLang="zh-CN" sz="2400" b="0" i="1" smtClean="0">
                          <a:latin typeface="Cambria Math" charset="0"/>
                        </a:rPr>
                        <m:t>−</m:t>
                      </m:r>
                      <m:r>
                        <a:rPr kumimoji="1" lang="en-US" altLang="zh-CN" sz="2400" b="0" i="1" smtClean="0">
                          <a:latin typeface="Cambria Math" charset="0"/>
                          <a:ea typeface="Cambria Math" charset="0"/>
                          <a:cs typeface="Cambria Math" charset="0"/>
                        </a:rPr>
                        <m:t>𝜂</m:t>
                      </m:r>
                      <m:r>
                        <a:rPr kumimoji="1" lang="zh-CN" altLang="en-US"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d>
                        <m:dPr>
                          <m:ctrlPr>
                            <a:rPr kumimoji="1" lang="mr-IN" altLang="zh-CN" sz="2400" i="1">
                              <a:latin typeface="Cambria Math" panose="02040503050406030204" pitchFamily="18" charset="0"/>
                              <a:ea typeface="Cambria Math" charset="0"/>
                              <a:cs typeface="Cambria Math" charset="0"/>
                            </a:rPr>
                          </m:ctrlPr>
                        </m:dPr>
                        <m:e>
                          <m:sSup>
                            <m:sSupPr>
                              <m:ctrlPr>
                                <a:rPr kumimoji="1" lang="mr-IN" altLang="zh-CN" sz="2400" i="1">
                                  <a:latin typeface="Cambria Math" panose="02040503050406030204" pitchFamily="18" charset="0"/>
                                  <a:ea typeface="Cambria Math" charset="0"/>
                                  <a:cs typeface="Cambria Math" charset="0"/>
                                </a:rPr>
                              </m:ctrlPr>
                            </m:sSupPr>
                            <m:e>
                              <m:r>
                                <a:rPr kumimoji="1" lang="mr-IN" altLang="zh-CN" sz="2400" b="1">
                                  <a:latin typeface="Cambria Math" charset="0"/>
                                  <a:ea typeface="Cambria Math" charset="0"/>
                                  <a:cs typeface="Cambria Math" charset="0"/>
                                </a:rPr>
                                <m:t>𝛉</m:t>
                              </m:r>
                            </m:e>
                            <m:sup>
                              <m:r>
                                <a:rPr kumimoji="1" lang="en-U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p>
                        </m:e>
                      </m:d>
                    </m:oMath>
                  </m:oMathPara>
                </a14:m>
                <a:endParaRPr kumimoji="1" lang="zh-CN" altLang="en-US" sz="240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7438711" y="4156662"/>
                <a:ext cx="3168859" cy="416845"/>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521486" y="2350718"/>
                <a:ext cx="764889"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a:latin typeface="Cambria Math" charset="0"/>
                              <a:ea typeface="Cambria Math" charset="0"/>
                              <a:cs typeface="Cambria Math" charset="0"/>
                            </a:rPr>
                            <m:t>𝛉</m:t>
                          </m:r>
                        </m:e>
                        <m:sup>
                          <m:r>
                            <a:rPr kumimoji="1" lang="en-US" altLang="zh-CN" sz="2400" i="1">
                              <a:latin typeface="Cambria Math" charset="0"/>
                            </a:rPr>
                            <m:t>(</m:t>
                          </m:r>
                          <m:r>
                            <a:rPr kumimoji="1" lang="en-US" altLang="zh-CN" sz="2400" b="0" i="1" smtClean="0">
                              <a:latin typeface="Cambria Math" charset="0"/>
                            </a:rPr>
                            <m:t>2</m:t>
                          </m:r>
                          <m:r>
                            <a:rPr kumimoji="1" lang="en-US" altLang="zh-CN" sz="2400" i="1">
                              <a:latin typeface="Cambria Math" charset="0"/>
                            </a:rPr>
                            <m:t>)</m:t>
                          </m:r>
                        </m:sup>
                      </m:sSup>
                    </m:oMath>
                  </m:oMathPara>
                </a14:m>
                <a:endParaRPr lang="zh-CN" altLang="en-US" sz="2400" dirty="0"/>
              </a:p>
            </p:txBody>
          </p:sp>
        </mc:Choice>
        <mc:Fallback xmlns="">
          <p:sp>
            <p:nvSpPr>
              <p:cNvPr id="36" name="矩形 35"/>
              <p:cNvSpPr>
                <a:spLocks noRot="1" noChangeAspect="1" noMove="1" noResize="1" noEditPoints="1" noAdjustHandles="1" noChangeArrowheads="1" noChangeShapeType="1" noTextEdit="1"/>
              </p:cNvSpPr>
              <p:nvPr/>
            </p:nvSpPr>
            <p:spPr>
              <a:xfrm>
                <a:off x="7521486" y="2350718"/>
                <a:ext cx="764889" cy="476990"/>
              </a:xfrm>
              <a:prstGeom prst="rect">
                <a:avLst/>
              </a:prstGeom>
              <a:blipFill rotWithShape="0">
                <a:blip r:embed="rId11"/>
                <a:stretch>
                  <a:fillRect/>
                </a:stretch>
              </a:blipFill>
            </p:spPr>
            <p:txBody>
              <a:bodyPr/>
              <a:lstStyle/>
              <a:p>
                <a:r>
                  <a:rPr lang="zh-CN" altLang="en-US">
                    <a:noFill/>
                  </a:rPr>
                  <a:t> </a:t>
                </a:r>
              </a:p>
            </p:txBody>
          </p:sp>
        </mc:Fallback>
      </mc:AlternateContent>
      <p:sp>
        <p:nvSpPr>
          <p:cNvPr id="18" name="矩形 17"/>
          <p:cNvSpPr/>
          <p:nvPr/>
        </p:nvSpPr>
        <p:spPr>
          <a:xfrm>
            <a:off x="1561946" y="6392009"/>
            <a:ext cx="8716873"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很多工具都支持自动微分来计算梯度：</a:t>
            </a:r>
            <a:r>
              <a:rPr lang="en-US" altLang="zh-CN" sz="2400" dirty="0" err="1">
                <a:latin typeface="Microsoft YaHei" charset="-122"/>
                <a:ea typeface="Microsoft YaHei" charset="-122"/>
                <a:cs typeface="Microsoft YaHei" charset="-122"/>
              </a:rPr>
              <a:t>TensorFlow</a:t>
            </a:r>
            <a:r>
              <a:rPr lang="en-US" altLang="zh-CN"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PyTorch</a:t>
            </a:r>
            <a:r>
              <a:rPr lang="en-US" altLang="zh-CN" sz="2400" dirty="0">
                <a:latin typeface="Microsoft YaHei" charset="-122"/>
                <a:ea typeface="Microsoft YaHei" charset="-122"/>
                <a:cs typeface="Microsoft YaHei" charset="-122"/>
              </a:rPr>
              <a:t>, </a:t>
            </a:r>
            <a:r>
              <a:rPr lang="mr-IN"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7" name="文字方塊 2"/>
              <p:cNvSpPr txBox="1"/>
              <p:nvPr/>
            </p:nvSpPr>
            <p:spPr>
              <a:xfrm>
                <a:off x="4903620" y="1241587"/>
                <a:ext cx="6186116" cy="484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b="1" i="0" smtClean="0">
                          <a:latin typeface="Cambria Math" charset="0"/>
                          <a:ea typeface="Cambria Math" charset="0"/>
                          <a:cs typeface="Cambria Math" charset="0"/>
                        </a:rPr>
                        <m:t>𝛉</m:t>
                      </m:r>
                      <m:r>
                        <a:rPr lang="en-US" altLang="zh-TW" sz="2800" i="1">
                          <a:latin typeface="Cambria Math" charset="0"/>
                          <a:ea typeface="Cambria Math" charset="0"/>
                          <a:cs typeface="Cambria Math" charset="0"/>
                        </a:rPr>
                        <m:t>=</m:t>
                      </m:r>
                      <m:d>
                        <m:dPr>
                          <m:begChr m:val="{"/>
                          <m:endChr m:val="}"/>
                          <m:ctrlPr>
                            <a:rPr lang="en-US" altLang="zh-TW" sz="2800" i="1">
                              <a:latin typeface="Cambria Math" panose="02040503050406030204" pitchFamily="18" charset="0"/>
                              <a:ea typeface="Cambria Math" charset="0"/>
                              <a:cs typeface="Cambria Math" charset="0"/>
                            </a:rPr>
                          </m:ctrlPr>
                        </m:dPr>
                        <m:e>
                          <m:sSup>
                            <m:sSupPr>
                              <m:ctrlPr>
                                <a:rPr lang="en-US" altLang="zh-TW" sz="2800" i="1" smtClean="0">
                                  <a:latin typeface="Cambria Math" panose="02040503050406030204" pitchFamily="18" charset="0"/>
                                  <a:ea typeface="Cambria Math" charset="0"/>
                                  <a:cs typeface="Cambria Math" charset="0"/>
                                </a:rPr>
                              </m:ctrlPr>
                            </m:sSupPr>
                            <m:e>
                              <m:r>
                                <a:rPr lang="en-US" altLang="zh-TW" sz="2800" b="1">
                                  <a:latin typeface="Cambria Math" charset="0"/>
                                  <a:ea typeface="Cambria Math" charset="0"/>
                                  <a:cs typeface="Cambria Math" charset="0"/>
                                </a:rPr>
                                <m:t>𝐖</m:t>
                              </m:r>
                            </m:e>
                            <m:sup>
                              <m:r>
                                <a:rPr lang="en-US" altLang="zh-TW" sz="2800" i="1">
                                  <a:latin typeface="Cambria Math" charset="0"/>
                                  <a:ea typeface="Cambria Math" charset="0"/>
                                  <a:cs typeface="Cambria Math" charset="0"/>
                                </a:rPr>
                                <m:t>(1)</m:t>
                              </m:r>
                            </m:sup>
                          </m:sSup>
                          <m:r>
                            <a:rPr lang="en-US" altLang="zh-TW" sz="2800" i="1">
                              <a:latin typeface="Cambria Math" charset="0"/>
                              <a:ea typeface="Cambria Math" charset="0"/>
                              <a:cs typeface="Cambria Math" charset="0"/>
                            </a:rPr>
                            <m:t>,</m:t>
                          </m:r>
                          <m:sSup>
                            <m:sSupPr>
                              <m:ctrlPr>
                                <a:rPr lang="en-US" altLang="zh-TW" sz="2800" i="1" smtClean="0">
                                  <a:latin typeface="Cambria Math" panose="02040503050406030204" pitchFamily="18" charset="0"/>
                                  <a:ea typeface="Cambria Math" charset="0"/>
                                  <a:cs typeface="Cambria Math" charset="0"/>
                                </a:rPr>
                              </m:ctrlPr>
                            </m:sSupPr>
                            <m:e>
                              <m:r>
                                <a:rPr lang="en-US" altLang="zh-TW" sz="2800" b="1">
                                  <a:latin typeface="Cambria Math" charset="0"/>
                                  <a:ea typeface="Cambria Math" charset="0"/>
                                  <a:cs typeface="Cambria Math" charset="0"/>
                                </a:rPr>
                                <m:t>𝐛</m:t>
                              </m:r>
                            </m:e>
                            <m:sup>
                              <m:r>
                                <a:rPr lang="en-US" altLang="zh-TW" sz="2800" b="1">
                                  <a:latin typeface="Cambria Math" charset="0"/>
                                  <a:ea typeface="Cambria Math" charset="0"/>
                                  <a:cs typeface="Cambria Math" charset="0"/>
                                </a:rPr>
                                <m:t>(</m:t>
                              </m:r>
                              <m:r>
                                <a:rPr lang="en-US" altLang="zh-TW" sz="2800" b="1">
                                  <a:latin typeface="Cambria Math" charset="0"/>
                                  <a:ea typeface="Cambria Math" charset="0"/>
                                  <a:cs typeface="Cambria Math" charset="0"/>
                                </a:rPr>
                                <m:t>𝟏</m:t>
                              </m:r>
                              <m:r>
                                <a:rPr lang="en-US" altLang="zh-TW" sz="2800" b="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panose="02040503050406030204" pitchFamily="18" charset="0"/>
                                  <a:ea typeface="Cambria Math" charset="0"/>
                                  <a:cs typeface="Cambria Math" charset="0"/>
                                </a:rPr>
                              </m:ctrlPr>
                            </m:sSupPr>
                            <m:e>
                              <m:r>
                                <a:rPr lang="en-US" altLang="zh-TW" sz="2800" b="1">
                                  <a:latin typeface="Cambria Math" charset="0"/>
                                  <a:ea typeface="Cambria Math" charset="0"/>
                                  <a:cs typeface="Cambria Math" charset="0"/>
                                </a:rPr>
                                <m:t>𝐖</m:t>
                              </m:r>
                            </m:e>
                            <m:sup>
                              <m:r>
                                <a:rPr lang="en-US" altLang="zh-TW"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2</m:t>
                              </m:r>
                              <m:r>
                                <a:rPr lang="en-US" altLang="zh-TW" sz="2800" i="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panose="02040503050406030204" pitchFamily="18" charset="0"/>
                                  <a:ea typeface="Cambria Math" charset="0"/>
                                  <a:cs typeface="Cambria Math" charset="0"/>
                                </a:rPr>
                              </m:ctrlPr>
                            </m:sSupPr>
                            <m:e>
                              <m:r>
                                <a:rPr lang="en-US" altLang="zh-TW" sz="2800" b="1">
                                  <a:latin typeface="Cambria Math" charset="0"/>
                                  <a:ea typeface="Cambria Math" charset="0"/>
                                  <a:cs typeface="Cambria Math" charset="0"/>
                                </a:rPr>
                                <m:t>𝐛</m:t>
                              </m:r>
                            </m:e>
                            <m:sup>
                              <m:r>
                                <a:rPr lang="en-US" altLang="zh-TW" sz="2800" b="1">
                                  <a:latin typeface="Cambria Math" charset="0"/>
                                  <a:ea typeface="Cambria Math" charset="0"/>
                                  <a:cs typeface="Cambria Math" charset="0"/>
                                </a:rPr>
                                <m:t>(</m:t>
                              </m:r>
                              <m:r>
                                <a:rPr lang="en-US" altLang="zh-TW" sz="2800" b="1" i="0" smtClean="0">
                                  <a:latin typeface="Cambria Math" charset="0"/>
                                  <a:ea typeface="Cambria Math" charset="0"/>
                                  <a:cs typeface="Cambria Math" charset="0"/>
                                </a:rPr>
                                <m:t>𝟐</m:t>
                              </m:r>
                              <m:r>
                                <a:rPr lang="en-US" altLang="zh-TW" sz="2800" b="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panose="02040503050406030204" pitchFamily="18" charset="0"/>
                                  <a:ea typeface="Cambria Math" charset="0"/>
                                  <a:cs typeface="Cambria Math" charset="0"/>
                                </a:rPr>
                              </m:ctrlPr>
                            </m:sSupPr>
                            <m:e>
                              <m:r>
                                <a:rPr lang="en-US" altLang="zh-TW" sz="2800" b="1">
                                  <a:latin typeface="Cambria Math" charset="0"/>
                                  <a:ea typeface="Cambria Math" charset="0"/>
                                  <a:cs typeface="Cambria Math" charset="0"/>
                                </a:rPr>
                                <m:t>𝐖</m:t>
                              </m:r>
                            </m:e>
                            <m:sup>
                              <m:r>
                                <a:rPr lang="en-US" altLang="zh-TW"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𝐿</m:t>
                              </m:r>
                              <m:r>
                                <a:rPr lang="en-US" altLang="zh-TW" sz="2800" i="1">
                                  <a:latin typeface="Cambria Math" charset="0"/>
                                  <a:ea typeface="Cambria Math" charset="0"/>
                                  <a:cs typeface="Cambria Math" charset="0"/>
                                </a:rPr>
                                <m:t>)</m:t>
                              </m:r>
                            </m:sup>
                          </m:sSup>
                          <m:r>
                            <a:rPr lang="en-US" altLang="zh-TW" sz="2800" i="1">
                              <a:latin typeface="Cambria Math" charset="0"/>
                              <a:ea typeface="Cambria Math" charset="0"/>
                              <a:cs typeface="Cambria Math" charset="0"/>
                            </a:rPr>
                            <m:t>,</m:t>
                          </m:r>
                          <m:sSup>
                            <m:sSupPr>
                              <m:ctrlPr>
                                <a:rPr lang="en-US" altLang="zh-TW" sz="2800" i="1">
                                  <a:latin typeface="Cambria Math" panose="02040503050406030204" pitchFamily="18" charset="0"/>
                                  <a:ea typeface="Cambria Math" charset="0"/>
                                  <a:cs typeface="Cambria Math" charset="0"/>
                                </a:rPr>
                              </m:ctrlPr>
                            </m:sSupPr>
                            <m:e>
                              <m:r>
                                <a:rPr lang="en-US" altLang="zh-TW" sz="2800" b="1">
                                  <a:latin typeface="Cambria Math" charset="0"/>
                                  <a:ea typeface="Cambria Math" charset="0"/>
                                  <a:cs typeface="Cambria Math" charset="0"/>
                                </a:rPr>
                                <m:t>𝐛</m:t>
                              </m:r>
                            </m:e>
                            <m:sup>
                              <m:r>
                                <a:rPr lang="en-US" altLang="zh-TW" sz="2800" b="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𝐿</m:t>
                              </m:r>
                              <m:r>
                                <a:rPr lang="en-US" altLang="zh-TW" sz="2800" b="1">
                                  <a:latin typeface="Cambria Math" charset="0"/>
                                  <a:ea typeface="Cambria Math" charset="0"/>
                                  <a:cs typeface="Cambria Math" charset="0"/>
                                </a:rPr>
                                <m:t>)</m:t>
                              </m:r>
                            </m:sup>
                          </m:sSup>
                        </m:e>
                      </m:d>
                    </m:oMath>
                  </m:oMathPara>
                </a14:m>
                <a:endParaRPr lang="zh-TW" altLang="en-US" sz="2800" dirty="0">
                  <a:latin typeface="Cambria Math" charset="0"/>
                  <a:ea typeface="Cambria Math" charset="0"/>
                  <a:cs typeface="Cambria Math" charset="0"/>
                </a:endParaRPr>
              </a:p>
            </p:txBody>
          </p:sp>
        </mc:Choice>
        <mc:Fallback xmlns="">
          <p:sp>
            <p:nvSpPr>
              <p:cNvPr id="37" name="文字方塊 2"/>
              <p:cNvSpPr txBox="1">
                <a:spLocks noRot="1" noChangeAspect="1" noMove="1" noResize="1" noEditPoints="1" noAdjustHandles="1" noChangeArrowheads="1" noChangeShapeType="1" noTextEdit="1"/>
              </p:cNvSpPr>
              <p:nvPr/>
            </p:nvSpPr>
            <p:spPr>
              <a:xfrm>
                <a:off x="4903620" y="1241587"/>
                <a:ext cx="6186116" cy="484235"/>
              </a:xfrm>
              <a:prstGeom prst="rect">
                <a:avLst/>
              </a:prstGeom>
              <a:blipFill rotWithShape="0">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06718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39" grpId="0"/>
      <p:bldP spid="40" grpId="0"/>
      <p:bldP spid="21" grpId="0"/>
      <p:bldP spid="7" grpId="0"/>
      <p:bldP spid="9" grpId="0"/>
      <p:bldP spid="26" grpId="0"/>
      <p:bldP spid="14" grpId="0"/>
      <p:bldP spid="31" grpId="0"/>
      <p:bldP spid="15" grpId="0"/>
      <p:bldP spid="33" grpId="0"/>
      <p:bldP spid="34" grpId="0"/>
      <p:bldP spid="3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神经网络符号表示</a:t>
            </a:r>
            <a:endParaRPr lang="en-US" altLang="zh-CN"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746125" y="983171"/>
                <a:ext cx="7515409" cy="5237271"/>
              </a:xfrm>
            </p:spPr>
            <p:txBody>
              <a:bodyPr/>
              <a:lstStyle/>
              <a:p>
                <a14:m>
                  <m:oMath xmlns:m="http://schemas.openxmlformats.org/officeDocument/2006/math">
                    <m:r>
                      <a:rPr lang="en-US" altLang="zh-CN" sz="2800" b="1" i="1" dirty="0" smtClean="0">
                        <a:latin typeface="Cambria Math" charset="0"/>
                      </a:rPr>
                      <m:t>𝒙</m:t>
                    </m:r>
                  </m:oMath>
                </a14:m>
                <a:r>
                  <a:rPr lang="zh-CN" altLang="en-US" sz="2800" dirty="0"/>
                  <a:t>：输入向量</a:t>
                </a:r>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charset="0"/>
                          </a:rPr>
                          <m:t>𝑤</m:t>
                        </m:r>
                      </m:e>
                      <m:sub>
                        <m:r>
                          <a:rPr lang="en-US" altLang="zh-CN" i="1">
                            <a:latin typeface="Cambria Math" charset="0"/>
                          </a:rPr>
                          <m:t>𝑖</m:t>
                        </m:r>
                        <m:r>
                          <a:rPr lang="en-US" altLang="zh-CN" b="0" i="1" smtClean="0">
                            <a:latin typeface="Cambria Math" charset="0"/>
                          </a:rPr>
                          <m:t>,</m:t>
                        </m:r>
                        <m:r>
                          <a:rPr lang="en-US" altLang="zh-CN" i="1">
                            <a:latin typeface="Cambria Math" charset="0"/>
                          </a:rPr>
                          <m:t>𝑗</m:t>
                        </m:r>
                      </m:sub>
                      <m:sup>
                        <m:r>
                          <a:rPr lang="en-US" altLang="zh-CN" i="1">
                            <a:latin typeface="Cambria Math" charset="0"/>
                          </a:rPr>
                          <m:t>(</m:t>
                        </m:r>
                        <m:r>
                          <a:rPr lang="en-US" altLang="zh-CN" i="1">
                            <a:latin typeface="Cambria Math" charset="0"/>
                          </a:rPr>
                          <m:t>𝑙</m:t>
                        </m:r>
                        <m:r>
                          <a:rPr lang="en-US" altLang="zh-CN" i="1">
                            <a:latin typeface="Cambria Math" charset="0"/>
                          </a:rPr>
                          <m:t>)</m:t>
                        </m:r>
                      </m:sup>
                    </m:sSubSup>
                  </m:oMath>
                </a14:m>
                <a:r>
                  <a:rPr lang="zh-CN" altLang="en-US" sz="2800" dirty="0"/>
                  <a:t>：连接第</a:t>
                </a:r>
                <a14:m>
                  <m:oMath xmlns:m="http://schemas.openxmlformats.org/officeDocument/2006/math">
                    <m:d>
                      <m:dPr>
                        <m:ctrlPr>
                          <a:rPr lang="mr-IN" altLang="zh-CN" sz="2800" i="1">
                            <a:latin typeface="Cambria Math" panose="02040503050406030204" pitchFamily="18" charset="0"/>
                          </a:rPr>
                        </m:ctrlPr>
                      </m:dPr>
                      <m:e>
                        <m:r>
                          <a:rPr lang="en-US" altLang="zh-CN" sz="2800" dirty="0">
                            <a:latin typeface="Cambria Math" charset="0"/>
                          </a:rPr>
                          <m:t>𝑙</m:t>
                        </m:r>
                        <m:r>
                          <a:rPr lang="en-US" altLang="zh-CN" sz="2800" dirty="0">
                            <a:latin typeface="Cambria Math" charset="0"/>
                          </a:rPr>
                          <m:t>−1</m:t>
                        </m:r>
                      </m:e>
                    </m:d>
                  </m:oMath>
                </a14:m>
                <a:r>
                  <a:rPr lang="zh-CN" altLang="en-US" sz="2800" dirty="0"/>
                  <a:t>层的第</a:t>
                </a:r>
                <a14:m>
                  <m:oMath xmlns:m="http://schemas.openxmlformats.org/officeDocument/2006/math">
                    <m:r>
                      <a:rPr lang="en-US" altLang="zh-CN" sz="2800" b="0" i="1" dirty="0" smtClean="0">
                        <a:latin typeface="Cambria Math" charset="0"/>
                      </a:rPr>
                      <m:t>𝑗</m:t>
                    </m:r>
                  </m:oMath>
                </a14:m>
                <a:r>
                  <a:rPr lang="zh-CN" altLang="en-US" sz="2800" dirty="0"/>
                  <a:t>个神经元到第</a:t>
                </a:r>
                <a14:m>
                  <m:oMath xmlns:m="http://schemas.openxmlformats.org/officeDocument/2006/math">
                    <m:r>
                      <a:rPr lang="en-US" altLang="zh-CN" sz="2800" dirty="0">
                        <a:latin typeface="Cambria Math" charset="0"/>
                      </a:rPr>
                      <m:t>𝑙</m:t>
                    </m:r>
                  </m:oMath>
                </a14:m>
                <a:r>
                  <a:rPr lang="zh-CN" altLang="en-US" sz="2800" dirty="0"/>
                  <a:t>层的第</a:t>
                </a:r>
                <a14:m>
                  <m:oMath xmlns:m="http://schemas.openxmlformats.org/officeDocument/2006/math">
                    <m:r>
                      <a:rPr lang="en-US" altLang="zh-CN" sz="2800" b="0" i="1" dirty="0" smtClean="0">
                        <a:latin typeface="Cambria Math" charset="0"/>
                      </a:rPr>
                      <m:t>𝑖</m:t>
                    </m:r>
                  </m:oMath>
                </a14:m>
                <a:r>
                  <a:rPr lang="zh-CN" altLang="en-US" sz="2800" dirty="0"/>
                  <a:t>个神经元的权重</a:t>
                </a:r>
                <a:endParaRPr lang="en-US" altLang="zh-CN" dirty="0"/>
              </a:p>
              <a:p>
                <a14:m>
                  <m:oMath xmlns:m="http://schemas.openxmlformats.org/officeDocument/2006/math">
                    <m:sSubSup>
                      <m:sSubSupPr>
                        <m:ctrlPr>
                          <a:rPr lang="en-US" altLang="zh-CN" sz="2800" i="1" dirty="0" smtClean="0">
                            <a:latin typeface="Cambria Math" panose="02040503050406030204" pitchFamily="18" charset="0"/>
                          </a:rPr>
                        </m:ctrlPr>
                      </m:sSubSupPr>
                      <m:e>
                        <m:r>
                          <a:rPr lang="en-US" altLang="zh-CN" sz="2800" b="0" i="1" dirty="0" smtClean="0">
                            <a:latin typeface="Cambria Math" charset="0"/>
                          </a:rPr>
                          <m:t>𝑏</m:t>
                        </m:r>
                      </m:e>
                      <m:sub>
                        <m:r>
                          <a:rPr lang="en-US" altLang="zh-CN" sz="2800" b="0" i="1" dirty="0" smtClean="0">
                            <a:latin typeface="Cambria Math" charset="0"/>
                          </a:rPr>
                          <m:t>𝑖</m:t>
                        </m:r>
                      </m:sub>
                      <m:sup>
                        <m:r>
                          <a:rPr lang="en-US" altLang="zh-CN" sz="2800" b="0" i="1" dirty="0" smtClean="0">
                            <a:latin typeface="Cambria Math" charset="0"/>
                          </a:rPr>
                          <m:t>(</m:t>
                        </m:r>
                        <m:r>
                          <a:rPr lang="en-US" altLang="zh-CN" sz="2800" b="0" i="1" dirty="0" smtClean="0">
                            <a:latin typeface="Cambria Math" charset="0"/>
                          </a:rPr>
                          <m:t>𝑙</m:t>
                        </m:r>
                        <m:r>
                          <a:rPr lang="en-US" altLang="zh-CN" sz="2800" b="0" i="1" dirty="0" smtClean="0">
                            <a:latin typeface="Cambria Math" charset="0"/>
                          </a:rPr>
                          <m:t>)</m:t>
                        </m:r>
                      </m:sup>
                    </m:sSubSup>
                  </m:oMath>
                </a14:m>
                <a:r>
                  <a:rPr lang="zh-CN" altLang="en-US" sz="2800" dirty="0"/>
                  <a:t>：第</a:t>
                </a:r>
                <a14:m>
                  <m:oMath xmlns:m="http://schemas.openxmlformats.org/officeDocument/2006/math">
                    <m:r>
                      <a:rPr lang="en-US" altLang="zh-CN" sz="2800" dirty="0">
                        <a:latin typeface="Cambria Math" charset="0"/>
                      </a:rPr>
                      <m:t>𝑙</m:t>
                    </m:r>
                  </m:oMath>
                </a14:m>
                <a:r>
                  <a:rPr lang="zh-CN" altLang="en-US" sz="2800" dirty="0"/>
                  <a:t>层的第</a:t>
                </a:r>
                <a14:m>
                  <m:oMath xmlns:m="http://schemas.openxmlformats.org/officeDocument/2006/math">
                    <m:r>
                      <a:rPr lang="en-US" altLang="zh-CN" sz="2800" b="0" i="1" smtClean="0">
                        <a:latin typeface="Cambria Math" charset="0"/>
                      </a:rPr>
                      <m:t>𝑖</m:t>
                    </m:r>
                  </m:oMath>
                </a14:m>
                <a:r>
                  <a:rPr lang="zh-CN" altLang="en-US" sz="2800" dirty="0"/>
                  <a:t>个神经元的权重</a:t>
                </a:r>
                <a:endParaRPr lang="en-US" altLang="zh-CN" dirty="0"/>
              </a:p>
              <a:p>
                <a14:m>
                  <m:oMath xmlns:m="http://schemas.openxmlformats.org/officeDocument/2006/math">
                    <m:sSubSup>
                      <m:sSubSupPr>
                        <m:ctrlPr>
                          <a:rPr lang="en-US" altLang="zh-CN" i="1" dirty="0">
                            <a:latin typeface="Cambria Math" panose="02040503050406030204" pitchFamily="18" charset="0"/>
                          </a:rPr>
                        </m:ctrlPr>
                      </m:sSubSupPr>
                      <m:e>
                        <m:r>
                          <a:rPr lang="en-US" altLang="zh-CN" b="0" i="1" dirty="0" smtClean="0">
                            <a:latin typeface="Cambria Math" charset="0"/>
                          </a:rPr>
                          <m:t>𝑧</m:t>
                        </m:r>
                      </m:e>
                      <m:sub>
                        <m:r>
                          <a:rPr lang="en-US" altLang="zh-CN" i="1" dirty="0">
                            <a:latin typeface="Cambria Math" charset="0"/>
                          </a:rPr>
                          <m:t>𝑖</m:t>
                        </m:r>
                      </m:sub>
                      <m:sup>
                        <m:r>
                          <a:rPr lang="en-US" altLang="zh-CN" i="1" dirty="0">
                            <a:latin typeface="Cambria Math" charset="0"/>
                          </a:rPr>
                          <m:t>(</m:t>
                        </m:r>
                        <m:r>
                          <a:rPr lang="en-US" altLang="zh-CN" i="1" dirty="0">
                            <a:latin typeface="Cambria Math" charset="0"/>
                          </a:rPr>
                          <m:t>𝑙</m:t>
                        </m:r>
                        <m:r>
                          <a:rPr lang="en-US" altLang="zh-CN" i="1" dirty="0">
                            <a:latin typeface="Cambria Math" charset="0"/>
                          </a:rPr>
                          <m:t>)</m:t>
                        </m:r>
                      </m:sup>
                    </m:sSubSup>
                  </m:oMath>
                </a14:m>
                <a:r>
                  <a:rPr lang="zh-CN" altLang="en-US" sz="2800" dirty="0"/>
                  <a:t>：第</a:t>
                </a:r>
                <a14:m>
                  <m:oMath xmlns:m="http://schemas.openxmlformats.org/officeDocument/2006/math">
                    <m:r>
                      <a:rPr lang="en-US" altLang="zh-CN" sz="2800" dirty="0">
                        <a:latin typeface="Cambria Math" charset="0"/>
                      </a:rPr>
                      <m:t>𝑙</m:t>
                    </m:r>
                  </m:oMath>
                </a14:m>
                <a:r>
                  <a:rPr lang="zh-CN" altLang="en-US" sz="2800" dirty="0"/>
                  <a:t>层的第</a:t>
                </a:r>
                <a14:m>
                  <m:oMath xmlns:m="http://schemas.openxmlformats.org/officeDocument/2006/math">
                    <m:r>
                      <a:rPr lang="en-US" altLang="zh-CN" sz="2800" b="0" i="1" smtClean="0">
                        <a:latin typeface="Cambria Math" charset="0"/>
                      </a:rPr>
                      <m:t>𝑖</m:t>
                    </m:r>
                  </m:oMath>
                </a14:m>
                <a:r>
                  <a:rPr lang="zh-CN" altLang="en-US" sz="2800" dirty="0"/>
                  <a:t>个神经元的激活函数的输入</a:t>
                </a:r>
                <a:endParaRPr lang="en-US" altLang="zh-CN" sz="2800" dirty="0"/>
              </a:p>
              <a:p>
                <a14:m>
                  <m:oMath xmlns:m="http://schemas.openxmlformats.org/officeDocument/2006/math">
                    <m:r>
                      <a:rPr lang="zh-CN" altLang="en-US" sz="2800" dirty="0">
                        <a:latin typeface="Cambria Math" charset="0"/>
                      </a:rPr>
                      <m:t>𝜎</m:t>
                    </m:r>
                    <m:r>
                      <a:rPr lang="en-US" altLang="zh-CN" sz="2800" dirty="0">
                        <a:latin typeface="Cambria Math" charset="0"/>
                      </a:rPr>
                      <m:t>(.)</m:t>
                    </m:r>
                  </m:oMath>
                </a14:m>
                <a:r>
                  <a:rPr lang="en-US" altLang="zh-CN" sz="2800" dirty="0"/>
                  <a:t> </a:t>
                </a:r>
                <a:r>
                  <a:rPr lang="zh-CN" altLang="en-US" sz="2800" dirty="0"/>
                  <a:t>：激活函数</a:t>
                </a:r>
                <a:endParaRPr lang="en-US" altLang="zh-CN" dirty="0"/>
              </a:p>
              <a:p>
                <a14:m>
                  <m:oMath xmlns:m="http://schemas.openxmlformats.org/officeDocument/2006/math">
                    <m:sSubSup>
                      <m:sSubSupPr>
                        <m:ctrlPr>
                          <a:rPr lang="en-US" altLang="zh-CN" i="1" dirty="0">
                            <a:latin typeface="Cambria Math" panose="02040503050406030204" pitchFamily="18" charset="0"/>
                          </a:rPr>
                        </m:ctrlPr>
                      </m:sSubSupPr>
                      <m:e>
                        <m:r>
                          <a:rPr lang="en-US" altLang="zh-CN" b="0" i="1" dirty="0" smtClean="0">
                            <a:latin typeface="Cambria Math" charset="0"/>
                          </a:rPr>
                          <m:t>𝑎</m:t>
                        </m:r>
                      </m:e>
                      <m:sub>
                        <m:r>
                          <a:rPr lang="en-US" altLang="zh-CN" i="1" dirty="0">
                            <a:latin typeface="Cambria Math" charset="0"/>
                          </a:rPr>
                          <m:t>𝑖</m:t>
                        </m:r>
                      </m:sub>
                      <m:sup>
                        <m:r>
                          <a:rPr lang="en-US" altLang="zh-CN" i="1" dirty="0">
                            <a:latin typeface="Cambria Math" charset="0"/>
                          </a:rPr>
                          <m:t>(</m:t>
                        </m:r>
                        <m:r>
                          <a:rPr lang="en-US" altLang="zh-CN" i="1" dirty="0">
                            <a:latin typeface="Cambria Math" charset="0"/>
                          </a:rPr>
                          <m:t>𝑙</m:t>
                        </m:r>
                        <m:r>
                          <a:rPr lang="en-US" altLang="zh-CN" i="1" dirty="0">
                            <a:latin typeface="Cambria Math" charset="0"/>
                          </a:rPr>
                          <m:t>)</m:t>
                        </m:r>
                      </m:sup>
                    </m:sSubSup>
                  </m:oMath>
                </a14:m>
                <a:r>
                  <a:rPr lang="zh-CN" altLang="en-US" sz="2800" dirty="0"/>
                  <a:t>：第</a:t>
                </a:r>
                <a14:m>
                  <m:oMath xmlns:m="http://schemas.openxmlformats.org/officeDocument/2006/math">
                    <m:r>
                      <a:rPr lang="en-US" altLang="zh-CN" sz="2800" dirty="0">
                        <a:latin typeface="Cambria Math" charset="0"/>
                      </a:rPr>
                      <m:t>𝑙</m:t>
                    </m:r>
                  </m:oMath>
                </a14:m>
                <a:r>
                  <a:rPr lang="zh-CN" altLang="en-US" sz="2800" dirty="0"/>
                  <a:t>层的第</a:t>
                </a:r>
                <a14:m>
                  <m:oMath xmlns:m="http://schemas.openxmlformats.org/officeDocument/2006/math">
                    <m:r>
                      <a:rPr lang="en-US" altLang="zh-CN" i="1">
                        <a:latin typeface="Cambria Math" charset="0"/>
                      </a:rPr>
                      <m:t>𝑖</m:t>
                    </m:r>
                  </m:oMath>
                </a14:m>
                <a:r>
                  <a:rPr lang="zh-CN" altLang="en-US" sz="2800" dirty="0"/>
                  <a:t>个神经元的激活函数的输出</a:t>
                </a:r>
                <a:endParaRPr lang="en-US" altLang="zh-CN" dirty="0"/>
              </a:p>
              <a:p>
                <a14:m>
                  <m:oMath xmlns:m="http://schemas.openxmlformats.org/officeDocument/2006/math">
                    <m:acc>
                      <m:accPr>
                        <m:chr m:val="̂"/>
                        <m:ctrlPr>
                          <a:rPr lang="en-US" altLang="zh-CN" sz="2800" i="1" dirty="0" smtClean="0">
                            <a:latin typeface="Cambria Math" panose="02040503050406030204" pitchFamily="18" charset="0"/>
                          </a:rPr>
                        </m:ctrlPr>
                      </m:accPr>
                      <m:e>
                        <m:r>
                          <a:rPr lang="en-US" altLang="zh-CN" b="1" i="1" dirty="0" smtClean="0">
                            <a:latin typeface="Cambria Math" charset="0"/>
                          </a:rPr>
                          <m:t>𝒚</m:t>
                        </m:r>
                      </m:e>
                    </m:acc>
                  </m:oMath>
                </a14:m>
                <a:r>
                  <a:rPr lang="zh-CN" altLang="en-US" sz="2800" dirty="0"/>
                  <a:t>：输出向量</a:t>
                </a:r>
                <a:endParaRPr lang="en-US" altLang="zh-CN" sz="2800" dirty="0"/>
              </a:p>
              <a:p>
                <a14:m>
                  <m:oMath xmlns:m="http://schemas.openxmlformats.org/officeDocument/2006/math">
                    <m:r>
                      <a:rPr lang="en-US" altLang="zh-CN" b="1" i="1" dirty="0" smtClean="0">
                        <a:latin typeface="Cambria Math" charset="0"/>
                      </a:rPr>
                      <m:t>𝒚</m:t>
                    </m:r>
                  </m:oMath>
                </a14:m>
                <a:r>
                  <a:rPr lang="zh-CN" altLang="en-US" dirty="0"/>
                  <a:t>：真实标签</a:t>
                </a:r>
                <a:endParaRPr lang="en-US" altLang="zh-CN" dirty="0"/>
              </a:p>
              <a:p>
                <a:r>
                  <a:rPr lang="zh-CN" altLang="en-US" sz="2800" dirty="0"/>
                  <a:t> </a:t>
                </a:r>
                <a14:m>
                  <m:oMath xmlns:m="http://schemas.openxmlformats.org/officeDocument/2006/math">
                    <m:r>
                      <a:rPr lang="en-US" altLang="zh-CN" sz="2800" dirty="0">
                        <a:latin typeface="Cambria Math" charset="0"/>
                      </a:rPr>
                      <m:t>𝐽</m:t>
                    </m:r>
                  </m:oMath>
                </a14:m>
                <a:r>
                  <a:rPr lang="zh-CN" altLang="en-US" sz="2800" dirty="0"/>
                  <a:t>：目标函数</a:t>
                </a:r>
                <a:endParaRPr lang="en-US" altLang="zh-CN" dirty="0"/>
              </a:p>
              <a:p>
                <a14:m>
                  <m:oMath xmlns:m="http://schemas.openxmlformats.org/officeDocument/2006/math">
                    <m:sSubSup>
                      <m:sSubSupPr>
                        <m:ctrlPr>
                          <a:rPr lang="en-US" altLang="zh-CN" i="1" dirty="0">
                            <a:latin typeface="Cambria Math" panose="02040503050406030204" pitchFamily="18" charset="0"/>
                          </a:rPr>
                        </m:ctrlPr>
                      </m:sSubSupPr>
                      <m:e>
                        <m:r>
                          <a:rPr lang="en-US" altLang="zh-CN" i="1" dirty="0" smtClean="0">
                            <a:latin typeface="Cambria Math" charset="0"/>
                            <a:ea typeface="Cambria Math" charset="0"/>
                            <a:cs typeface="Cambria Math" charset="0"/>
                          </a:rPr>
                          <m:t>𝛿</m:t>
                        </m:r>
                      </m:e>
                      <m:sub>
                        <m:r>
                          <a:rPr lang="en-US" altLang="zh-CN" i="1" dirty="0">
                            <a:latin typeface="Cambria Math" charset="0"/>
                          </a:rPr>
                          <m:t>𝑖</m:t>
                        </m:r>
                      </m:sub>
                      <m:sup>
                        <m:r>
                          <a:rPr lang="en-US" altLang="zh-CN" i="1" dirty="0">
                            <a:latin typeface="Cambria Math" charset="0"/>
                          </a:rPr>
                          <m:t>(</m:t>
                        </m:r>
                        <m:r>
                          <a:rPr lang="en-US" altLang="zh-CN" i="1" dirty="0">
                            <a:latin typeface="Cambria Math" charset="0"/>
                          </a:rPr>
                          <m:t>𝑙</m:t>
                        </m:r>
                        <m:r>
                          <a:rPr lang="en-US" altLang="zh-CN" i="1" dirty="0">
                            <a:latin typeface="Cambria Math" charset="0"/>
                          </a:rPr>
                          <m:t>)</m:t>
                        </m:r>
                      </m:sup>
                    </m:sSubSup>
                  </m:oMath>
                </a14:m>
                <a:r>
                  <a:rPr lang="zh-CN" altLang="en-US" sz="2800" dirty="0"/>
                  <a:t>：第</a:t>
                </a:r>
                <a14:m>
                  <m:oMath xmlns:m="http://schemas.openxmlformats.org/officeDocument/2006/math">
                    <m:r>
                      <a:rPr lang="en-US" altLang="zh-CN" sz="2800" dirty="0">
                        <a:latin typeface="Cambria Math" charset="0"/>
                      </a:rPr>
                      <m:t>𝑙</m:t>
                    </m:r>
                  </m:oMath>
                </a14:m>
                <a:r>
                  <a:rPr lang="zh-CN" altLang="en-US" sz="2800" dirty="0"/>
                  <a:t>层的第</a:t>
                </a:r>
                <a14:m>
                  <m:oMath xmlns:m="http://schemas.openxmlformats.org/officeDocument/2006/math">
                    <m:r>
                      <a:rPr lang="en-US" altLang="zh-CN" i="1">
                        <a:latin typeface="Cambria Math" charset="0"/>
                      </a:rPr>
                      <m:t>𝑖</m:t>
                    </m:r>
                  </m:oMath>
                </a14:m>
                <a:r>
                  <a:rPr lang="zh-CN" altLang="en-US" sz="2800" dirty="0"/>
                  <a:t>个神经元的误差函数</a:t>
                </a:r>
                <a:endParaRPr lang="en-US"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746125" y="983171"/>
                <a:ext cx="7515409" cy="5237271"/>
              </a:xfrm>
              <a:blipFill rotWithShape="0">
                <a:blip r:embed="rId3"/>
                <a:stretch>
                  <a:fillRect l="-1379" t="-1164" b="-60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6601630" y="5729089"/>
                <a:ext cx="2035350" cy="9827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a:latin typeface="Cambria Math" panose="02040503050406030204" pitchFamily="18" charset="0"/>
                            </a:rPr>
                          </m:ctrlPr>
                        </m:sSubSupPr>
                        <m:e>
                          <m:r>
                            <a:rPr lang="en-US" altLang="zh-CN" sz="2400" i="1" dirty="0">
                              <a:latin typeface="Cambria Math" charset="0"/>
                              <a:ea typeface="Cambria Math" charset="0"/>
                              <a:cs typeface="Cambria Math" charset="0"/>
                            </a:rPr>
                            <m:t>𝛿</m:t>
                          </m:r>
                        </m:e>
                        <m:sub>
                          <m:r>
                            <a:rPr lang="en-US" altLang="zh-CN" sz="2400" i="1" dirty="0">
                              <a:latin typeface="Cambria Math" charset="0"/>
                            </a:rPr>
                            <m:t>𝑖</m:t>
                          </m:r>
                        </m:sub>
                        <m:sup>
                          <m:r>
                            <a:rPr lang="en-US" altLang="zh-CN" sz="2400" i="1" dirty="0">
                              <a:latin typeface="Cambria Math" charset="0"/>
                            </a:rPr>
                            <m:t>(</m:t>
                          </m:r>
                          <m:r>
                            <a:rPr lang="en-US" altLang="zh-CN" sz="2400" i="1" dirty="0">
                              <a:latin typeface="Cambria Math" charset="0"/>
                            </a:rPr>
                            <m:t>𝑙</m:t>
                          </m:r>
                          <m:r>
                            <a:rPr lang="en-US" altLang="zh-CN" sz="2400" i="1" dirty="0">
                              <a:latin typeface="Cambria Math" charset="0"/>
                            </a:rPr>
                            <m:t>)</m:t>
                          </m:r>
                        </m:sup>
                      </m:sSubSup>
                      <m:r>
                        <a:rPr lang="en-US" altLang="zh-CN" sz="2400" b="0" i="1" smtClean="0">
                          <a:latin typeface="Cambria Math" charset="0"/>
                        </a:rPr>
                        <m:t>=</m:t>
                      </m:r>
                      <m:f>
                        <m:fPr>
                          <m:ctrlPr>
                            <a:rPr lang="mr-IN" altLang="zh-CN" sz="2400" b="0" i="1" smtClean="0">
                              <a:latin typeface="Cambria Math" panose="02040503050406030204" pitchFamily="18" charset="0"/>
                            </a:rPr>
                          </m:ctrlPr>
                        </m:fPr>
                        <m:num>
                          <m:r>
                            <a:rPr lang="mr-IN" altLang="zh-CN" sz="2400" b="0" i="1" smtClean="0">
                              <a:latin typeface="Cambria Math" charset="0"/>
                              <a:ea typeface="Cambria Math" charset="0"/>
                              <a:cs typeface="Cambria Math" charset="0"/>
                            </a:rPr>
                            <m:t>𝜕</m:t>
                          </m:r>
                          <m:r>
                            <a:rPr lang="en-US" altLang="zh-CN" sz="2400" b="0" i="1" smtClean="0">
                              <a:latin typeface="Cambria Math" charset="0"/>
                              <a:ea typeface="Cambria Math" charset="0"/>
                              <a:cs typeface="Cambria Math" charset="0"/>
                            </a:rPr>
                            <m:t>𝐽</m:t>
                          </m:r>
                        </m:num>
                        <m:den>
                          <m:sSubSup>
                            <m:sSubSupPr>
                              <m:ctrlPr>
                                <a:rPr lang="en-US" altLang="zh-CN" sz="2400" i="1" dirty="0">
                                  <a:latin typeface="Cambria Math" panose="02040503050406030204" pitchFamily="18" charset="0"/>
                                </a:rPr>
                              </m:ctrlPr>
                            </m:sSubSupPr>
                            <m:e>
                              <m:r>
                                <a:rPr lang="en-US" altLang="zh-CN" sz="2400" i="1" dirty="0">
                                  <a:latin typeface="Cambria Math" charset="0"/>
                                </a:rPr>
                                <m:t>𝑧</m:t>
                              </m:r>
                            </m:e>
                            <m:sub>
                              <m:r>
                                <a:rPr lang="en-US" altLang="zh-CN" sz="2400" i="1" dirty="0">
                                  <a:latin typeface="Cambria Math" charset="0"/>
                                </a:rPr>
                                <m:t>𝑖</m:t>
                              </m:r>
                            </m:sub>
                            <m:sup>
                              <m:r>
                                <a:rPr lang="en-US" altLang="zh-CN" sz="2400" i="1" dirty="0">
                                  <a:latin typeface="Cambria Math" charset="0"/>
                                </a:rPr>
                                <m:t>(</m:t>
                              </m:r>
                              <m:r>
                                <a:rPr lang="en-US" altLang="zh-CN" sz="2400" i="1" dirty="0">
                                  <a:latin typeface="Cambria Math" charset="0"/>
                                </a:rPr>
                                <m:t>𝑙</m:t>
                              </m:r>
                              <m:r>
                                <a:rPr lang="en-US" altLang="zh-CN" sz="2400" i="1" dirty="0">
                                  <a:latin typeface="Cambria Math" charset="0"/>
                                </a:rPr>
                                <m:t>)</m:t>
                              </m:r>
                            </m:sup>
                          </m:sSubSup>
                        </m:den>
                      </m:f>
                    </m:oMath>
                  </m:oMathPara>
                </a14:m>
                <a:endParaRPr lang="en-US" altLang="zh-CN"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6601630" y="5729089"/>
                <a:ext cx="2035350" cy="98270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910988" y="3995601"/>
                <a:ext cx="2106859"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a:latin typeface="Cambria Math" panose="02040503050406030204" pitchFamily="18" charset="0"/>
                            </a:rPr>
                          </m:ctrlPr>
                        </m:sSubSupPr>
                        <m:e>
                          <m:r>
                            <a:rPr kumimoji="1" lang="en-US" altLang="zh-CN" sz="2400" i="1">
                              <a:latin typeface="Cambria Math" charset="0"/>
                            </a:rPr>
                            <m:t>𝑎</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r>
                        <a:rPr kumimoji="1" lang="en-US" altLang="zh-CN" sz="2400" i="1">
                          <a:latin typeface="Cambria Math" charset="0"/>
                        </a:rPr>
                        <m:t>=</m:t>
                      </m:r>
                      <m:r>
                        <a:rPr kumimoji="1" lang="en-US" altLang="zh-CN" sz="2400" i="1">
                          <a:latin typeface="Cambria Math" charset="0"/>
                          <a:ea typeface="Cambria Math" charset="0"/>
                          <a:cs typeface="Cambria Math" charset="0"/>
                        </a:rPr>
                        <m:t>𝜎</m:t>
                      </m:r>
                      <m:d>
                        <m:dPr>
                          <m:ctrlPr>
                            <a:rPr kumimoji="1" lang="mr-IN" altLang="zh-CN" sz="2400" i="1">
                              <a:latin typeface="Cambria Math" panose="02040503050406030204" pitchFamily="18" charset="0"/>
                              <a:ea typeface="Cambria Math" charset="0"/>
                              <a:cs typeface="Cambria Math" charset="0"/>
                            </a:rPr>
                          </m:ctrlPr>
                        </m:dP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𝑧</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e>
                      </m:d>
                    </m:oMath>
                  </m:oMathPara>
                </a14:m>
                <a:endParaRPr kumimoji="1"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7910988" y="3995601"/>
                <a:ext cx="2106859" cy="64504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892700" y="2933608"/>
                <a:ext cx="4177490" cy="89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a:latin typeface="Cambria Math" charset="0"/>
                            </a:rPr>
                            <m:t>𝑧</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r>
                        <a:rPr kumimoji="1" lang="en-US" altLang="zh-CN" sz="2400" i="1">
                          <a:latin typeface="Cambria Math" charset="0"/>
                        </a:rPr>
                        <m:t>=</m:t>
                      </m:r>
                      <m:nary>
                        <m:naryPr>
                          <m:chr m:val="∑"/>
                          <m:limLoc m:val="subSup"/>
                          <m:ctrlPr>
                            <a:rPr kumimoji="1" lang="is-IS" altLang="zh-CN" sz="2400" i="1">
                              <a:latin typeface="Cambria Math" panose="02040503050406030204" pitchFamily="18" charset="0"/>
                            </a:rPr>
                          </m:ctrlPr>
                        </m:naryPr>
                        <m:sub>
                          <m:r>
                            <m:rPr>
                              <m:brk m:alnAt="25"/>
                            </m:rPr>
                            <a:rPr kumimoji="1" lang="en-US" altLang="zh-CN" sz="2400" i="1">
                              <a:latin typeface="Cambria Math" charset="0"/>
                            </a:rPr>
                            <m:t>𝑗</m:t>
                          </m:r>
                          <m:r>
                            <a:rPr kumimoji="1" lang="en-US" altLang="zh-CN" sz="2400" i="1">
                              <a:latin typeface="Cambria Math" charset="0"/>
                            </a:rPr>
                            <m:t>=1</m:t>
                          </m:r>
                        </m:sub>
                        <m:sup>
                          <m:sSub>
                            <m:sSubPr>
                              <m:ctrlPr>
                                <a:rPr kumimoji="1" lang="en-US" altLang="zh-CN" sz="2400" i="1">
                                  <a:latin typeface="Cambria Math" panose="02040503050406030204" pitchFamily="18" charset="0"/>
                                </a:rPr>
                              </m:ctrlPr>
                            </m:sSubPr>
                            <m:e>
                              <m:r>
                                <a:rPr kumimoji="1" lang="en-US" altLang="zh-CN" sz="2400" i="1">
                                  <a:latin typeface="Cambria Math" charset="0"/>
                                </a:rPr>
                                <m:t>𝑁</m:t>
                              </m:r>
                            </m:e>
                            <m:sub>
                              <m:r>
                                <a:rPr kumimoji="1" lang="en-US" altLang="zh-CN" sz="2400" i="1">
                                  <a:latin typeface="Cambria Math" charset="0"/>
                                </a:rPr>
                                <m:t>𝑙</m:t>
                              </m:r>
                              <m:r>
                                <a:rPr kumimoji="1" lang="en-US" altLang="zh-CN" sz="2400" i="1">
                                  <a:latin typeface="Cambria Math" charset="0"/>
                                </a:rPr>
                                <m:t>−1</m:t>
                              </m:r>
                            </m:sub>
                          </m:sSub>
                        </m:sup>
                        <m:e>
                          <m:sSubSup>
                            <m:sSubSupPr>
                              <m:ctrlPr>
                                <a:rPr kumimoji="1" lang="en-US" altLang="zh-CN" sz="2400" i="1">
                                  <a:latin typeface="Cambria Math" panose="02040503050406030204" pitchFamily="18" charset="0"/>
                                </a:rPr>
                              </m:ctrlPr>
                            </m:sSubSupPr>
                            <m:e>
                              <m:r>
                                <a:rPr kumimoji="1" lang="en-US" altLang="zh-CN" sz="2400" i="1">
                                  <a:latin typeface="Cambria Math" charset="0"/>
                                </a:rPr>
                                <m:t>𝑤</m:t>
                              </m:r>
                            </m:e>
                            <m:sub>
                              <m:r>
                                <a:rPr kumimoji="1" lang="en-US" altLang="zh-CN" sz="2400" i="1">
                                  <a:latin typeface="Cambria Math" charset="0"/>
                                </a:rPr>
                                <m:t>𝑖</m:t>
                              </m:r>
                              <m:r>
                                <a:rPr kumimoji="1" lang="en-US" altLang="zh-CN" sz="2400" b="0" i="1" smtClean="0">
                                  <a:latin typeface="Cambria Math" charset="0"/>
                                </a:rPr>
                                <m:t>,</m:t>
                              </m:r>
                              <m:r>
                                <a:rPr kumimoji="1" lang="en-US" altLang="zh-CN" sz="2400" i="1">
                                  <a:latin typeface="Cambria Math" charset="0"/>
                                </a:rPr>
                                <m:t>𝑗</m:t>
                              </m:r>
                            </m:sub>
                            <m:sup>
                              <m:d>
                                <m:dPr>
                                  <m:ctrlPr>
                                    <a:rPr kumimoji="1" lang="en-US" altLang="zh-CN" sz="2400" i="1">
                                      <a:latin typeface="Cambria Math" panose="02040503050406030204" pitchFamily="18" charset="0"/>
                                    </a:rPr>
                                  </m:ctrlPr>
                                </m:dPr>
                                <m:e>
                                  <m:r>
                                    <a:rPr kumimoji="1" lang="en-US" altLang="zh-CN" sz="2400" i="1">
                                      <a:latin typeface="Cambria Math" charset="0"/>
                                    </a:rPr>
                                    <m:t>𝑙</m:t>
                                  </m:r>
                                </m:e>
                              </m:d>
                            </m:sup>
                          </m:sSubSup>
                          <m:sSubSup>
                            <m:sSubSupPr>
                              <m:ctrlPr>
                                <a:rPr kumimoji="1" lang="en-US" altLang="zh-CN" sz="2400" i="1">
                                  <a:latin typeface="Cambria Math" panose="02040503050406030204" pitchFamily="18" charset="0"/>
                                </a:rPr>
                              </m:ctrlPr>
                            </m:sSubSupPr>
                            <m:e>
                              <m:r>
                                <a:rPr kumimoji="1" lang="en-US" altLang="zh-CN" sz="2400" i="1">
                                  <a:latin typeface="Cambria Math" charset="0"/>
                                </a:rPr>
                                <m:t>𝑎</m:t>
                              </m:r>
                            </m:e>
                            <m:sub>
                              <m:r>
                                <a:rPr kumimoji="1" lang="en-US" altLang="zh-CN" sz="2400" i="1">
                                  <a:latin typeface="Cambria Math" charset="0"/>
                                </a:rPr>
                                <m:t>𝑗</m:t>
                              </m:r>
                            </m:sub>
                            <m:sup>
                              <m:d>
                                <m:dPr>
                                  <m:ctrlPr>
                                    <a:rPr kumimoji="1" lang="en-US" altLang="zh-CN" sz="2400" i="1">
                                      <a:latin typeface="Cambria Math" panose="02040503050406030204" pitchFamily="18" charset="0"/>
                                    </a:rPr>
                                  </m:ctrlPr>
                                </m:dPr>
                                <m:e>
                                  <m:r>
                                    <a:rPr kumimoji="1" lang="en-US" altLang="zh-CN" sz="2400" i="1">
                                      <a:latin typeface="Cambria Math" charset="0"/>
                                    </a:rPr>
                                    <m:t>𝑙</m:t>
                                  </m:r>
                                  <m:r>
                                    <a:rPr kumimoji="1" lang="en-US" altLang="zh-CN" sz="2400" i="1">
                                      <a:latin typeface="Cambria Math" charset="0"/>
                                    </a:rPr>
                                    <m:t>−1</m:t>
                                  </m:r>
                                </m:e>
                              </m:d>
                            </m:sup>
                          </m:sSubSup>
                        </m:e>
                      </m:nary>
                      <m:r>
                        <a:rPr kumimoji="1" lang="en-US" altLang="zh-CN" sz="2400" i="1">
                          <a:latin typeface="Cambria Math" charset="0"/>
                        </a:rPr>
                        <m:t>+</m:t>
                      </m:r>
                      <m:sSubSup>
                        <m:sSubSupPr>
                          <m:ctrlPr>
                            <a:rPr kumimoji="1" lang="en-US" altLang="zh-CN" sz="2400" i="1">
                              <a:latin typeface="Cambria Math" panose="02040503050406030204" pitchFamily="18" charset="0"/>
                            </a:rPr>
                          </m:ctrlPr>
                        </m:sSubSupPr>
                        <m:e>
                          <m:r>
                            <a:rPr kumimoji="1" lang="en-US" altLang="zh-CN" sz="2400" i="1">
                              <a:latin typeface="Cambria Math" charset="0"/>
                            </a:rPr>
                            <m:t>𝑏</m:t>
                          </m:r>
                        </m:e>
                        <m:sub>
                          <m:r>
                            <a:rPr kumimoji="1" lang="en-US" altLang="zh-CN" sz="2400" i="1">
                              <a:latin typeface="Cambria Math" charset="0"/>
                            </a:rPr>
                            <m:t>𝑖</m:t>
                          </m:r>
                        </m:sub>
                        <m:sup>
                          <m:r>
                            <a:rPr kumimoji="1" lang="en-US" altLang="zh-CN" sz="2400" i="1">
                              <a:latin typeface="Cambria Math" charset="0"/>
                            </a:rPr>
                            <m:t>(</m:t>
                          </m:r>
                          <m:r>
                            <a:rPr kumimoji="1" lang="en-US" altLang="zh-CN" sz="2400" i="1">
                              <a:latin typeface="Cambria Math" charset="0"/>
                            </a:rPr>
                            <m:t>𝑙</m:t>
                          </m:r>
                          <m:r>
                            <a:rPr kumimoji="1" lang="en-US" altLang="zh-CN" sz="2400" i="1">
                              <a:latin typeface="Cambria Math" charset="0"/>
                            </a:rPr>
                            <m:t>)</m:t>
                          </m:r>
                        </m:sup>
                      </m:sSubSup>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7892700" y="2933608"/>
                <a:ext cx="4177490" cy="89005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207608" y="5090191"/>
                <a:ext cx="2445348" cy="784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charset="0"/>
                        </a:rPr>
                        <m:t>𝐽</m:t>
                      </m:r>
                      <m:r>
                        <a:rPr lang="en-US" altLang="zh-CN" sz="1600" b="0" i="1" smtClean="0">
                          <a:latin typeface="Cambria Math" charset="0"/>
                        </a:rPr>
                        <m:t>=</m:t>
                      </m:r>
                      <m:nary>
                        <m:naryPr>
                          <m:chr m:val="∑"/>
                          <m:ctrlPr>
                            <a:rPr lang="en-US" altLang="zh-TW" sz="1600" i="1">
                              <a:latin typeface="Cambria Math" panose="02040503050406030204" pitchFamily="18" charset="0"/>
                            </a:rPr>
                          </m:ctrlPr>
                        </m:naryPr>
                        <m:sub>
                          <m:r>
                            <a:rPr lang="en-US" altLang="zh-TW" sz="1600" b="0" i="1" smtClean="0">
                              <a:latin typeface="Cambria Math" charset="0"/>
                            </a:rPr>
                            <m:t>𝑛</m:t>
                          </m:r>
                          <m:r>
                            <a:rPr lang="en-US" altLang="zh-TW" sz="1600" i="1">
                              <a:latin typeface="Cambria Math" panose="02040503050406030204" pitchFamily="18" charset="0"/>
                            </a:rPr>
                            <m:t>=1</m:t>
                          </m:r>
                        </m:sub>
                        <m:sup>
                          <m:r>
                            <a:rPr lang="en-US" altLang="zh-TW" sz="1600" i="1">
                              <a:latin typeface="Cambria Math" charset="0"/>
                            </a:rPr>
                            <m:t>𝑁</m:t>
                          </m:r>
                        </m:sup>
                        <m:e>
                          <m:r>
                            <a:rPr lang="en-US" altLang="zh-CN" sz="1600" b="0" i="1" smtClean="0">
                              <a:latin typeface="Cambria Math" charset="0"/>
                            </a:rPr>
                            <m:t>𝐿</m:t>
                          </m:r>
                          <m:d>
                            <m:dPr>
                              <m:ctrlPr>
                                <a:rPr lang="en-US" altLang="zh-TW" sz="1600" i="1">
                                  <a:latin typeface="Cambria Math" panose="02040503050406030204" pitchFamily="18" charset="0"/>
                                </a:rPr>
                              </m:ctrlPr>
                            </m:dPr>
                            <m:e>
                              <m:sSub>
                                <m:sSubPr>
                                  <m:ctrlPr>
                                    <a:rPr lang="en-US" altLang="zh-TW" sz="2000" b="1" i="1">
                                      <a:latin typeface="Cambria Math" panose="02040503050406030204" pitchFamily="18" charset="0"/>
                                    </a:rPr>
                                  </m:ctrlPr>
                                </m:sSubPr>
                                <m:e>
                                  <m:r>
                                    <a:rPr lang="en-US" altLang="zh-TW" sz="2000" b="1" i="1">
                                      <a:latin typeface="Cambria Math" panose="02040503050406030204" pitchFamily="18" charset="0"/>
                                    </a:rPr>
                                    <m:t>𝒚</m:t>
                                  </m:r>
                                </m:e>
                                <m:sub>
                                  <m:r>
                                    <a:rPr lang="en-US" altLang="zh-TW" sz="2000" b="0" i="1" smtClean="0">
                                      <a:latin typeface="Cambria Math" charset="0"/>
                                    </a:rPr>
                                    <m:t>𝑛</m:t>
                                  </m:r>
                                </m:sub>
                              </m:sSub>
                              <m:r>
                                <m:rPr>
                                  <m:nor/>
                                </m:rPr>
                                <a:rPr lang="zh-TW" altLang="en-US" sz="2000" dirty="0"/>
                                <m:t> </m:t>
                              </m:r>
                              <m:r>
                                <a:rPr lang="en-US" altLang="zh-TW" sz="2000" i="1" dirty="0">
                                  <a:latin typeface="Cambria Math" panose="02040503050406030204" pitchFamily="18" charset="0"/>
                                </a:rPr>
                                <m:t>,</m:t>
                              </m:r>
                              <m:r>
                                <a:rPr lang="en-US" altLang="zh-TW" sz="2000" i="1">
                                  <a:latin typeface="Cambria Math" charset="0"/>
                                </a:rPr>
                                <m:t> </m:t>
                              </m:r>
                              <m:sSub>
                                <m:sSubPr>
                                  <m:ctrlPr>
                                    <a:rPr lang="en-US" altLang="zh-TW" sz="2000" b="1" i="1">
                                      <a:latin typeface="Cambria Math" panose="02040503050406030204" pitchFamily="18" charset="0"/>
                                    </a:rPr>
                                  </m:ctrlPr>
                                </m:sSubPr>
                                <m:e>
                                  <m:acc>
                                    <m:accPr>
                                      <m:chr m:val="̂"/>
                                      <m:ctrlPr>
                                        <a:rPr lang="en-US" altLang="zh-TW" sz="2000" i="1">
                                          <a:latin typeface="Cambria Math" panose="02040503050406030204" pitchFamily="18" charset="0"/>
                                        </a:rPr>
                                      </m:ctrlPr>
                                    </m:accPr>
                                    <m:e>
                                      <m:r>
                                        <a:rPr lang="en-US" altLang="zh-TW" sz="2000" b="1" i="1">
                                          <a:latin typeface="Cambria Math" panose="02040503050406030204" pitchFamily="18" charset="0"/>
                                        </a:rPr>
                                        <m:t>𝒚</m:t>
                                      </m:r>
                                    </m:e>
                                  </m:acc>
                                </m:e>
                                <m:sub>
                                  <m:r>
                                    <a:rPr lang="en-US" altLang="zh-TW" sz="2000" b="0" i="1" smtClean="0">
                                      <a:latin typeface="Cambria Math" charset="0"/>
                                    </a:rPr>
                                    <m:t>𝑛</m:t>
                                  </m:r>
                                </m:sub>
                              </m:sSub>
                              <m:d>
                                <m:dPr>
                                  <m:ctrlPr>
                                    <a:rPr lang="is-IS" altLang="zh-TW" sz="2000" b="1" i="1">
                                      <a:latin typeface="Cambria Math" panose="02040503050406030204" pitchFamily="18" charset="0"/>
                                    </a:rPr>
                                  </m:ctrlPr>
                                </m:dPr>
                                <m:e>
                                  <m:r>
                                    <a:rPr lang="zh-TW" altLang="en-US" sz="2000" b="1" i="1">
                                      <a:latin typeface="Cambria Math" panose="02040503050406030204" pitchFamily="18" charset="0"/>
                                    </a:rPr>
                                    <m:t>𝜽</m:t>
                                  </m:r>
                                </m:e>
                              </m:d>
                            </m:e>
                          </m:d>
                        </m:e>
                      </m:nary>
                    </m:oMath>
                  </m:oMathPara>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3207608" y="5090191"/>
                <a:ext cx="2445348" cy="784638"/>
              </a:xfrm>
              <a:prstGeom prst="rect">
                <a:avLst/>
              </a:prstGeom>
              <a:blipFill>
                <a:blip r:embed="rId7"/>
                <a:stretch>
                  <a:fillRect l="-11399" t="-95238" b="-1507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207608" y="4440667"/>
                <a:ext cx="1422184"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acc>
                            <m:accPr>
                              <m:chr m:val="̂"/>
                              <m:ctrlPr>
                                <a:rPr kumimoji="1" lang="en-US" altLang="zh-CN" sz="2400" i="1" smtClean="0">
                                  <a:latin typeface="Cambria Math" panose="02040503050406030204" pitchFamily="18" charset="0"/>
                                </a:rPr>
                              </m:ctrlPr>
                            </m:accPr>
                            <m:e>
                              <m:r>
                                <a:rPr kumimoji="1" lang="en-US" altLang="zh-CN" sz="2400" i="1">
                                  <a:latin typeface="Cambria Math" charset="0"/>
                                </a:rPr>
                                <m:t>𝑦</m:t>
                              </m:r>
                            </m:e>
                          </m:acc>
                        </m:e>
                        <m:sub>
                          <m:r>
                            <a:rPr kumimoji="1" lang="en-US" altLang="zh-CN" sz="2400" b="0" i="1" smtClean="0">
                              <a:latin typeface="Cambria Math" charset="0"/>
                            </a:rPr>
                            <m:t>𝑖</m:t>
                          </m:r>
                        </m:sub>
                      </m:sSub>
                      <m:r>
                        <a:rPr kumimoji="1" lang="en-US" altLang="zh-CN" sz="2400" i="1">
                          <a:latin typeface="Cambria Math" charset="0"/>
                        </a:rPr>
                        <m:t>=</m:t>
                      </m:r>
                      <m:sSubSup>
                        <m:sSubSupPr>
                          <m:ctrlPr>
                            <a:rPr lang="en-US" altLang="zh-CN" sz="2400" i="1" dirty="0">
                              <a:latin typeface="Cambria Math" panose="02040503050406030204" pitchFamily="18" charset="0"/>
                            </a:rPr>
                          </m:ctrlPr>
                        </m:sSubSupPr>
                        <m:e>
                          <m:r>
                            <a:rPr lang="en-US" altLang="zh-CN" sz="2400" i="1" dirty="0">
                              <a:latin typeface="Cambria Math" charset="0"/>
                            </a:rPr>
                            <m:t>𝑎</m:t>
                          </m:r>
                        </m:e>
                        <m:sub>
                          <m:r>
                            <a:rPr lang="en-US" altLang="zh-CN" sz="2400" b="0" i="1" dirty="0" smtClean="0">
                              <a:latin typeface="Cambria Math" charset="0"/>
                            </a:rPr>
                            <m:t>𝑖</m:t>
                          </m:r>
                        </m:sub>
                        <m:sup>
                          <m:r>
                            <a:rPr lang="en-US" altLang="zh-CN" sz="2400" i="1" dirty="0">
                              <a:latin typeface="Cambria Math" charset="0"/>
                            </a:rPr>
                            <m:t>(</m:t>
                          </m:r>
                          <m:r>
                            <a:rPr lang="en-US" altLang="zh-CN" sz="2400" b="0" i="1" dirty="0" smtClean="0">
                              <a:latin typeface="Cambria Math" charset="0"/>
                            </a:rPr>
                            <m:t>𝐿</m:t>
                          </m:r>
                          <m:r>
                            <a:rPr lang="en-US" altLang="zh-CN" sz="2400" i="1" dirty="0">
                              <a:latin typeface="Cambria Math" charset="0"/>
                            </a:rPr>
                            <m:t>)</m:t>
                          </m:r>
                        </m:sup>
                      </m:sSubSup>
                    </m:oMath>
                  </m:oMathPara>
                </a14:m>
                <a:endParaRPr kumimoji="1"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3207608" y="4440667"/>
                <a:ext cx="1422184" cy="562462"/>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3720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 name="文字方塊 64"/>
              <p:cNvSpPr txBox="1"/>
              <p:nvPr/>
            </p:nvSpPr>
            <p:spPr>
              <a:xfrm>
                <a:off x="5948151" y="835081"/>
                <a:ext cx="3005118" cy="1219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charset="0"/>
                            </a:rPr>
                            <m:t>𝐽</m:t>
                          </m:r>
                        </m:num>
                        <m:den>
                          <m:r>
                            <a:rPr lang="zh-TW" altLang="en-US"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charset="0"/>
                                </a:rPr>
                                <m:t>𝑤</m:t>
                              </m:r>
                            </m:e>
                            <m:sub>
                              <m:r>
                                <a:rPr lang="en-US" altLang="zh-CN" sz="2800" i="1">
                                  <a:latin typeface="Cambria Math" charset="0"/>
                                </a:rPr>
                                <m:t>𝑖</m:t>
                              </m:r>
                              <m:r>
                                <a:rPr lang="en-US" altLang="zh-CN" sz="2800" b="0" i="1" smtClean="0">
                                  <a:latin typeface="Cambria Math" charset="0"/>
                                </a:rPr>
                                <m:t>,</m:t>
                              </m:r>
                              <m:r>
                                <a:rPr lang="en-US" altLang="zh-CN" sz="2800" i="1">
                                  <a:latin typeface="Cambria Math" charset="0"/>
                                </a:rPr>
                                <m:t>𝑗</m:t>
                              </m:r>
                            </m:sub>
                            <m:sup>
                              <m:r>
                                <a:rPr lang="en-US" altLang="zh-CN" sz="2800" i="1">
                                  <a:latin typeface="Cambria Math" charset="0"/>
                                </a:rPr>
                                <m:t>(</m:t>
                              </m:r>
                              <m:r>
                                <a:rPr lang="en-US" altLang="zh-CN" sz="2800" i="1">
                                  <a:latin typeface="Cambria Math" charset="0"/>
                                </a:rPr>
                                <m:t>𝑙</m:t>
                              </m:r>
                              <m:r>
                                <a:rPr lang="en-US" altLang="zh-CN" sz="2800" i="1">
                                  <a:latin typeface="Cambria Math" charset="0"/>
                                </a:rPr>
                                <m:t>)</m:t>
                              </m:r>
                            </m:sup>
                          </m:sSubSup>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bSup>
                            <m:sSubSupPr>
                              <m:ctrlPr>
                                <a:rPr lang="en-US" altLang="zh-CN" sz="2800" i="1" dirty="0">
                                  <a:latin typeface="Cambria Math" panose="02040503050406030204" pitchFamily="18" charset="0"/>
                                </a:rPr>
                              </m:ctrlPr>
                            </m:sSubSupPr>
                            <m:e>
                              <m:r>
                                <a:rPr lang="en-US" altLang="zh-CN" sz="2800" i="1" dirty="0">
                                  <a:latin typeface="Cambria Math" charset="0"/>
                                </a:rPr>
                                <m:t>𝑧</m:t>
                              </m:r>
                            </m:e>
                            <m:sub>
                              <m:r>
                                <a:rPr lang="en-US" altLang="zh-CN" sz="2800" i="1" dirty="0">
                                  <a:latin typeface="Cambria Math" charset="0"/>
                                </a:rPr>
                                <m:t>𝑖</m:t>
                              </m:r>
                            </m:sub>
                            <m:sup>
                              <m:r>
                                <a:rPr lang="en-US" altLang="zh-CN" sz="2800" i="1" dirty="0">
                                  <a:latin typeface="Cambria Math" charset="0"/>
                                </a:rPr>
                                <m:t>(</m:t>
                              </m:r>
                              <m:r>
                                <a:rPr lang="en-US" altLang="zh-CN" sz="2800" i="1" dirty="0">
                                  <a:latin typeface="Cambria Math" charset="0"/>
                                </a:rPr>
                                <m:t>𝑙</m:t>
                              </m:r>
                              <m:r>
                                <a:rPr lang="en-US" altLang="zh-CN" sz="2800" i="1" dirty="0">
                                  <a:latin typeface="Cambria Math" charset="0"/>
                                </a:rPr>
                                <m:t>)</m:t>
                              </m:r>
                            </m:sup>
                          </m:sSubSup>
                        </m:num>
                        <m:den>
                          <m:r>
                            <a:rPr lang="zh-TW" altLang="en-US" sz="2800" i="1">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charset="0"/>
                                </a:rPr>
                                <m:t>𝑤</m:t>
                              </m:r>
                            </m:e>
                            <m:sub>
                              <m:r>
                                <a:rPr lang="en-US" altLang="zh-CN" sz="2800" i="1">
                                  <a:latin typeface="Cambria Math" charset="0"/>
                                </a:rPr>
                                <m:t>𝑖</m:t>
                              </m:r>
                              <m:r>
                                <a:rPr lang="en-US" altLang="zh-CN" sz="2800" b="0" i="1" smtClean="0">
                                  <a:latin typeface="Cambria Math" charset="0"/>
                                </a:rPr>
                                <m:t>,</m:t>
                              </m:r>
                              <m:r>
                                <a:rPr lang="en-US" altLang="zh-CN" sz="2800" i="1">
                                  <a:latin typeface="Cambria Math" charset="0"/>
                                </a:rPr>
                                <m:t>𝑗</m:t>
                              </m:r>
                            </m:sub>
                            <m:sup>
                              <m:r>
                                <a:rPr lang="en-US" altLang="zh-CN" sz="2800" i="1">
                                  <a:latin typeface="Cambria Math" charset="0"/>
                                </a:rPr>
                                <m:t>(</m:t>
                              </m:r>
                              <m:r>
                                <a:rPr lang="en-US" altLang="zh-CN" sz="2800" i="1">
                                  <a:latin typeface="Cambria Math" charset="0"/>
                                </a:rPr>
                                <m:t>𝑙</m:t>
                              </m:r>
                              <m:r>
                                <a:rPr lang="en-US" altLang="zh-CN" sz="2800" i="1">
                                  <a:latin typeface="Cambria Math" charset="0"/>
                                </a:rPr>
                                <m:t>)</m:t>
                              </m:r>
                            </m:sup>
                          </m:sSubSup>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charset="0"/>
                            </a:rPr>
                            <m:t>𝐽</m:t>
                          </m:r>
                        </m:num>
                        <m:den>
                          <m:r>
                            <a:rPr lang="zh-TW" altLang="en-US" sz="2800" i="1">
                              <a:latin typeface="Cambria Math" panose="02040503050406030204" pitchFamily="18" charset="0"/>
                            </a:rPr>
                            <m:t>𝜕</m:t>
                          </m:r>
                          <m:sSubSup>
                            <m:sSubSupPr>
                              <m:ctrlPr>
                                <a:rPr lang="en-US" altLang="zh-CN" sz="2800" i="1" dirty="0">
                                  <a:latin typeface="Cambria Math" panose="02040503050406030204" pitchFamily="18" charset="0"/>
                                </a:rPr>
                              </m:ctrlPr>
                            </m:sSubSupPr>
                            <m:e>
                              <m:r>
                                <a:rPr lang="en-US" altLang="zh-CN" sz="2800" i="1" dirty="0">
                                  <a:latin typeface="Cambria Math" charset="0"/>
                                </a:rPr>
                                <m:t>𝑧</m:t>
                              </m:r>
                            </m:e>
                            <m:sub>
                              <m:r>
                                <a:rPr lang="en-US" altLang="zh-CN" sz="2800" i="1" dirty="0">
                                  <a:latin typeface="Cambria Math" charset="0"/>
                                </a:rPr>
                                <m:t>𝑖</m:t>
                              </m:r>
                            </m:sub>
                            <m:sup>
                              <m:r>
                                <a:rPr lang="en-US" altLang="zh-CN" sz="2800" i="1" dirty="0">
                                  <a:latin typeface="Cambria Math" charset="0"/>
                                </a:rPr>
                                <m:t>(</m:t>
                              </m:r>
                              <m:r>
                                <a:rPr lang="en-US" altLang="zh-CN" sz="2800" i="1" dirty="0">
                                  <a:latin typeface="Cambria Math" charset="0"/>
                                </a:rPr>
                                <m:t>𝑙</m:t>
                              </m:r>
                              <m:r>
                                <a:rPr lang="en-US" altLang="zh-CN" sz="2800" i="1" dirty="0">
                                  <a:latin typeface="Cambria Math" charset="0"/>
                                </a:rPr>
                                <m:t>)</m:t>
                              </m:r>
                            </m:sup>
                          </m:sSubSup>
                        </m:den>
                      </m:f>
                    </m:oMath>
                  </m:oMathPara>
                </a14:m>
                <a:endParaRPr lang="zh-TW" altLang="en-US" sz="2800" dirty="0"/>
              </a:p>
            </p:txBody>
          </p:sp>
        </mc:Choice>
        <mc:Fallback xmlns="">
          <p:sp>
            <p:nvSpPr>
              <p:cNvPr id="74" name="文字方塊 64"/>
              <p:cNvSpPr txBox="1">
                <a:spLocks noRot="1" noChangeAspect="1" noMove="1" noResize="1" noEditPoints="1" noAdjustHandles="1" noChangeArrowheads="1" noChangeShapeType="1" noTextEdit="1"/>
              </p:cNvSpPr>
              <p:nvPr/>
            </p:nvSpPr>
            <p:spPr>
              <a:xfrm>
                <a:off x="5948151" y="835081"/>
                <a:ext cx="3005118" cy="1219501"/>
              </a:xfrm>
              <a:prstGeom prst="rect">
                <a:avLst/>
              </a:prstGeom>
              <a:blipFill rotWithShape="0">
                <a:blip r:embed="rId3"/>
                <a:stretch>
                  <a:fillRect/>
                </a:stretch>
              </a:blipFill>
            </p:spPr>
            <p:txBody>
              <a:bodyPr/>
              <a:lstStyle/>
              <a:p>
                <a:r>
                  <a:rPr lang="zh-CN" altLang="en-US">
                    <a:noFill/>
                  </a:rPr>
                  <a:t> </a:t>
                </a:r>
              </a:p>
            </p:txBody>
          </p:sp>
        </mc:Fallback>
      </mc:AlternateContent>
      <p:sp>
        <p:nvSpPr>
          <p:cNvPr id="94" name="矩形 93"/>
          <p:cNvSpPr/>
          <p:nvPr/>
        </p:nvSpPr>
        <p:spPr>
          <a:xfrm>
            <a:off x="8325407" y="3659454"/>
            <a:ext cx="3775153" cy="2980138"/>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3" name="矩形 92"/>
          <p:cNvSpPr/>
          <p:nvPr/>
        </p:nvSpPr>
        <p:spPr>
          <a:xfrm>
            <a:off x="8521284" y="2448059"/>
            <a:ext cx="811478" cy="714109"/>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2" name="矩形 91"/>
          <p:cNvSpPr/>
          <p:nvPr/>
        </p:nvSpPr>
        <p:spPr>
          <a:xfrm>
            <a:off x="5081121" y="2269090"/>
            <a:ext cx="1652556" cy="1077890"/>
          </a:xfrm>
          <a:prstGeom prst="rect">
            <a:avLst/>
          </a:prstGeom>
          <a:solidFill>
            <a:schemeClr val="accent2">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1" name="矩形 90"/>
          <p:cNvSpPr/>
          <p:nvPr/>
        </p:nvSpPr>
        <p:spPr>
          <a:xfrm>
            <a:off x="4594698" y="3659454"/>
            <a:ext cx="3449174" cy="2980139"/>
          </a:xfrm>
          <a:prstGeom prst="rect">
            <a:avLst/>
          </a:prstGeom>
          <a:solidFill>
            <a:schemeClr val="accent2">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a:xfrm>
            <a:off x="746126" y="158524"/>
            <a:ext cx="11104498" cy="674233"/>
          </a:xfrm>
        </p:spPr>
        <p:txBody>
          <a:bodyPr/>
          <a:lstStyle/>
          <a:p>
            <a:r>
              <a:rPr lang="zh-CN" altLang="en-US" dirty="0"/>
              <a:t>反向传播</a:t>
            </a:r>
            <a:endParaRPr lang="zh-TW" altLang="en-US" dirty="0"/>
          </a:p>
        </p:txBody>
      </p:sp>
      <p:sp>
        <p:nvSpPr>
          <p:cNvPr id="5" name="文字方塊 4"/>
          <p:cNvSpPr txBox="1"/>
          <p:nvPr/>
        </p:nvSpPr>
        <p:spPr>
          <a:xfrm>
            <a:off x="4872987" y="3636351"/>
            <a:ext cx="2026140" cy="461665"/>
          </a:xfrm>
          <a:prstGeom prst="rect">
            <a:avLst/>
          </a:prstGeom>
          <a:noFill/>
        </p:spPr>
        <p:txBody>
          <a:bodyPr wrap="square" rtlCol="0">
            <a:spAutoFit/>
          </a:bodyPr>
          <a:lstStyle/>
          <a:p>
            <a:pPr algn="ctr"/>
            <a:r>
              <a:rPr lang="zh-CN" altLang="en-US" sz="2400" u="sng" dirty="0">
                <a:latin typeface="Microsoft YaHei" charset="-122"/>
                <a:ea typeface="Microsoft YaHei" charset="-122"/>
                <a:cs typeface="Microsoft YaHei" charset="-122"/>
              </a:rPr>
              <a:t>前向计算</a:t>
            </a:r>
            <a:endParaRPr lang="zh-TW" altLang="en-US" sz="2400" u="sng" dirty="0">
              <a:latin typeface="Microsoft YaHei" charset="-122"/>
              <a:ea typeface="Microsoft YaHei" charset="-122"/>
              <a:cs typeface="Microsoft YaHei" charset="-122"/>
            </a:endParaRPr>
          </a:p>
        </p:txBody>
      </p:sp>
      <p:sp>
        <p:nvSpPr>
          <p:cNvPr id="6" name="文字方塊 5"/>
          <p:cNvSpPr txBox="1"/>
          <p:nvPr/>
        </p:nvSpPr>
        <p:spPr>
          <a:xfrm>
            <a:off x="8395821" y="3635949"/>
            <a:ext cx="2556668" cy="461665"/>
          </a:xfrm>
          <a:prstGeom prst="rect">
            <a:avLst/>
          </a:prstGeom>
          <a:noFill/>
        </p:spPr>
        <p:txBody>
          <a:bodyPr wrap="square" rtlCol="0">
            <a:spAutoFit/>
          </a:bodyPr>
          <a:lstStyle/>
          <a:p>
            <a:pPr algn="ctr"/>
            <a:r>
              <a:rPr lang="zh-CN" altLang="en-US" sz="2400" u="sng" dirty="0">
                <a:latin typeface="Microsoft YaHei" charset="-122"/>
                <a:ea typeface="Microsoft YaHei" charset="-122"/>
                <a:cs typeface="Microsoft YaHei" charset="-122"/>
              </a:rPr>
              <a:t>反向传播</a:t>
            </a:r>
            <a:endParaRPr lang="zh-TW" altLang="en-US" sz="2400" u="sng" dirty="0">
              <a:latin typeface="Microsoft YaHei" charset="-122"/>
              <a:ea typeface="Microsoft YaHei" charset="-122"/>
              <a:cs typeface="Microsoft YaHei" charset="-122"/>
            </a:endParaRPr>
          </a:p>
        </p:txBody>
      </p:sp>
      <p:cxnSp>
        <p:nvCxnSpPr>
          <p:cNvPr id="8" name="直線單箭頭接點 7"/>
          <p:cNvCxnSpPr>
            <a:endCxn id="93" idx="0"/>
          </p:cNvCxnSpPr>
          <p:nvPr/>
        </p:nvCxnSpPr>
        <p:spPr>
          <a:xfrm>
            <a:off x="8498451" y="2048465"/>
            <a:ext cx="428572" cy="39959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163207" y="846934"/>
            <a:ext cx="749194" cy="119658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p:cNvCxnSpPr>
            <a:endCxn id="94" idx="0"/>
          </p:cNvCxnSpPr>
          <p:nvPr/>
        </p:nvCxnSpPr>
        <p:spPr>
          <a:xfrm>
            <a:off x="9769533" y="3174310"/>
            <a:ext cx="443451" cy="4851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a:off x="5927827" y="1979719"/>
            <a:ext cx="1226211" cy="2958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191270" y="848936"/>
            <a:ext cx="908886" cy="1194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5" name="群組 94"/>
          <p:cNvGrpSpPr/>
          <p:nvPr/>
        </p:nvGrpSpPr>
        <p:grpSpPr>
          <a:xfrm>
            <a:off x="1430686" y="2257729"/>
            <a:ext cx="2940203" cy="3538700"/>
            <a:chOff x="63069" y="2257729"/>
            <a:chExt cx="2940203" cy="3538700"/>
          </a:xfrm>
        </p:grpSpPr>
        <p:cxnSp>
          <p:nvCxnSpPr>
            <p:cNvPr id="25" name="直線單箭頭接點 24"/>
            <p:cNvCxnSpPr/>
            <p:nvPr/>
          </p:nvCxnSpPr>
          <p:spPr>
            <a:xfrm>
              <a:off x="2652643" y="3812499"/>
              <a:ext cx="35062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2628340" y="3044184"/>
              <a:ext cx="3749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p:cNvSpPr/>
            <p:nvPr/>
          </p:nvSpPr>
          <p:spPr>
            <a:xfrm>
              <a:off x="576753" y="2769955"/>
              <a:ext cx="574158" cy="57415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8" name="橢圓 27"/>
            <p:cNvSpPr/>
            <p:nvPr/>
          </p:nvSpPr>
          <p:spPr>
            <a:xfrm>
              <a:off x="570735" y="3525420"/>
              <a:ext cx="574158" cy="57415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9" name="橢圓 28"/>
            <p:cNvSpPr/>
            <p:nvPr/>
          </p:nvSpPr>
          <p:spPr>
            <a:xfrm>
              <a:off x="578139" y="4595236"/>
              <a:ext cx="574158" cy="57415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0" name="文字方塊 29"/>
            <p:cNvSpPr txBox="1"/>
            <p:nvPr/>
          </p:nvSpPr>
          <p:spPr>
            <a:xfrm rot="5400000">
              <a:off x="593771" y="51501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590421" y="4105569"/>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graphicFrame>
              <p:nvGraphicFramePr>
                <p:cNvPr id="33" name="Object 12"/>
                <p:cNvGraphicFramePr>
                  <a:graphicFrameLocks noChangeAspect="1"/>
                </p:cNvGraphicFramePr>
                <p:nvPr/>
              </p:nvGraphicFramePr>
              <p:xfrm>
                <a:off x="762563" y="2853549"/>
                <a:ext cx="190501" cy="352425"/>
              </p:xfrm>
              <a:graphic>
                <a:graphicData uri="http://schemas.openxmlformats.org/presentationml/2006/ole">
                  <mc:AlternateContent>
                    <mc:Choice xmlns:v="urn:schemas-microsoft-com:vml" Requires="v">
                      <p:oleObj name="方程式" r:id="rId4" imgW="88560" imgH="164880" progId="Equation.3">
                        <p:embed/>
                      </p:oleObj>
                    </mc:Choice>
                    <mc:Fallback>
                      <p:oleObj name="方程式" r:id="rId4" imgW="88560" imgH="164880" progId="Equation.3">
                        <p:embed/>
                        <p:pic>
                          <p:nvPicPr>
                            <p:cNvPr id="0" name=""/>
                            <p:cNvPicPr>
                              <a:picLocks noChangeAspect="1" noChangeArrowheads="1"/>
                            </p:cNvPicPr>
                            <p:nvPr/>
                          </p:nvPicPr>
                          <p:blipFill>
                            <a:blip r:embed="rId5"/>
                            <a:srcRect/>
                            <a:stretch>
                              <a:fillRect/>
                            </a:stretch>
                          </p:blipFill>
                          <p:spPr bwMode="auto">
                            <a:xfrm>
                              <a:off x="762563" y="2853549"/>
                              <a:ext cx="190501"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3" name="Object 12"/>
                <p:cNvGraphicFramePr>
                  <a:graphicFrameLocks noChangeAspect="1"/>
                </p:cNvGraphicFramePr>
                <p:nvPr>
                  <p:extLst/>
                </p:nvPr>
              </p:nvGraphicFramePr>
              <p:xfrm>
                <a:off x="762563" y="2853549"/>
                <a:ext cx="190501" cy="352425"/>
              </p:xfrm>
              <a:graphic>
                <a:graphicData uri="http://schemas.openxmlformats.org/presentationml/2006/ole">
                  <mc:AlternateContent>
                    <mc:Choice xmlns:v="urn:schemas-microsoft-com:vml" Requires="v">
                      <p:oleObj spid="_x0000_s245283" name="方程式" r:id="rId6" imgW="88560" imgH="164880" progId="Equation.3">
                        <p:embed/>
                      </p:oleObj>
                    </mc:Choice>
                    <mc:Fallback>
                      <p:oleObj name="方程式" r:id="rId6" imgW="88560" imgH="164880" progId="Equation.3">
                        <p:embed/>
                        <p:pic>
                          <p:nvPicPr>
                            <p:cNvPr id="0" name=""/>
                            <p:cNvPicPr>
                              <a:picLocks noChangeAspect="1" noChangeArrowheads="1"/>
                            </p:cNvPicPr>
                            <p:nvPr/>
                          </p:nvPicPr>
                          <p:blipFill>
                            <a:blip r:embed="rId7"/>
                            <a:srcRect/>
                            <a:stretch>
                              <a:fillRect/>
                            </a:stretch>
                          </p:blipFill>
                          <p:spPr bwMode="auto">
                            <a:xfrm>
                              <a:off x="762563" y="2853549"/>
                              <a:ext cx="190501"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4" name="Object 12"/>
                <p:cNvGraphicFramePr>
                  <a:graphicFrameLocks noChangeAspect="1"/>
                </p:cNvGraphicFramePr>
                <p:nvPr/>
              </p:nvGraphicFramePr>
              <p:xfrm>
                <a:off x="729486" y="3590576"/>
                <a:ext cx="271463" cy="352425"/>
              </p:xfrm>
              <a:graphic>
                <a:graphicData uri="http://schemas.openxmlformats.org/presentationml/2006/ole">
                  <mc:AlternateContent>
                    <mc:Choice xmlns:v="urn:schemas-microsoft-com:vml" Requires="v">
                      <p:oleObj name="方程式" r:id="rId8" imgW="126720" imgH="164880" progId="Equation.3">
                        <p:embed/>
                      </p:oleObj>
                    </mc:Choice>
                    <mc:Fallback>
                      <p:oleObj name="方程式" r:id="rId8" imgW="126720" imgH="164880" progId="Equation.3">
                        <p:embed/>
                        <p:pic>
                          <p:nvPicPr>
                            <p:cNvPr id="0" name=""/>
                            <p:cNvPicPr>
                              <a:picLocks noChangeAspect="1" noChangeArrowheads="1"/>
                            </p:cNvPicPr>
                            <p:nvPr/>
                          </p:nvPicPr>
                          <p:blipFill>
                            <a:blip r:embed="rId9"/>
                            <a:srcRect/>
                            <a:stretch>
                              <a:fillRect/>
                            </a:stretch>
                          </p:blipFill>
                          <p:spPr bwMode="auto">
                            <a:xfrm>
                              <a:off x="729486" y="3590576"/>
                              <a:ext cx="27146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4" name="Object 12"/>
                <p:cNvGraphicFramePr>
                  <a:graphicFrameLocks noChangeAspect="1"/>
                </p:cNvGraphicFramePr>
                <p:nvPr>
                  <p:extLst/>
                </p:nvPr>
              </p:nvGraphicFramePr>
              <p:xfrm>
                <a:off x="729486" y="3590576"/>
                <a:ext cx="271463" cy="352425"/>
              </p:xfrm>
              <a:graphic>
                <a:graphicData uri="http://schemas.openxmlformats.org/presentationml/2006/ole">
                  <mc:AlternateContent>
                    <mc:Choice xmlns:v="urn:schemas-microsoft-com:vml" Requires="v">
                      <p:oleObj spid="_x0000_s245284" name="方程式" r:id="rId10" imgW="126720" imgH="164880" progId="Equation.3">
                        <p:embed/>
                      </p:oleObj>
                    </mc:Choice>
                    <mc:Fallback>
                      <p:oleObj name="方程式" r:id="rId10" imgW="126720" imgH="164880" progId="Equation.3">
                        <p:embed/>
                        <p:pic>
                          <p:nvPicPr>
                            <p:cNvPr id="0" name=""/>
                            <p:cNvPicPr>
                              <a:picLocks noChangeAspect="1" noChangeArrowheads="1"/>
                            </p:cNvPicPr>
                            <p:nvPr/>
                          </p:nvPicPr>
                          <p:blipFill>
                            <a:blip r:embed="rId11"/>
                            <a:srcRect/>
                            <a:stretch>
                              <a:fillRect/>
                            </a:stretch>
                          </p:blipFill>
                          <p:spPr bwMode="auto">
                            <a:xfrm>
                              <a:off x="729486" y="3590576"/>
                              <a:ext cx="271463"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5" name="Object 12"/>
                <p:cNvGraphicFramePr>
                  <a:graphicFrameLocks noChangeAspect="1"/>
                </p:cNvGraphicFramePr>
                <p:nvPr/>
              </p:nvGraphicFramePr>
              <p:xfrm>
                <a:off x="727842" y="4698683"/>
                <a:ext cx="271462" cy="406400"/>
              </p:xfrm>
              <a:graphic>
                <a:graphicData uri="http://schemas.openxmlformats.org/presentationml/2006/ole">
                  <mc:AlternateContent>
                    <mc:Choice xmlns:v="urn:schemas-microsoft-com:vml" Requires="v">
                      <p:oleObj name="方程式" r:id="rId12" imgW="126720" imgH="190440" progId="Equation.3">
                        <p:embed/>
                      </p:oleObj>
                    </mc:Choice>
                    <mc:Fallback>
                      <p:oleObj name="方程式" r:id="rId12" imgW="126720" imgH="190440" progId="Equation.3">
                        <p:embed/>
                        <p:pic>
                          <p:nvPicPr>
                            <p:cNvPr id="0" name=""/>
                            <p:cNvPicPr>
                              <a:picLocks noChangeAspect="1" noChangeArrowheads="1"/>
                            </p:cNvPicPr>
                            <p:nvPr/>
                          </p:nvPicPr>
                          <p:blipFill>
                            <a:blip r:embed="rId7"/>
                            <a:srcRect/>
                            <a:stretch>
                              <a:fillRect/>
                            </a:stretch>
                          </p:blipFill>
                          <p:spPr bwMode="auto">
                            <a:xfrm>
                              <a:off x="727842" y="4698683"/>
                              <a:ext cx="271462" cy="406400"/>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5" name="Object 12"/>
                <p:cNvGraphicFramePr>
                  <a:graphicFrameLocks noChangeAspect="1"/>
                </p:cNvGraphicFramePr>
                <p:nvPr>
                  <p:extLst/>
                </p:nvPr>
              </p:nvGraphicFramePr>
              <p:xfrm>
                <a:off x="727842" y="4698683"/>
                <a:ext cx="271462" cy="406400"/>
              </p:xfrm>
              <a:graphic>
                <a:graphicData uri="http://schemas.openxmlformats.org/presentationml/2006/ole">
                  <mc:AlternateContent>
                    <mc:Choice xmlns:v="urn:schemas-microsoft-com:vml" Requires="v">
                      <p:oleObj spid="_x0000_s245285" name="方程式" r:id="rId14" imgW="126720" imgH="190440" progId="Equation.3">
                        <p:embed/>
                      </p:oleObj>
                    </mc:Choice>
                    <mc:Fallback>
                      <p:oleObj name="方程式" r:id="rId14" imgW="126720" imgH="190440" progId="Equation.3">
                        <p:embed/>
                        <p:pic>
                          <p:nvPicPr>
                            <p:cNvPr id="0" name=""/>
                            <p:cNvPicPr>
                              <a:picLocks noChangeAspect="1" noChangeArrowheads="1"/>
                            </p:cNvPicPr>
                            <p:nvPr/>
                          </p:nvPicPr>
                          <p:blipFill>
                            <a:blip r:embed="rId15"/>
                            <a:srcRect/>
                            <a:stretch>
                              <a:fillRect/>
                            </a:stretch>
                          </p:blipFill>
                          <p:spPr bwMode="auto">
                            <a:xfrm>
                              <a:off x="727842" y="4698683"/>
                              <a:ext cx="27146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sp>
          <p:nvSpPr>
            <p:cNvPr id="36" name="橢圓 35"/>
            <p:cNvSpPr/>
            <p:nvPr/>
          </p:nvSpPr>
          <p:spPr>
            <a:xfrm>
              <a:off x="2084503" y="276995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7" name="橢圓 36"/>
            <p:cNvSpPr/>
            <p:nvPr/>
          </p:nvSpPr>
          <p:spPr>
            <a:xfrm>
              <a:off x="2078485" y="352542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8" name="橢圓 37"/>
            <p:cNvSpPr/>
            <p:nvPr/>
          </p:nvSpPr>
          <p:spPr>
            <a:xfrm>
              <a:off x="2085889" y="459523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9" name="文字方塊 38"/>
            <p:cNvSpPr txBox="1"/>
            <p:nvPr/>
          </p:nvSpPr>
          <p:spPr>
            <a:xfrm rot="5400000">
              <a:off x="2104226" y="514200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0" name="文字方塊 39"/>
            <p:cNvSpPr txBox="1"/>
            <p:nvPr/>
          </p:nvSpPr>
          <p:spPr>
            <a:xfrm rot="5400000">
              <a:off x="2098171" y="4105569"/>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graphicFrame>
              <p:nvGraphicFramePr>
                <p:cNvPr id="41" name="Object 12"/>
                <p:cNvGraphicFramePr>
                  <a:graphicFrameLocks noChangeAspect="1"/>
                </p:cNvGraphicFramePr>
                <p:nvPr/>
              </p:nvGraphicFramePr>
              <p:xfrm>
                <a:off x="2284827" y="2868063"/>
                <a:ext cx="190501" cy="352425"/>
              </p:xfrm>
              <a:graphic>
                <a:graphicData uri="http://schemas.openxmlformats.org/presentationml/2006/ole">
                  <mc:AlternateContent>
                    <mc:Choice xmlns:v="urn:schemas-microsoft-com:vml" Requires="v">
                      <p:oleObj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7"/>
                            <a:srcRect/>
                            <a:stretch>
                              <a:fillRect/>
                            </a:stretch>
                          </p:blipFill>
                          <p:spPr bwMode="auto">
                            <a:xfrm>
                              <a:off x="2284827" y="2868063"/>
                              <a:ext cx="190501"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1" name="Object 12"/>
                <p:cNvGraphicFramePr>
                  <a:graphicFrameLocks noChangeAspect="1"/>
                </p:cNvGraphicFramePr>
                <p:nvPr>
                  <p:extLst/>
                </p:nvPr>
              </p:nvGraphicFramePr>
              <p:xfrm>
                <a:off x="2284827" y="2868063"/>
                <a:ext cx="190501" cy="352425"/>
              </p:xfrm>
              <a:graphic>
                <a:graphicData uri="http://schemas.openxmlformats.org/presentationml/2006/ole">
                  <mc:AlternateContent>
                    <mc:Choice xmlns:v="urn:schemas-microsoft-com:vml" Requires="v">
                      <p:oleObj spid="_x0000_s245286" name="方程式" r:id="rId17" imgW="88560" imgH="164880" progId="Equation.3">
                        <p:embed/>
                      </p:oleObj>
                    </mc:Choice>
                    <mc:Fallback>
                      <p:oleObj name="方程式" r:id="rId17" imgW="88560" imgH="164880" progId="Equation.3">
                        <p:embed/>
                        <p:pic>
                          <p:nvPicPr>
                            <p:cNvPr id="0" name=""/>
                            <p:cNvPicPr>
                              <a:picLocks noChangeAspect="1" noChangeArrowheads="1"/>
                            </p:cNvPicPr>
                            <p:nvPr/>
                          </p:nvPicPr>
                          <p:blipFill>
                            <a:blip r:embed="rId7"/>
                            <a:srcRect/>
                            <a:stretch>
                              <a:fillRect/>
                            </a:stretch>
                          </p:blipFill>
                          <p:spPr bwMode="auto">
                            <a:xfrm>
                              <a:off x="2284827" y="2868063"/>
                              <a:ext cx="190501"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2" name="Object 12"/>
                <p:cNvGraphicFramePr>
                  <a:graphicFrameLocks noChangeAspect="1"/>
                </p:cNvGraphicFramePr>
                <p:nvPr/>
              </p:nvGraphicFramePr>
              <p:xfrm>
                <a:off x="2251750" y="3619604"/>
                <a:ext cx="271463" cy="352425"/>
              </p:xfrm>
              <a:graphic>
                <a:graphicData uri="http://schemas.openxmlformats.org/presentationml/2006/ole">
                  <mc:AlternateContent>
                    <mc:Choice xmlns:v="urn:schemas-microsoft-com:vml" Requires="v">
                      <p:oleObj name="方程式" r:id="rId18" imgW="126720" imgH="164880" progId="Equation.3">
                        <p:embed/>
                      </p:oleObj>
                    </mc:Choice>
                    <mc:Fallback>
                      <p:oleObj name="方程式" r:id="rId18" imgW="126720" imgH="164880" progId="Equation.3">
                        <p:embed/>
                        <p:pic>
                          <p:nvPicPr>
                            <p:cNvPr id="0" name=""/>
                            <p:cNvPicPr>
                              <a:picLocks noChangeAspect="1" noChangeArrowheads="1"/>
                            </p:cNvPicPr>
                            <p:nvPr/>
                          </p:nvPicPr>
                          <p:blipFill>
                            <a:blip r:embed="rId11"/>
                            <a:srcRect/>
                            <a:stretch>
                              <a:fillRect/>
                            </a:stretch>
                          </p:blipFill>
                          <p:spPr bwMode="auto">
                            <a:xfrm>
                              <a:off x="2251750" y="3619604"/>
                              <a:ext cx="27146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2" name="Object 12"/>
                <p:cNvGraphicFramePr>
                  <a:graphicFrameLocks noChangeAspect="1"/>
                </p:cNvGraphicFramePr>
                <p:nvPr>
                  <p:extLst/>
                </p:nvPr>
              </p:nvGraphicFramePr>
              <p:xfrm>
                <a:off x="2251750" y="3619604"/>
                <a:ext cx="271463" cy="352425"/>
              </p:xfrm>
              <a:graphic>
                <a:graphicData uri="http://schemas.openxmlformats.org/presentationml/2006/ole">
                  <mc:AlternateContent>
                    <mc:Choice xmlns:v="urn:schemas-microsoft-com:vml" Requires="v">
                      <p:oleObj spid="_x0000_s245287" name="方程式" r:id="rId19" imgW="126720" imgH="164880" progId="Equation.3">
                        <p:embed/>
                      </p:oleObj>
                    </mc:Choice>
                    <mc:Fallback>
                      <p:oleObj name="方程式" r:id="rId19" imgW="126720" imgH="164880" progId="Equation.3">
                        <p:embed/>
                        <p:pic>
                          <p:nvPicPr>
                            <p:cNvPr id="0" name=""/>
                            <p:cNvPicPr>
                              <a:picLocks noChangeAspect="1" noChangeArrowheads="1"/>
                            </p:cNvPicPr>
                            <p:nvPr/>
                          </p:nvPicPr>
                          <p:blipFill>
                            <a:blip r:embed="rId11"/>
                            <a:srcRect/>
                            <a:stretch>
                              <a:fillRect/>
                            </a:stretch>
                          </p:blipFill>
                          <p:spPr bwMode="auto">
                            <a:xfrm>
                              <a:off x="2251750" y="3619604"/>
                              <a:ext cx="271463"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3" name="Object 12"/>
                <p:cNvGraphicFramePr>
                  <a:graphicFrameLocks noChangeAspect="1"/>
                </p:cNvGraphicFramePr>
                <p:nvPr/>
              </p:nvGraphicFramePr>
              <p:xfrm>
                <a:off x="2278430" y="4740628"/>
                <a:ext cx="190500" cy="350837"/>
              </p:xfrm>
              <a:graphic>
                <a:graphicData uri="http://schemas.openxmlformats.org/presentationml/2006/ole">
                  <mc:AlternateContent>
                    <mc:Choice xmlns:v="urn:schemas-microsoft-com:vml" Requires="v">
                      <p:oleObj name="方程式" r:id="rId20" imgW="88560" imgH="164880" progId="Equation.3">
                        <p:embed/>
                      </p:oleObj>
                    </mc:Choice>
                    <mc:Fallback>
                      <p:oleObj name="方程式" r:id="rId20" imgW="88560" imgH="164880" progId="Equation.3">
                        <p:embed/>
                        <p:pic>
                          <p:nvPicPr>
                            <p:cNvPr id="0" name=""/>
                            <p:cNvPicPr>
                              <a:picLocks noChangeAspect="1" noChangeArrowheads="1"/>
                            </p:cNvPicPr>
                            <p:nvPr/>
                          </p:nvPicPr>
                          <p:blipFill>
                            <a:blip r:embed="rId11"/>
                            <a:srcRect/>
                            <a:stretch>
                              <a:fillRect/>
                            </a:stretch>
                          </p:blipFill>
                          <p:spPr bwMode="auto">
                            <a:xfrm>
                              <a:off x="2278430" y="4740628"/>
                              <a:ext cx="190500" cy="3508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3" name="Object 12"/>
                <p:cNvGraphicFramePr>
                  <a:graphicFrameLocks noChangeAspect="1"/>
                </p:cNvGraphicFramePr>
                <p:nvPr>
                  <p:extLst/>
                </p:nvPr>
              </p:nvGraphicFramePr>
              <p:xfrm>
                <a:off x="2278430" y="4740628"/>
                <a:ext cx="190500" cy="350837"/>
              </p:xfrm>
              <a:graphic>
                <a:graphicData uri="http://schemas.openxmlformats.org/presentationml/2006/ole">
                  <mc:AlternateContent>
                    <mc:Choice xmlns:v="urn:schemas-microsoft-com:vml" Requires="v">
                      <p:oleObj spid="_x0000_s245288" name="方程式" r:id="rId22" imgW="88560" imgH="164880" progId="Equation.3">
                        <p:embed/>
                      </p:oleObj>
                    </mc:Choice>
                    <mc:Fallback>
                      <p:oleObj name="方程式" r:id="rId22" imgW="88560" imgH="164880" progId="Equation.3">
                        <p:embed/>
                        <p:pic>
                          <p:nvPicPr>
                            <p:cNvPr id="0" name=""/>
                            <p:cNvPicPr>
                              <a:picLocks noChangeAspect="1" noChangeArrowheads="1"/>
                            </p:cNvPicPr>
                            <p:nvPr/>
                          </p:nvPicPr>
                          <p:blipFill>
                            <a:blip r:embed="rId23"/>
                            <a:srcRect/>
                            <a:stretch>
                              <a:fillRect/>
                            </a:stretch>
                          </p:blipFill>
                          <p:spPr bwMode="auto">
                            <a:xfrm>
                              <a:off x="2278430" y="4740628"/>
                              <a:ext cx="190500" cy="35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cxnSp>
          <p:nvCxnSpPr>
            <p:cNvPr id="44" name="直線單箭頭接點 43"/>
            <p:cNvCxnSpPr>
              <a:endCxn id="38" idx="2"/>
            </p:cNvCxnSpPr>
            <p:nvPr/>
          </p:nvCxnSpPr>
          <p:spPr>
            <a:xfrm flipV="1">
              <a:off x="1169594" y="4882315"/>
              <a:ext cx="916295" cy="68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2652643" y="4903607"/>
              <a:ext cx="35062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8" idx="6"/>
              <a:endCxn id="38" idx="2"/>
            </p:cNvCxnSpPr>
            <p:nvPr/>
          </p:nvCxnSpPr>
          <p:spPr>
            <a:xfrm>
              <a:off x="1144893" y="3812499"/>
              <a:ext cx="940996" cy="10698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27" idx="6"/>
              <a:endCxn id="38" idx="2"/>
            </p:cNvCxnSpPr>
            <p:nvPr/>
          </p:nvCxnSpPr>
          <p:spPr>
            <a:xfrm>
              <a:off x="1150911" y="3057034"/>
              <a:ext cx="934978" cy="18252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29" idx="6"/>
              <a:endCxn id="37" idx="2"/>
            </p:cNvCxnSpPr>
            <p:nvPr/>
          </p:nvCxnSpPr>
          <p:spPr>
            <a:xfrm flipV="1">
              <a:off x="1152297" y="3812499"/>
              <a:ext cx="926188" cy="10698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9" idx="6"/>
              <a:endCxn id="36" idx="2"/>
            </p:cNvCxnSpPr>
            <p:nvPr/>
          </p:nvCxnSpPr>
          <p:spPr>
            <a:xfrm flipV="1">
              <a:off x="1152297" y="3057034"/>
              <a:ext cx="932206" cy="18252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8" idx="6"/>
              <a:endCxn id="37" idx="2"/>
            </p:cNvCxnSpPr>
            <p:nvPr/>
          </p:nvCxnSpPr>
          <p:spPr>
            <a:xfrm>
              <a:off x="1144893" y="3812499"/>
              <a:ext cx="93359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8" idx="6"/>
              <a:endCxn id="36" idx="2"/>
            </p:cNvCxnSpPr>
            <p:nvPr/>
          </p:nvCxnSpPr>
          <p:spPr>
            <a:xfrm flipV="1">
              <a:off x="1144893" y="3057034"/>
              <a:ext cx="939610" cy="7554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7" idx="6"/>
              <a:endCxn id="37" idx="2"/>
            </p:cNvCxnSpPr>
            <p:nvPr/>
          </p:nvCxnSpPr>
          <p:spPr>
            <a:xfrm>
              <a:off x="1150911" y="3057034"/>
              <a:ext cx="927574" cy="7554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27" idx="6"/>
              <a:endCxn id="36" idx="2"/>
            </p:cNvCxnSpPr>
            <p:nvPr/>
          </p:nvCxnSpPr>
          <p:spPr>
            <a:xfrm>
              <a:off x="1150911" y="3057034"/>
              <a:ext cx="93359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69"/>
                <p:cNvSpPr txBox="1"/>
                <p:nvPr/>
              </p:nvSpPr>
              <p:spPr>
                <a:xfrm>
                  <a:off x="1618400" y="2257729"/>
                  <a:ext cx="1384872"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1618400" y="2257729"/>
                  <a:ext cx="1384872" cy="461665"/>
                </a:xfrm>
                <a:prstGeom prst="rect">
                  <a:avLst/>
                </a:prstGeom>
                <a:blipFill rotWithShape="0">
                  <a:blip r:embed="rId24"/>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63069" y="2258912"/>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9" name="文字方塊 78"/>
                <p:cNvSpPr txBox="1">
                  <a:spLocks noRot="1" noChangeAspect="1" noMove="1" noResize="1" noEditPoints="1" noAdjustHandles="1" noChangeArrowheads="1" noChangeShapeType="1" noTextEdit="1"/>
                </p:cNvSpPr>
                <p:nvPr/>
              </p:nvSpPr>
              <p:spPr>
                <a:xfrm>
                  <a:off x="63069" y="2258912"/>
                  <a:ext cx="1526378" cy="461665"/>
                </a:xfrm>
                <a:prstGeom prst="rect">
                  <a:avLst/>
                </a:prstGeom>
                <a:blipFill rotWithShape="0">
                  <a:blip r:embed="rId25"/>
                  <a:stretch>
                    <a:fillRect l="-3600" t="-10667" b="-30667"/>
                  </a:stretch>
                </a:blipFill>
              </p:spPr>
              <p:txBody>
                <a:bodyPr/>
                <a:lstStyle/>
                <a:p>
                  <a:r>
                    <a:rPr lang="zh-CN" altLang="en-US">
                      <a:noFill/>
                    </a:rPr>
                    <a:t> </a:t>
                  </a:r>
                </a:p>
              </p:txBody>
            </p:sp>
          </mc:Fallback>
        </mc:AlternateContent>
      </p:grpSp>
      <p:cxnSp>
        <p:nvCxnSpPr>
          <p:cNvPr id="97" name="直線單箭頭接點 96"/>
          <p:cNvCxnSpPr/>
          <p:nvPr/>
        </p:nvCxnSpPr>
        <p:spPr>
          <a:xfrm flipH="1">
            <a:off x="5915855" y="3330557"/>
            <a:ext cx="2495" cy="3346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8912401" y="1965587"/>
            <a:ext cx="1829930" cy="461665"/>
          </a:xfrm>
          <a:prstGeom prst="rect">
            <a:avLst/>
          </a:prstGeom>
          <a:noFill/>
        </p:spPr>
        <p:txBody>
          <a:bodyPr wrap="square" rtlCol="0">
            <a:spAutoFit/>
          </a:bodyPr>
          <a:lstStyle/>
          <a:p>
            <a:r>
              <a:rPr lang="zh-CN" altLang="en-US" sz="2400">
                <a:solidFill>
                  <a:srgbClr val="00B050"/>
                </a:solidFill>
                <a:latin typeface="Microsoft YaHei" charset="-122"/>
                <a:ea typeface="Microsoft YaHei" charset="-122"/>
                <a:cs typeface="Microsoft YaHei" charset="-122"/>
              </a:rPr>
              <a:t>误差信号</a:t>
            </a:r>
            <a:endParaRPr lang="zh-TW" altLang="en-US" sz="2400" dirty="0">
              <a:solidFill>
                <a:srgbClr val="00B05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6" name="矩形 15"/>
              <p:cNvSpPr/>
              <p:nvPr/>
            </p:nvSpPr>
            <p:spPr>
              <a:xfrm>
                <a:off x="8635527" y="2548723"/>
                <a:ext cx="721736"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a:latin typeface="Cambria Math" panose="02040503050406030204" pitchFamily="18" charset="0"/>
                            </a:rPr>
                          </m:ctrlPr>
                        </m:sSubSupPr>
                        <m:e>
                          <m:r>
                            <a:rPr lang="en-US" altLang="zh-CN" sz="2400" i="1" dirty="0">
                              <a:latin typeface="Cambria Math" charset="0"/>
                              <a:ea typeface="Cambria Math" charset="0"/>
                              <a:cs typeface="Cambria Math" charset="0"/>
                            </a:rPr>
                            <m:t>𝛿</m:t>
                          </m:r>
                        </m:e>
                        <m:sub>
                          <m:r>
                            <a:rPr lang="en-US" altLang="zh-CN" sz="2400" i="1" dirty="0">
                              <a:latin typeface="Cambria Math" charset="0"/>
                            </a:rPr>
                            <m:t>𝑖</m:t>
                          </m:r>
                        </m:sub>
                        <m:sup>
                          <m:r>
                            <a:rPr lang="en-US" altLang="zh-CN" sz="2400" i="1" dirty="0">
                              <a:latin typeface="Cambria Math" charset="0"/>
                            </a:rPr>
                            <m:t>(</m:t>
                          </m:r>
                          <m:r>
                            <a:rPr lang="en-US" altLang="zh-CN" sz="2400" i="1" dirty="0">
                              <a:latin typeface="Cambria Math" charset="0"/>
                            </a:rPr>
                            <m:t>𝑙</m:t>
                          </m:r>
                          <m:r>
                            <a:rPr lang="en-US" altLang="zh-CN" sz="2400" i="1" dirty="0">
                              <a:latin typeface="Cambria Math" charset="0"/>
                            </a:rPr>
                            <m:t>)</m:t>
                          </m:r>
                        </m:sup>
                      </m:sSubSup>
                    </m:oMath>
                  </m:oMathPara>
                </a14:m>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8635527" y="2548723"/>
                <a:ext cx="721736" cy="562462"/>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066269" y="2295019"/>
                <a:ext cx="1665007" cy="982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000" i="1" smtClean="0">
                              <a:latin typeface="Cambria Math" panose="02040503050406030204" pitchFamily="18" charset="0"/>
                            </a:rPr>
                          </m:ctrlPr>
                        </m:dPr>
                        <m:e>
                          <m:m>
                            <m:mPr>
                              <m:mcs>
                                <m:mc>
                                  <m:mcPr>
                                    <m:count m:val="2"/>
                                    <m:mcJc m:val="center"/>
                                  </m:mcPr>
                                </m:mc>
                              </m:mcs>
                              <m:ctrlPr>
                                <a:rPr kumimoji="1" lang="mr-IN" altLang="zh-CN" sz="2000" i="1" smtClean="0">
                                  <a:latin typeface="Cambria Math" panose="02040503050406030204" pitchFamily="18" charset="0"/>
                                </a:rPr>
                              </m:ctrlPr>
                            </m:mPr>
                            <m:mr>
                              <m:e>
                                <m:sSubSup>
                                  <m:sSubSupPr>
                                    <m:ctrlPr>
                                      <a:rPr kumimoji="1" lang="en-US" altLang="zh-CN" sz="2000" i="1" smtClean="0">
                                        <a:latin typeface="Cambria Math" panose="02040503050406030204" pitchFamily="18" charset="0"/>
                                      </a:rPr>
                                    </m:ctrlPr>
                                  </m:sSubSupPr>
                                  <m:e>
                                    <m:r>
                                      <a:rPr kumimoji="1" lang="en-US" altLang="zh-CN" sz="2000" b="0" i="1" smtClean="0">
                                        <a:latin typeface="Cambria Math" charset="0"/>
                                      </a:rPr>
                                      <m:t>𝑎</m:t>
                                    </m:r>
                                  </m:e>
                                  <m:sub>
                                    <m:r>
                                      <a:rPr kumimoji="1" lang="en-US" altLang="zh-CN" sz="2000" b="0" i="1" smtClean="0">
                                        <a:latin typeface="Cambria Math" charset="0"/>
                                      </a:rPr>
                                      <m:t>𝑗</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−1)</m:t>
                                    </m:r>
                                  </m:sup>
                                </m:sSubSup>
                              </m:e>
                              <m:e>
                                <m:r>
                                  <a:rPr kumimoji="1" lang="en-US" altLang="zh-CN" sz="2000" b="0" i="1" smtClean="0">
                                    <a:latin typeface="Cambria Math" charset="0"/>
                                  </a:rPr>
                                  <m:t>𝑙</m:t>
                                </m:r>
                                <m:r>
                                  <a:rPr kumimoji="1" lang="en-US" altLang="zh-CN" sz="2000" b="0" i="1" smtClean="0">
                                    <a:latin typeface="Cambria Math" charset="0"/>
                                  </a:rPr>
                                  <m:t>&gt;1</m:t>
                                </m:r>
                              </m:e>
                            </m:mr>
                            <m:mr>
                              <m:e>
                                <m:sSub>
                                  <m:sSubPr>
                                    <m:ctrlPr>
                                      <a:rPr kumimoji="1" lang="en-US" altLang="zh-CN" sz="2000" i="1" smtClean="0">
                                        <a:latin typeface="Cambria Math" panose="02040503050406030204" pitchFamily="18" charset="0"/>
                                      </a:rPr>
                                    </m:ctrlPr>
                                  </m:sSubPr>
                                  <m:e>
                                    <m:r>
                                      <a:rPr kumimoji="1" lang="en-US" altLang="zh-CN" sz="2000" b="0" i="1" smtClean="0">
                                        <a:latin typeface="Cambria Math" charset="0"/>
                                      </a:rPr>
                                      <m:t>𝑥</m:t>
                                    </m:r>
                                  </m:e>
                                  <m:sub>
                                    <m:r>
                                      <a:rPr kumimoji="1" lang="en-US" altLang="zh-CN" sz="2000" b="0" i="1" smtClean="0">
                                        <a:latin typeface="Cambria Math" charset="0"/>
                                      </a:rPr>
                                      <m:t>𝑗</m:t>
                                    </m:r>
                                  </m:sub>
                                </m:sSub>
                              </m:e>
                              <m:e>
                                <m:r>
                                  <a:rPr kumimoji="1" lang="en-US" altLang="zh-CN" sz="2000" b="0" i="1" smtClean="0">
                                    <a:latin typeface="Cambria Math" charset="0"/>
                                  </a:rPr>
                                  <m:t>𝑙</m:t>
                                </m:r>
                                <m:r>
                                  <a:rPr kumimoji="1" lang="en-US" altLang="zh-CN" sz="2000" b="0" i="1" smtClean="0">
                                    <a:latin typeface="Cambria Math" charset="0"/>
                                  </a:rPr>
                                  <m:t>=1</m:t>
                                </m:r>
                              </m:e>
                            </m:mr>
                          </m:m>
                        </m:e>
                      </m:d>
                    </m:oMath>
                  </m:oMathPara>
                </a14:m>
                <a:endParaRPr kumimoji="1" lang="zh-CN" altLang="en-US" sz="20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066269" y="2295019"/>
                <a:ext cx="1665007" cy="982577"/>
              </a:xfrm>
              <a:prstGeom prst="rect">
                <a:avLst/>
              </a:prstGeom>
              <a:blipFill rotWithShape="0">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3138272" y="4873179"/>
                <a:ext cx="430310" cy="3917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panose="02040503050406030204" pitchFamily="18" charset="0"/>
                            </a:rPr>
                          </m:ctrlPr>
                        </m:sSubSupPr>
                        <m:e>
                          <m:r>
                            <a:rPr kumimoji="1" lang="en-US" altLang="zh-CN" sz="2000" b="0" i="1" smtClean="0">
                              <a:latin typeface="Cambria Math" charset="0"/>
                            </a:rPr>
                            <m:t>𝑧</m:t>
                          </m:r>
                        </m:e>
                        <m:sub>
                          <m:r>
                            <a:rPr kumimoji="1" lang="en-US" altLang="zh-CN" sz="2000" b="0" i="1" smtClean="0">
                              <a:latin typeface="Cambria Math" charset="0"/>
                            </a:rPr>
                            <m:t>𝑖</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bSup>
                    </m:oMath>
                  </m:oMathPara>
                </a14:m>
                <a:endParaRPr kumimoji="1" lang="zh-CN" altLang="en-US" sz="2000" dirty="0"/>
              </a:p>
            </p:txBody>
          </p:sp>
        </mc:Choice>
        <mc:Fallback xmlns="">
          <p:sp>
            <p:nvSpPr>
              <p:cNvPr id="76" name="文本框 75"/>
              <p:cNvSpPr txBox="1">
                <a:spLocks noRot="1" noChangeAspect="1" noMove="1" noResize="1" noEditPoints="1" noAdjustHandles="1" noChangeArrowheads="1" noChangeShapeType="1" noTextEdit="1"/>
              </p:cNvSpPr>
              <p:nvPr/>
            </p:nvSpPr>
            <p:spPr>
              <a:xfrm>
                <a:off x="3138272" y="4873179"/>
                <a:ext cx="430310" cy="391774"/>
              </a:xfrm>
              <a:prstGeom prst="rect">
                <a:avLst/>
              </a:prstGeom>
              <a:blipFill rotWithShape="0">
                <a:blip r:embed="rId33"/>
                <a:stretch>
                  <a:fillRect l="-8571" t="-3077" r="-12857"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2589632" y="4964619"/>
                <a:ext cx="499175" cy="4265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panose="02040503050406030204" pitchFamily="18" charset="0"/>
                            </a:rPr>
                          </m:ctrlPr>
                        </m:sSubSupPr>
                        <m:e>
                          <m:r>
                            <a:rPr kumimoji="1" lang="en-US" altLang="zh-CN" sz="2000" b="0" i="1" smtClean="0">
                              <a:latin typeface="Cambria Math" charset="0"/>
                            </a:rPr>
                            <m:t>𝑤</m:t>
                          </m:r>
                        </m:e>
                        <m:sub>
                          <m:r>
                            <a:rPr kumimoji="1" lang="en-US" altLang="zh-CN" sz="2000" b="0" i="1" smtClean="0">
                              <a:latin typeface="Cambria Math" charset="0"/>
                            </a:rPr>
                            <m:t>𝑖</m:t>
                          </m:r>
                          <m:r>
                            <a:rPr kumimoji="1" lang="en-US" altLang="zh-CN" sz="2000" b="0" i="1" smtClean="0">
                              <a:latin typeface="Cambria Math" charset="0"/>
                            </a:rPr>
                            <m:t>,</m:t>
                          </m:r>
                          <m:r>
                            <a:rPr kumimoji="1" lang="en-US" altLang="zh-CN" sz="2000" b="0" i="1" smtClean="0">
                              <a:latin typeface="Cambria Math" charset="0"/>
                            </a:rPr>
                            <m:t>𝑗</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bSup>
                    </m:oMath>
                  </m:oMathPara>
                </a14:m>
                <a:endParaRPr kumimoji="1" lang="zh-CN" altLang="en-US" sz="2000" dirty="0"/>
              </a:p>
            </p:txBody>
          </p:sp>
        </mc:Choice>
        <mc:Fallback xmlns="">
          <p:sp>
            <p:nvSpPr>
              <p:cNvPr id="77" name="文本框 76"/>
              <p:cNvSpPr txBox="1">
                <a:spLocks noRot="1" noChangeAspect="1" noMove="1" noResize="1" noEditPoints="1" noAdjustHandles="1" noChangeArrowheads="1" noChangeShapeType="1" noTextEdit="1"/>
              </p:cNvSpPr>
              <p:nvPr/>
            </p:nvSpPr>
            <p:spPr>
              <a:xfrm>
                <a:off x="2589632" y="4964619"/>
                <a:ext cx="499175" cy="426592"/>
              </a:xfrm>
              <a:prstGeom prst="rect">
                <a:avLst/>
              </a:prstGeom>
              <a:blipFill rotWithShape="0">
                <a:blip r:embed="rId34"/>
                <a:stretch>
                  <a:fillRect b="-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4656777" y="4042194"/>
                <a:ext cx="2369944"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panose="02040503050406030204" pitchFamily="18" charset="0"/>
                            </a:rPr>
                          </m:ctrlPr>
                        </m:sSupPr>
                        <m:e>
                          <m:r>
                            <a:rPr kumimoji="1" lang="en-US" altLang="zh-CN" sz="2000" b="1" i="1" smtClean="0">
                              <a:latin typeface="Cambria Math" charset="0"/>
                            </a:rPr>
                            <m:t>𝒛</m:t>
                          </m:r>
                        </m:e>
                        <m:sup>
                          <m:r>
                            <a:rPr kumimoji="1" lang="en-US" altLang="zh-CN" sz="2000" i="1">
                              <a:latin typeface="Cambria Math" charset="0"/>
                            </a:rPr>
                            <m:t>(</m:t>
                          </m:r>
                          <m:r>
                            <a:rPr kumimoji="1" lang="en-US" altLang="zh-CN" sz="2000" b="0" i="1" smtClean="0">
                              <a:latin typeface="Cambria Math" charset="0"/>
                            </a:rPr>
                            <m:t>1</m:t>
                          </m:r>
                          <m:r>
                            <a:rPr kumimoji="1" lang="en-US" altLang="zh-CN" sz="2000" i="1">
                              <a:latin typeface="Cambria Math" charset="0"/>
                            </a:rPr>
                            <m:t>)</m:t>
                          </m:r>
                        </m:sup>
                      </m:sSup>
                      <m:r>
                        <a:rPr kumimoji="1" lang="en-US" altLang="zh-CN" sz="2000" b="0" i="1" smtClean="0">
                          <a:latin typeface="Cambria Math" charset="0"/>
                        </a:rPr>
                        <m:t>=</m:t>
                      </m:r>
                      <m:sSup>
                        <m:sSupPr>
                          <m:ctrlPr>
                            <a:rPr kumimoji="1" lang="mr-IN" altLang="zh-CN" sz="2000" i="1">
                              <a:latin typeface="Cambria Math" panose="02040503050406030204" pitchFamily="18" charset="0"/>
                              <a:ea typeface="Cambria Math" charset="0"/>
                              <a:cs typeface="Cambria Math" charset="0"/>
                            </a:rPr>
                          </m:ctrlPr>
                        </m:sSupPr>
                        <m:e>
                          <m:r>
                            <a:rPr kumimoji="1" lang="en-US" altLang="zh-CN" sz="2000" b="1">
                              <a:latin typeface="Cambria Math" charset="0"/>
                              <a:ea typeface="Cambria Math" charset="0"/>
                              <a:cs typeface="Cambria Math" charset="0"/>
                            </a:rPr>
                            <m:t>𝐖</m:t>
                          </m:r>
                        </m:e>
                        <m:sup>
                          <m:r>
                            <a:rPr kumimoji="1" lang="en-US" altLang="zh-CN" sz="2000" i="1">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1</m:t>
                          </m:r>
                          <m:r>
                            <a:rPr kumimoji="1" lang="en-US" altLang="zh-CN" sz="2000" i="1">
                              <a:latin typeface="Cambria Math" charset="0"/>
                              <a:ea typeface="Cambria Math" charset="0"/>
                              <a:cs typeface="Cambria Math" charset="0"/>
                            </a:rPr>
                            <m:t>)</m:t>
                          </m:r>
                        </m:sup>
                      </m:sSup>
                      <m:r>
                        <a:rPr kumimoji="1" lang="en-US" altLang="zh-CN" sz="2000" b="1" i="0" smtClean="0">
                          <a:latin typeface="Cambria Math" charset="0"/>
                          <a:ea typeface="Cambria Math" charset="0"/>
                          <a:cs typeface="Cambria Math" charset="0"/>
                        </a:rPr>
                        <m:t>𝐱</m:t>
                      </m:r>
                      <m:r>
                        <a:rPr kumimoji="1" lang="en-US" altLang="zh-CN" sz="2000" b="0" i="1" smtClean="0">
                          <a:latin typeface="Cambria Math" charset="0"/>
                        </a:rPr>
                        <m:t>+</m:t>
                      </m:r>
                      <m:sSup>
                        <m:sSupPr>
                          <m:ctrlPr>
                            <a:rPr kumimoji="1" lang="en-US" altLang="zh-CN" sz="2000" i="1">
                              <a:latin typeface="Cambria Math" panose="02040503050406030204" pitchFamily="18" charset="0"/>
                            </a:rPr>
                          </m:ctrlPr>
                        </m:sSupPr>
                        <m:e>
                          <m:r>
                            <a:rPr kumimoji="1" lang="en-US" altLang="zh-CN" sz="2000" b="1">
                              <a:latin typeface="Cambria Math" charset="0"/>
                            </a:rPr>
                            <m:t>𝐛</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m:t>
                          </m:r>
                        </m:sup>
                      </m:sSup>
                    </m:oMath>
                  </m:oMathPara>
                </a14:m>
                <a:endParaRPr lang="zh-CN" altLang="en-US" sz="2000" dirty="0"/>
              </a:p>
            </p:txBody>
          </p:sp>
        </mc:Choice>
        <mc:Fallback xmlns="">
          <p:sp>
            <p:nvSpPr>
              <p:cNvPr id="78" name="矩形 77"/>
              <p:cNvSpPr>
                <a:spLocks noRot="1" noChangeAspect="1" noMove="1" noResize="1" noEditPoints="1" noAdjustHandles="1" noChangeArrowheads="1" noChangeShapeType="1" noTextEdit="1"/>
              </p:cNvSpPr>
              <p:nvPr/>
            </p:nvSpPr>
            <p:spPr>
              <a:xfrm>
                <a:off x="4656777" y="4042194"/>
                <a:ext cx="2369944" cy="412934"/>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4656777" y="4581446"/>
                <a:ext cx="1789401"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panose="02040503050406030204" pitchFamily="18" charset="0"/>
                            </a:rPr>
                          </m:ctrlPr>
                        </m:sSupPr>
                        <m:e>
                          <m:r>
                            <a:rPr kumimoji="1" lang="en-US" altLang="zh-CN" sz="2000" b="1" i="1">
                              <a:latin typeface="Cambria Math" charset="0"/>
                            </a:rPr>
                            <m:t>𝒂</m:t>
                          </m:r>
                        </m:e>
                        <m:sup>
                          <m:r>
                            <a:rPr kumimoji="1" lang="en-US" altLang="zh-CN" sz="2000" i="1">
                              <a:latin typeface="Cambria Math" charset="0"/>
                            </a:rPr>
                            <m:t>(</m:t>
                          </m:r>
                          <m:r>
                            <a:rPr kumimoji="1" lang="en-US" altLang="zh-CN" sz="2000" b="0" i="1" smtClean="0">
                              <a:latin typeface="Cambria Math" charset="0"/>
                            </a:rPr>
                            <m:t>1</m:t>
                          </m:r>
                          <m:r>
                            <a:rPr kumimoji="1" lang="en-US" altLang="zh-CN" sz="2000" i="1">
                              <a:latin typeface="Cambria Math" charset="0"/>
                            </a:rPr>
                            <m:t>)</m:t>
                          </m:r>
                        </m:sup>
                      </m:sSup>
                      <m:r>
                        <a:rPr kumimoji="1" lang="en-US" altLang="zh-CN" sz="2000" b="0" i="1" smtClean="0">
                          <a:latin typeface="Cambria Math" charset="0"/>
                        </a:rPr>
                        <m:t>=</m:t>
                      </m:r>
                      <m:r>
                        <a:rPr kumimoji="1" lang="en-US" altLang="zh-CN" sz="2000" i="1">
                          <a:latin typeface="Cambria Math" charset="0"/>
                          <a:ea typeface="Cambria Math" charset="0"/>
                          <a:cs typeface="Cambria Math" charset="0"/>
                        </a:rPr>
                        <m:t>𝜎</m:t>
                      </m:r>
                      <m:d>
                        <m:dPr>
                          <m:ctrlPr>
                            <a:rPr kumimoji="1" lang="mr-IN" altLang="zh-CN" sz="2000" i="1">
                              <a:latin typeface="Cambria Math" panose="02040503050406030204" pitchFamily="18" charset="0"/>
                              <a:ea typeface="Cambria Math" charset="0"/>
                              <a:cs typeface="Cambria Math" charset="0"/>
                            </a:rPr>
                          </m:ctrlPr>
                        </m:dPr>
                        <m:e>
                          <m:sSup>
                            <m:sSupPr>
                              <m:ctrlPr>
                                <a:rPr kumimoji="1" lang="en-US" altLang="zh-CN" sz="2000" i="1">
                                  <a:latin typeface="Cambria Math" panose="02040503050406030204" pitchFamily="18" charset="0"/>
                                </a:rPr>
                              </m:ctrlPr>
                            </m:sSupPr>
                            <m:e>
                              <m:r>
                                <a:rPr kumimoji="1" lang="en-US" altLang="zh-CN" sz="2000" b="1" i="1" smtClean="0">
                                  <a:latin typeface="Cambria Math" charset="0"/>
                                </a:rPr>
                                <m:t>𝒛</m:t>
                              </m:r>
                            </m:e>
                            <m:sup>
                              <m:r>
                                <a:rPr kumimoji="1" lang="en-US" altLang="zh-CN" sz="2000" i="1">
                                  <a:latin typeface="Cambria Math" charset="0"/>
                                </a:rPr>
                                <m:t>(</m:t>
                              </m:r>
                              <m:r>
                                <a:rPr kumimoji="1" lang="en-US" altLang="zh-CN" sz="2000" b="0" i="1" smtClean="0">
                                  <a:latin typeface="Cambria Math" charset="0"/>
                                </a:rPr>
                                <m:t>1</m:t>
                              </m:r>
                              <m:r>
                                <a:rPr kumimoji="1" lang="en-US" altLang="zh-CN" sz="2000" i="1">
                                  <a:latin typeface="Cambria Math" charset="0"/>
                                </a:rPr>
                                <m:t>)</m:t>
                              </m:r>
                            </m:sup>
                          </m:sSup>
                        </m:e>
                      </m:d>
                    </m:oMath>
                  </m:oMathPara>
                </a14:m>
                <a:endParaRPr lang="zh-CN" altLang="en-US" sz="2000" dirty="0"/>
              </a:p>
            </p:txBody>
          </p:sp>
        </mc:Choice>
        <mc:Fallback xmlns="">
          <p:sp>
            <p:nvSpPr>
              <p:cNvPr id="82" name="矩形 81"/>
              <p:cNvSpPr>
                <a:spLocks noRot="1" noChangeAspect="1" noMove="1" noResize="1" noEditPoints="1" noAdjustHandles="1" noChangeArrowheads="1" noChangeShapeType="1" noTextEdit="1"/>
              </p:cNvSpPr>
              <p:nvPr/>
            </p:nvSpPr>
            <p:spPr>
              <a:xfrm>
                <a:off x="4656777" y="4581446"/>
                <a:ext cx="1789401" cy="439736"/>
              </a:xfrm>
              <a:prstGeom prst="rect">
                <a:avLst/>
              </a:prstGeom>
              <a:blipFill rotWithShape="0">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4641745" y="5403618"/>
                <a:ext cx="2792816"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panose="02040503050406030204" pitchFamily="18" charset="0"/>
                            </a:rPr>
                          </m:ctrlPr>
                        </m:sSupPr>
                        <m:e>
                          <m:r>
                            <a:rPr kumimoji="1" lang="en-US" altLang="zh-CN" sz="2000" b="1" i="1" smtClean="0">
                              <a:latin typeface="Cambria Math" charset="0"/>
                            </a:rPr>
                            <m:t>𝒛</m:t>
                          </m:r>
                        </m:e>
                        <m:sup>
                          <m:r>
                            <a:rPr kumimoji="1" lang="en-US" altLang="zh-CN" sz="2000" i="1">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p>
                      <m:r>
                        <a:rPr kumimoji="1" lang="en-US" altLang="zh-CN" sz="2000" b="0" i="1" smtClean="0">
                          <a:latin typeface="Cambria Math" charset="0"/>
                        </a:rPr>
                        <m:t>=</m:t>
                      </m:r>
                      <m:sSup>
                        <m:sSupPr>
                          <m:ctrlPr>
                            <a:rPr kumimoji="1" lang="mr-IN" altLang="zh-CN" sz="2000" i="1">
                              <a:latin typeface="Cambria Math" panose="02040503050406030204" pitchFamily="18" charset="0"/>
                              <a:ea typeface="Cambria Math" charset="0"/>
                              <a:cs typeface="Cambria Math" charset="0"/>
                            </a:rPr>
                          </m:ctrlPr>
                        </m:sSupPr>
                        <m:e>
                          <m:r>
                            <a:rPr kumimoji="1" lang="en-US" altLang="zh-CN" sz="2000" b="1">
                              <a:latin typeface="Cambria Math" charset="0"/>
                              <a:ea typeface="Cambria Math" charset="0"/>
                              <a:cs typeface="Cambria Math" charset="0"/>
                            </a:rPr>
                            <m:t>𝐖</m:t>
                          </m:r>
                        </m:e>
                        <m:sup>
                          <m:r>
                            <a:rPr kumimoji="1" lang="en-US" altLang="zh-CN" sz="2000" i="1">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b="0" i="1" smtClean="0">
                              <a:latin typeface="Cambria Math" charset="0"/>
                              <a:ea typeface="Cambria Math" charset="0"/>
                              <a:cs typeface="Cambria Math" charset="0"/>
                            </a:rPr>
                            <m:t>)</m:t>
                          </m:r>
                        </m:sup>
                      </m:sSup>
                      <m:sSup>
                        <m:sSupPr>
                          <m:ctrlPr>
                            <a:rPr kumimoji="1" lang="en-US" altLang="zh-CN" sz="2000" i="1">
                              <a:latin typeface="Cambria Math" panose="02040503050406030204" pitchFamily="18" charset="0"/>
                            </a:rPr>
                          </m:ctrlPr>
                        </m:sSupPr>
                        <m:e>
                          <m:r>
                            <a:rPr kumimoji="1" lang="en-US" altLang="zh-CN" sz="2000" b="1" i="1">
                              <a:latin typeface="Cambria Math" charset="0"/>
                            </a:rPr>
                            <m:t>𝒂</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−1)</m:t>
                          </m:r>
                        </m:sup>
                      </m:sSup>
                      <m:r>
                        <a:rPr kumimoji="1" lang="en-US" altLang="zh-CN" sz="2000" b="0" i="1" smtClean="0">
                          <a:latin typeface="Cambria Math" charset="0"/>
                        </a:rPr>
                        <m:t>+</m:t>
                      </m:r>
                      <m:sSup>
                        <m:sSupPr>
                          <m:ctrlPr>
                            <a:rPr kumimoji="1" lang="en-US" altLang="zh-CN" sz="2000" i="1">
                              <a:latin typeface="Cambria Math" panose="02040503050406030204" pitchFamily="18" charset="0"/>
                            </a:rPr>
                          </m:ctrlPr>
                        </m:sSupPr>
                        <m:e>
                          <m:r>
                            <a:rPr kumimoji="1" lang="en-US" altLang="zh-CN" sz="2000" b="1">
                              <a:latin typeface="Cambria Math" charset="0"/>
                            </a:rPr>
                            <m:t>𝐛</m:t>
                          </m:r>
                        </m:e>
                        <m:sup>
                          <m:r>
                            <a:rPr kumimoji="1" lang="en-US" altLang="zh-CN" sz="2000" i="1">
                              <a:latin typeface="Cambria Math" charset="0"/>
                            </a:rPr>
                            <m:t>(</m:t>
                          </m:r>
                          <m:r>
                            <a:rPr kumimoji="1" lang="en-US" altLang="zh-CN" sz="2000" b="0" i="1" smtClean="0">
                              <a:latin typeface="Cambria Math" charset="0"/>
                            </a:rPr>
                            <m:t>𝑙</m:t>
                          </m:r>
                          <m:r>
                            <a:rPr kumimoji="1" lang="en-US" altLang="zh-CN" sz="2000" i="1">
                              <a:latin typeface="Cambria Math" charset="0"/>
                            </a:rPr>
                            <m:t>)</m:t>
                          </m:r>
                        </m:sup>
                      </m:sSup>
                    </m:oMath>
                  </m:oMathPara>
                </a14:m>
                <a:endParaRPr lang="zh-CN" altLang="en-US" sz="2000" dirty="0"/>
              </a:p>
            </p:txBody>
          </p:sp>
        </mc:Choice>
        <mc:Fallback xmlns="">
          <p:sp>
            <p:nvSpPr>
              <p:cNvPr id="89" name="矩形 88"/>
              <p:cNvSpPr>
                <a:spLocks noRot="1" noChangeAspect="1" noMove="1" noResize="1" noEditPoints="1" noAdjustHandles="1" noChangeArrowheads="1" noChangeShapeType="1" noTextEdit="1"/>
              </p:cNvSpPr>
              <p:nvPr/>
            </p:nvSpPr>
            <p:spPr>
              <a:xfrm>
                <a:off x="4641745" y="5403618"/>
                <a:ext cx="2792816" cy="412934"/>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4700393" y="5923951"/>
                <a:ext cx="1733295"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panose="02040503050406030204" pitchFamily="18" charset="0"/>
                            </a:rPr>
                          </m:ctrlPr>
                        </m:sSupPr>
                        <m:e>
                          <m:r>
                            <a:rPr kumimoji="1" lang="en-US" altLang="zh-CN" sz="2000" b="1" i="1">
                              <a:latin typeface="Cambria Math" charset="0"/>
                            </a:rPr>
                            <m:t>𝒂</m:t>
                          </m:r>
                        </m:e>
                        <m:sup>
                          <m:r>
                            <a:rPr kumimoji="1" lang="en-US" altLang="zh-CN" sz="2000" i="1">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p>
                      <m:r>
                        <a:rPr kumimoji="1" lang="en-US" altLang="zh-CN" sz="2000" b="0" i="1" smtClean="0">
                          <a:latin typeface="Cambria Math" charset="0"/>
                        </a:rPr>
                        <m:t>=</m:t>
                      </m:r>
                      <m:r>
                        <a:rPr kumimoji="1" lang="en-US" altLang="zh-CN" sz="2000" i="1">
                          <a:latin typeface="Cambria Math" charset="0"/>
                          <a:ea typeface="Cambria Math" charset="0"/>
                          <a:cs typeface="Cambria Math" charset="0"/>
                        </a:rPr>
                        <m:t>𝜎</m:t>
                      </m:r>
                      <m:d>
                        <m:dPr>
                          <m:ctrlPr>
                            <a:rPr kumimoji="1" lang="mr-IN" altLang="zh-CN" sz="2000" i="1">
                              <a:latin typeface="Cambria Math" panose="02040503050406030204" pitchFamily="18" charset="0"/>
                              <a:ea typeface="Cambria Math" charset="0"/>
                              <a:cs typeface="Cambria Math" charset="0"/>
                            </a:rPr>
                          </m:ctrlPr>
                        </m:dPr>
                        <m:e>
                          <m:sSup>
                            <m:sSupPr>
                              <m:ctrlPr>
                                <a:rPr kumimoji="1" lang="en-US" altLang="zh-CN" sz="2000" i="1">
                                  <a:latin typeface="Cambria Math" panose="02040503050406030204" pitchFamily="18" charset="0"/>
                                </a:rPr>
                              </m:ctrlPr>
                            </m:sSupPr>
                            <m:e>
                              <m:r>
                                <a:rPr kumimoji="1" lang="en-US" altLang="zh-CN" sz="2000" b="1" i="0" smtClean="0">
                                  <a:latin typeface="Cambria Math" charset="0"/>
                                </a:rPr>
                                <m:t>𝐳</m:t>
                              </m:r>
                            </m:e>
                            <m:sup>
                              <m:r>
                                <a:rPr kumimoji="1" lang="en-US" altLang="zh-CN" sz="2000" i="1">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p>
                        </m:e>
                      </m:d>
                    </m:oMath>
                  </m:oMathPara>
                </a14:m>
                <a:endParaRPr lang="zh-CN" altLang="en-US" sz="2000" dirty="0"/>
              </a:p>
            </p:txBody>
          </p:sp>
        </mc:Choice>
        <mc:Fallback xmlns="">
          <p:sp>
            <p:nvSpPr>
              <p:cNvPr id="96" name="矩形 95"/>
              <p:cNvSpPr>
                <a:spLocks noRot="1" noChangeAspect="1" noMove="1" noResize="1" noEditPoints="1" noAdjustHandles="1" noChangeArrowheads="1" noChangeShapeType="1" noTextEdit="1"/>
              </p:cNvSpPr>
              <p:nvPr/>
            </p:nvSpPr>
            <p:spPr>
              <a:xfrm>
                <a:off x="4700393" y="5923951"/>
                <a:ext cx="1733295" cy="439736"/>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8356088" y="4098589"/>
                <a:ext cx="2429704" cy="4482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a:latin typeface="Cambria Math" panose="02040503050406030204" pitchFamily="18" charset="0"/>
                            </a:rPr>
                          </m:ctrlPr>
                        </m:sSupPr>
                        <m:e>
                          <m:r>
                            <a:rPr lang="en-US" altLang="zh-CN" sz="2000" b="1" i="0"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i="1">
                              <a:latin typeface="Cambria Math" charset="0"/>
                            </a:rPr>
                            <m:t>𝐿</m:t>
                          </m:r>
                          <m:r>
                            <a:rPr kumimoji="1" lang="en-US" altLang="zh-CN" sz="2000" i="1">
                              <a:latin typeface="Cambria Math" charset="0"/>
                            </a:rPr>
                            <m:t>)</m:t>
                          </m:r>
                        </m:sup>
                      </m:sSup>
                      <m:r>
                        <a:rPr lang="en-US" altLang="zh-CN" sz="2000" b="0" i="1" dirty="0" smtClean="0">
                          <a:latin typeface="Cambria Math" charset="0"/>
                        </a:rPr>
                        <m:t>=</m:t>
                      </m:r>
                      <m:sSup>
                        <m:sSupPr>
                          <m:ctrlPr>
                            <a:rPr kumimoji="1" lang="en-US" altLang="zh-CN" sz="2000" i="1">
                              <a:latin typeface="Cambria Math" panose="02040503050406030204" pitchFamily="18"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rPr>
                            <m:t>′</m:t>
                          </m:r>
                        </m:sup>
                      </m:sSup>
                      <m:r>
                        <a:rPr kumimoji="1" lang="en-US" altLang="zh-CN" sz="2000" b="0" i="1" smtClean="0">
                          <a:latin typeface="Cambria Math" charset="0"/>
                        </a:rPr>
                        <m:t>(</m:t>
                      </m:r>
                      <m:sSup>
                        <m:sSupPr>
                          <m:ctrlPr>
                            <a:rPr kumimoji="1" lang="en-US" altLang="zh-CN" sz="2000" i="1">
                              <a:latin typeface="Cambria Math" panose="02040503050406030204" pitchFamily="18"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b="0" i="1" smtClean="0">
                              <a:latin typeface="Cambria Math" charset="0"/>
                            </a:rPr>
                            <m:t>𝐿</m:t>
                          </m:r>
                          <m:r>
                            <a:rPr kumimoji="1" lang="en-US" altLang="zh-CN" sz="2000" i="1">
                              <a:latin typeface="Cambria Math" charset="0"/>
                            </a:rPr>
                            <m:t>)</m:t>
                          </m:r>
                        </m:sup>
                      </m:sSup>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m:t>
                      </m:r>
                      <m:sSub>
                        <m:sSubPr>
                          <m:ctrlPr>
                            <a:rPr kumimoji="1" lang="en-US" altLang="zh-CN" sz="2000" i="1">
                              <a:latin typeface="Cambria Math" panose="02040503050406030204" pitchFamily="18" charset="0"/>
                            </a:rPr>
                          </m:ctrlPr>
                        </m:sSubPr>
                        <m:e>
                          <m:r>
                            <a:rPr kumimoji="1" lang="en-US" altLang="zh-CN" sz="2000" i="1">
                              <a:latin typeface="Cambria Math" charset="0"/>
                              <a:ea typeface="Cambria Math" charset="0"/>
                              <a:cs typeface="Cambria Math" charset="0"/>
                            </a:rPr>
                            <m:t>𝛻</m:t>
                          </m:r>
                        </m:e>
                        <m:sub>
                          <m:acc>
                            <m:accPr>
                              <m:chr m:val="̂"/>
                              <m:ctrlPr>
                                <a:rPr lang="en-US" altLang="zh-CN" sz="2000" i="1" dirty="0">
                                  <a:latin typeface="Cambria Math" panose="02040503050406030204" pitchFamily="18" charset="0"/>
                                </a:rPr>
                              </m:ctrlPr>
                            </m:accPr>
                            <m:e>
                              <m:r>
                                <a:rPr lang="en-US" altLang="zh-CN" sz="2000" i="1" dirty="0">
                                  <a:latin typeface="Cambria Math" charset="0"/>
                                </a:rPr>
                                <m:t>𝑦</m:t>
                              </m:r>
                            </m:e>
                          </m:acc>
                        </m:sub>
                      </m:sSub>
                      <m:r>
                        <a:rPr kumimoji="1" lang="en-US" altLang="zh-CN" sz="2000" i="1">
                          <a:latin typeface="Cambria Math" charset="0"/>
                        </a:rPr>
                        <m:t>𝐽</m:t>
                      </m:r>
                    </m:oMath>
                  </m:oMathPara>
                </a14:m>
                <a:endParaRPr kumimoji="1" lang="zh-CN" altLang="en-US" sz="2000" dirty="0"/>
              </a:p>
            </p:txBody>
          </p:sp>
        </mc:Choice>
        <mc:Fallback xmlns="">
          <p:sp>
            <p:nvSpPr>
              <p:cNvPr id="21" name="矩形 20"/>
              <p:cNvSpPr>
                <a:spLocks noRot="1" noChangeAspect="1" noMove="1" noResize="1" noEditPoints="1" noAdjustHandles="1" noChangeArrowheads="1" noChangeShapeType="1" noTextEdit="1"/>
              </p:cNvSpPr>
              <p:nvPr/>
            </p:nvSpPr>
            <p:spPr>
              <a:xfrm>
                <a:off x="8356088" y="4098589"/>
                <a:ext cx="2429704" cy="448200"/>
              </a:xfrm>
              <a:prstGeom prst="rect">
                <a:avLst/>
              </a:prstGeom>
              <a:blipFill rotWithShape="0">
                <a:blip r:embed="rId39"/>
                <a:stretch>
                  <a:fillRect r="-3015"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8355891" y="4744752"/>
                <a:ext cx="3868944"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panose="02040503050406030204" pitchFamily="18" charset="0"/>
                            </a:rPr>
                          </m:ctrlPr>
                        </m:sSupPr>
                        <m:e>
                          <m:r>
                            <a:rPr lang="en-US" altLang="zh-CN" sz="2000" b="1" i="0"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b="0" i="1" smtClean="0">
                              <a:latin typeface="Cambria Math" charset="0"/>
                            </a:rPr>
                            <m:t>𝐿</m:t>
                          </m:r>
                          <m:r>
                            <a:rPr kumimoji="1" lang="en-US" altLang="zh-CN" sz="2000" b="0" i="1" smtClean="0">
                              <a:latin typeface="Cambria Math" charset="0"/>
                            </a:rPr>
                            <m:t>−1)</m:t>
                          </m:r>
                        </m:sup>
                      </m:sSup>
                      <m:r>
                        <a:rPr lang="en-US" altLang="zh-CN" sz="2000" b="0" i="1" dirty="0" smtClean="0">
                          <a:latin typeface="Cambria Math" charset="0"/>
                        </a:rPr>
                        <m:t>=</m:t>
                      </m:r>
                      <m:sSup>
                        <m:sSupPr>
                          <m:ctrlPr>
                            <a:rPr kumimoji="1" lang="en-US" altLang="zh-CN" sz="2000" i="1">
                              <a:latin typeface="Cambria Math" panose="02040503050406030204" pitchFamily="18"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rPr>
                            <m:t>′</m:t>
                          </m:r>
                        </m:sup>
                      </m:sSup>
                      <m:r>
                        <a:rPr kumimoji="1" lang="en-US" altLang="zh-CN" sz="2000" b="0" i="1" smtClean="0">
                          <a:latin typeface="Cambria Math" charset="0"/>
                        </a:rPr>
                        <m:t>(</m:t>
                      </m:r>
                      <m:sSup>
                        <m:sSupPr>
                          <m:ctrlPr>
                            <a:rPr kumimoji="1" lang="en-US" altLang="zh-CN" sz="2000" i="1">
                              <a:latin typeface="Cambria Math" panose="02040503050406030204" pitchFamily="18"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b="0" i="1" smtClean="0">
                              <a:latin typeface="Cambria Math" charset="0"/>
                            </a:rPr>
                            <m:t>𝐿</m:t>
                          </m:r>
                          <m:r>
                            <a:rPr kumimoji="1" lang="en-US" altLang="zh-CN" sz="2000" b="0" i="1" smtClean="0">
                              <a:latin typeface="Cambria Math" charset="0"/>
                            </a:rPr>
                            <m:t>−1)</m:t>
                          </m:r>
                        </m:sup>
                      </m:sSup>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m:t>
                      </m:r>
                      <m:sSup>
                        <m:sSupPr>
                          <m:ctrlPr>
                            <a:rPr kumimoji="1" lang="en-US" altLang="zh-CN" sz="2000" i="1">
                              <a:latin typeface="Cambria Math" panose="02040503050406030204" pitchFamily="18" charset="0"/>
                            </a:rPr>
                          </m:ctrlPr>
                        </m:sSupPr>
                        <m:e>
                          <m:sSup>
                            <m:sSupPr>
                              <m:ctrlPr>
                                <a:rPr kumimoji="1" lang="en-US" altLang="zh-CN" sz="2000" i="1">
                                  <a:latin typeface="Cambria Math" panose="02040503050406030204" pitchFamily="18" charset="0"/>
                                </a:rPr>
                              </m:ctrlPr>
                            </m:sSupPr>
                            <m:e>
                              <m:r>
                                <a:rPr kumimoji="1" lang="en-US" altLang="zh-CN" sz="2000" b="1">
                                  <a:latin typeface="Cambria Math" charset="0"/>
                                </a:rPr>
                                <m:t>(</m:t>
                              </m:r>
                              <m:r>
                                <a:rPr kumimoji="1" lang="en-US" altLang="zh-CN" sz="2000" b="1">
                                  <a:latin typeface="Cambria Math" charset="0"/>
                                </a:rPr>
                                <m:t>𝐖</m:t>
                              </m:r>
                            </m:e>
                            <m:sup>
                              <m:r>
                                <a:rPr kumimoji="1" lang="en-US" altLang="zh-CN" sz="2000" i="1">
                                  <a:latin typeface="Cambria Math" charset="0"/>
                                </a:rPr>
                                <m:t>(</m:t>
                              </m:r>
                              <m:r>
                                <a:rPr kumimoji="1" lang="en-US" altLang="zh-CN" sz="2000" b="0" i="1" smtClean="0">
                                  <a:latin typeface="Cambria Math" charset="0"/>
                                </a:rPr>
                                <m:t>𝐿</m:t>
                              </m:r>
                              <m:r>
                                <a:rPr kumimoji="1" lang="en-US" altLang="zh-CN" sz="2000" i="1">
                                  <a:latin typeface="Cambria Math" charset="0"/>
                                </a:rPr>
                                <m:t>)</m:t>
                              </m:r>
                            </m:sup>
                          </m:sSup>
                          <m:r>
                            <a:rPr kumimoji="1" lang="en-US" altLang="zh-CN" sz="2000" i="1">
                              <a:latin typeface="Cambria Math" charset="0"/>
                            </a:rPr>
                            <m:t>)</m:t>
                          </m:r>
                        </m:e>
                        <m:sup>
                          <m:r>
                            <a:rPr kumimoji="1" lang="en-US" altLang="zh-CN" sz="2000" i="1">
                              <a:latin typeface="Cambria Math" charset="0"/>
                            </a:rPr>
                            <m:t>𝑇</m:t>
                          </m:r>
                        </m:sup>
                      </m:sSup>
                      <m:sSup>
                        <m:sSupPr>
                          <m:ctrlPr>
                            <a:rPr kumimoji="1" lang="en-US" altLang="zh-CN" sz="2000" i="1">
                              <a:latin typeface="Cambria Math" panose="02040503050406030204" pitchFamily="18" charset="0"/>
                            </a:rPr>
                          </m:ctrlPr>
                        </m:sSupPr>
                        <m:e>
                          <m:r>
                            <a:rPr lang="en-US" altLang="zh-CN" sz="2000" b="1"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b="0" i="1" smtClean="0">
                              <a:latin typeface="Cambria Math" charset="0"/>
                            </a:rPr>
                            <m:t>𝐿</m:t>
                          </m:r>
                          <m:r>
                            <a:rPr kumimoji="1" lang="en-US" altLang="zh-CN" sz="2000" i="1">
                              <a:latin typeface="Cambria Math" charset="0"/>
                            </a:rPr>
                            <m:t>)</m:t>
                          </m:r>
                        </m:sup>
                      </m:sSup>
                    </m:oMath>
                  </m:oMathPara>
                </a14:m>
                <a:endParaRPr kumimoji="1" lang="zh-CN" altLang="en-US" sz="2000" dirty="0"/>
              </a:p>
            </p:txBody>
          </p:sp>
        </mc:Choice>
        <mc:Fallback xmlns="">
          <p:sp>
            <p:nvSpPr>
              <p:cNvPr id="98" name="矩形 97"/>
              <p:cNvSpPr>
                <a:spLocks noRot="1" noChangeAspect="1" noMove="1" noResize="1" noEditPoints="1" noAdjustHandles="1" noChangeArrowheads="1" noChangeShapeType="1" noTextEdit="1"/>
              </p:cNvSpPr>
              <p:nvPr/>
            </p:nvSpPr>
            <p:spPr>
              <a:xfrm>
                <a:off x="8355891" y="4744752"/>
                <a:ext cx="3868944" cy="412934"/>
              </a:xfrm>
              <a:prstGeom prst="rect">
                <a:avLst/>
              </a:prstGeom>
              <a:blipFill rotWithShape="0">
                <a:blip r:embed="rId40"/>
                <a:stretch>
                  <a:fillRect b="-1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p:cNvSpPr/>
              <p:nvPr/>
            </p:nvSpPr>
            <p:spPr>
              <a:xfrm>
                <a:off x="8395821" y="5598357"/>
                <a:ext cx="3727111"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panose="02040503050406030204" pitchFamily="18" charset="0"/>
                            </a:rPr>
                          </m:ctrlPr>
                        </m:sSupPr>
                        <m:e>
                          <m:r>
                            <a:rPr lang="en-US" altLang="zh-CN" sz="2000" b="1" i="0"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b="0" i="1" smtClean="0">
                              <a:latin typeface="Cambria Math" charset="0"/>
                            </a:rPr>
                            <m:t>𝑙</m:t>
                          </m:r>
                          <m:r>
                            <a:rPr kumimoji="1" lang="en-US" altLang="zh-CN" sz="2000" i="1">
                              <a:latin typeface="Cambria Math" charset="0"/>
                            </a:rPr>
                            <m:t>)</m:t>
                          </m:r>
                        </m:sup>
                      </m:sSup>
                      <m:r>
                        <a:rPr lang="en-US" altLang="zh-CN" sz="2000" b="0" i="1" dirty="0" smtClean="0">
                          <a:latin typeface="Cambria Math" charset="0"/>
                        </a:rPr>
                        <m:t>=</m:t>
                      </m:r>
                      <m:sSup>
                        <m:sSupPr>
                          <m:ctrlPr>
                            <a:rPr kumimoji="1" lang="en-US" altLang="zh-CN" sz="2000" i="1">
                              <a:latin typeface="Cambria Math" panose="02040503050406030204" pitchFamily="18"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rPr>
                            <m:t>′</m:t>
                          </m:r>
                        </m:sup>
                      </m:sSup>
                      <m:r>
                        <a:rPr kumimoji="1" lang="en-US" altLang="zh-CN" sz="2000" b="0" i="1" smtClean="0">
                          <a:latin typeface="Cambria Math" charset="0"/>
                        </a:rPr>
                        <m:t>(</m:t>
                      </m:r>
                      <m:sSup>
                        <m:sSupPr>
                          <m:ctrlPr>
                            <a:rPr kumimoji="1" lang="en-US" altLang="zh-CN" sz="2000" i="1">
                              <a:latin typeface="Cambria Math" panose="02040503050406030204" pitchFamily="18"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b="0" i="1" smtClean="0">
                              <a:latin typeface="Cambria Math" charset="0"/>
                            </a:rPr>
                            <m:t>𝑙</m:t>
                          </m:r>
                          <m:r>
                            <a:rPr kumimoji="1" lang="en-US" altLang="zh-CN" sz="2000" i="1">
                              <a:latin typeface="Cambria Math" charset="0"/>
                            </a:rPr>
                            <m:t>)</m:t>
                          </m:r>
                        </m:sup>
                      </m:sSup>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m:t>
                      </m:r>
                      <m:sSup>
                        <m:sSupPr>
                          <m:ctrlPr>
                            <a:rPr kumimoji="1" lang="en-US" altLang="zh-CN" sz="2000" i="1">
                              <a:latin typeface="Cambria Math" panose="02040503050406030204" pitchFamily="18" charset="0"/>
                            </a:rPr>
                          </m:ctrlPr>
                        </m:sSupPr>
                        <m:e>
                          <m:sSup>
                            <m:sSupPr>
                              <m:ctrlPr>
                                <a:rPr kumimoji="1" lang="en-US" altLang="zh-CN" sz="2000" i="1">
                                  <a:latin typeface="Cambria Math" panose="02040503050406030204" pitchFamily="18" charset="0"/>
                                </a:rPr>
                              </m:ctrlPr>
                            </m:sSupPr>
                            <m:e>
                              <m:r>
                                <a:rPr kumimoji="1" lang="en-US" altLang="zh-CN" sz="2000" b="1">
                                  <a:latin typeface="Cambria Math" charset="0"/>
                                </a:rPr>
                                <m:t>(</m:t>
                              </m:r>
                              <m:r>
                                <a:rPr kumimoji="1" lang="en-US" altLang="zh-CN" sz="2000" b="1">
                                  <a:latin typeface="Cambria Math" charset="0"/>
                                </a:rPr>
                                <m:t>𝐖</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+1)</m:t>
                              </m:r>
                            </m:sup>
                          </m:sSup>
                          <m:r>
                            <a:rPr kumimoji="1" lang="en-US" altLang="zh-CN" sz="2000" i="1">
                              <a:latin typeface="Cambria Math" charset="0"/>
                            </a:rPr>
                            <m:t>)</m:t>
                          </m:r>
                        </m:e>
                        <m:sup>
                          <m:r>
                            <a:rPr kumimoji="1" lang="en-US" altLang="zh-CN" sz="2000" i="1">
                              <a:latin typeface="Cambria Math" charset="0"/>
                            </a:rPr>
                            <m:t>𝑇</m:t>
                          </m:r>
                        </m:sup>
                      </m:sSup>
                      <m:sSup>
                        <m:sSupPr>
                          <m:ctrlPr>
                            <a:rPr kumimoji="1" lang="en-US" altLang="zh-CN" sz="2000" i="1">
                              <a:latin typeface="Cambria Math" panose="02040503050406030204" pitchFamily="18" charset="0"/>
                            </a:rPr>
                          </m:ctrlPr>
                        </m:sSupPr>
                        <m:e>
                          <m:r>
                            <a:rPr lang="en-US" altLang="zh-CN" sz="2000" b="1"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i="1">
                              <a:latin typeface="Cambria Math" charset="0"/>
                            </a:rPr>
                            <m:t>𝑙</m:t>
                          </m:r>
                          <m:r>
                            <a:rPr kumimoji="1" lang="en-US" altLang="zh-CN" sz="2000" b="0" i="1" smtClean="0">
                              <a:latin typeface="Cambria Math" charset="0"/>
                            </a:rPr>
                            <m:t>+1</m:t>
                          </m:r>
                          <m:r>
                            <a:rPr kumimoji="1" lang="en-US" altLang="zh-CN" sz="2000" i="1">
                              <a:latin typeface="Cambria Math" charset="0"/>
                            </a:rPr>
                            <m:t>)</m:t>
                          </m:r>
                        </m:sup>
                      </m:sSup>
                    </m:oMath>
                  </m:oMathPara>
                </a14:m>
                <a:endParaRPr kumimoji="1" lang="zh-CN" altLang="en-US" sz="2000" dirty="0"/>
              </a:p>
            </p:txBody>
          </p:sp>
        </mc:Choice>
        <mc:Fallback xmlns="">
          <p:sp>
            <p:nvSpPr>
              <p:cNvPr id="99" name="矩形 98"/>
              <p:cNvSpPr>
                <a:spLocks noRot="1" noChangeAspect="1" noMove="1" noResize="1" noEditPoints="1" noAdjustHandles="1" noChangeArrowheads="1" noChangeShapeType="1" noTextEdit="1"/>
              </p:cNvSpPr>
              <p:nvPr/>
            </p:nvSpPr>
            <p:spPr>
              <a:xfrm>
                <a:off x="8395821" y="5598357"/>
                <a:ext cx="3727111" cy="412934"/>
              </a:xfrm>
              <a:prstGeom prst="rect">
                <a:avLst/>
              </a:prstGeom>
              <a:blipFill rotWithShape="0">
                <a:blip r:embed="rId41"/>
                <a:stretch>
                  <a:fillRect b="-147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76557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2"/>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7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89"/>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93"/>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9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99"/>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98"/>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94" grpId="0" animBg="1"/>
      <p:bldP spid="93" grpId="0" animBg="1"/>
      <p:bldP spid="92" grpId="0" animBg="1"/>
      <p:bldP spid="91" grpId="0" animBg="1"/>
      <p:bldP spid="5" grpId="0"/>
      <p:bldP spid="6" grpId="0"/>
      <p:bldP spid="9" grpId="0" animBg="1"/>
      <p:bldP spid="19" grpId="0" animBg="1"/>
      <p:bldP spid="3" grpId="0"/>
      <p:bldP spid="16" grpId="0"/>
      <p:bldP spid="20" grpId="0"/>
      <p:bldP spid="76" grpId="0"/>
      <p:bldP spid="78" grpId="0"/>
      <p:bldP spid="82" grpId="0"/>
      <p:bldP spid="89" grpId="0"/>
      <p:bldP spid="96" grpId="0"/>
      <p:bldP spid="21" grpId="0"/>
      <p:bldP spid="98" grpId="0"/>
      <p:bldP spid="9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r>
                  <a:rPr lang="zh-CN" altLang="en-US" dirty="0"/>
                  <a:t>反向传播</a:t>
                </a:r>
                <a:r>
                  <a:rPr lang="en-US" altLang="zh-CN" dirty="0"/>
                  <a:t> ——</a:t>
                </a:r>
                <a:r>
                  <a:rPr lang="zh-CN" altLang="en-US" dirty="0"/>
                  <a:t> </a:t>
                </a:r>
                <a14:m>
                  <m:oMath xmlns:m="http://schemas.openxmlformats.org/officeDocument/2006/math">
                    <m:r>
                      <a:rPr lang="zh-CN" altLang="en-US"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𝐽</m:t>
                    </m:r>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m:t>
                    </m:r>
                    <m:sSubSup>
                      <m:sSubSupPr>
                        <m:ctrlPr>
                          <a:rPr lang="en-US" altLang="zh-CN" b="0" i="1" smtClean="0">
                            <a:latin typeface="Cambria Math" panose="02040503050406030204" pitchFamily="18" charset="0"/>
                            <a:ea typeface="Cambria Math" charset="0"/>
                            <a:cs typeface="Cambria Math" charset="0"/>
                          </a:rPr>
                        </m:ctrlPr>
                      </m:sSubSupPr>
                      <m:e>
                        <m:r>
                          <a:rPr lang="en-US" altLang="zh-CN" b="0" i="1" smtClean="0">
                            <a:latin typeface="Cambria Math" charset="0"/>
                            <a:ea typeface="Cambria Math" charset="0"/>
                            <a:cs typeface="Cambria Math" charset="0"/>
                          </a:rPr>
                          <m:t>𝑤</m:t>
                        </m:r>
                      </m:e>
                      <m:sub>
                        <m:r>
                          <a:rPr lang="en-US" altLang="zh-CN" b="0" i="1" smtClean="0">
                            <a:latin typeface="Cambria Math" charset="0"/>
                            <a:ea typeface="Cambria Math" charset="0"/>
                            <a:cs typeface="Cambria Math" charset="0"/>
                          </a:rPr>
                          <m:t>𝑖𝑗</m:t>
                        </m:r>
                      </m:sub>
                      <m:sup>
                        <m:r>
                          <a:rPr lang="en-US" altLang="zh-CN" b="0"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𝑙</m:t>
                        </m:r>
                        <m:r>
                          <a:rPr lang="en-US" altLang="zh-CN" b="0" i="1" smtClean="0">
                            <a:latin typeface="Cambria Math" charset="0"/>
                            <a:ea typeface="Cambria Math" charset="0"/>
                            <a:cs typeface="Cambria Math" charset="0"/>
                          </a:rPr>
                          <m:t>)</m:t>
                        </m:r>
                      </m:sup>
                    </m:sSubSup>
                  </m:oMath>
                </a14:m>
                <a:endParaRPr kumimoji="1" lang="zh-CN" altLang="en-US" b="0"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3"/>
                <a:stretch>
                  <a:fillRect l="-1250" t="-2703" b="-8108"/>
                </a:stretch>
              </a:blipFill>
            </p:spPr>
            <p:txBody>
              <a:bodyPr/>
              <a:lstStyle/>
              <a:p>
                <a:r>
                  <a:rPr lang="zh-CN" altLang="en-US">
                    <a:noFill/>
                  </a:rPr>
                  <a:t> </a:t>
                </a:r>
              </a:p>
            </p:txBody>
          </p:sp>
        </mc:Fallback>
      </mc:AlternateContent>
      <p:cxnSp>
        <p:nvCxnSpPr>
          <p:cNvPr id="5" name="直線單箭頭接點 24"/>
          <p:cNvCxnSpPr/>
          <p:nvPr/>
        </p:nvCxnSpPr>
        <p:spPr>
          <a:xfrm>
            <a:off x="4018863" y="3496888"/>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25"/>
          <p:cNvCxnSpPr/>
          <p:nvPr/>
        </p:nvCxnSpPr>
        <p:spPr>
          <a:xfrm>
            <a:off x="3990200" y="2632437"/>
            <a:ext cx="44220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26"/>
          <p:cNvSpPr/>
          <p:nvPr/>
        </p:nvSpPr>
        <p:spPr>
          <a:xfrm>
            <a:off x="1570478" y="2323895"/>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8" name="橢圓 27"/>
          <p:cNvSpPr/>
          <p:nvPr/>
        </p:nvSpPr>
        <p:spPr>
          <a:xfrm>
            <a:off x="1563380" y="3173888"/>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9" name="橢圓 28"/>
          <p:cNvSpPr/>
          <p:nvPr/>
        </p:nvSpPr>
        <p:spPr>
          <a:xfrm>
            <a:off x="1572113" y="4377566"/>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0" name="文字方塊 29"/>
          <p:cNvSpPr txBox="1"/>
          <p:nvPr/>
        </p:nvSpPr>
        <p:spPr>
          <a:xfrm rot="5400000">
            <a:off x="1611440" y="4987752"/>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1" name="文字方塊 30"/>
          <p:cNvSpPr txBox="1"/>
          <p:nvPr/>
        </p:nvSpPr>
        <p:spPr>
          <a:xfrm rot="5400000">
            <a:off x="1607489" y="3812420"/>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5" name="橢圓 35"/>
          <p:cNvSpPr/>
          <p:nvPr/>
        </p:nvSpPr>
        <p:spPr>
          <a:xfrm>
            <a:off x="3348777" y="2323895"/>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3341679" y="3173888"/>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3350412" y="4377566"/>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3392929" y="4978545"/>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3385788" y="3812420"/>
            <a:ext cx="865511" cy="617106"/>
          </a:xfrm>
          <a:prstGeom prst="rect">
            <a:avLst/>
          </a:prstGeom>
          <a:noFill/>
        </p:spPr>
        <p:txBody>
          <a:bodyPr wrap="square" rtlCol="0">
            <a:spAutoFit/>
          </a:bodyPr>
          <a:lstStyle/>
          <a:p>
            <a:pPr algn="ctr"/>
            <a:r>
              <a:rPr lang="en-US" altLang="zh-TW" sz="2800" dirty="0"/>
              <a:t>…</a:t>
            </a:r>
            <a:endParaRPr lang="zh-TW" altLang="en-US" sz="2800" dirty="0"/>
          </a:p>
        </p:txBody>
      </p:sp>
      <p:cxnSp>
        <p:nvCxnSpPr>
          <p:cNvPr id="23" name="直線單箭頭接點 43"/>
          <p:cNvCxnSpPr/>
          <p:nvPr/>
        </p:nvCxnSpPr>
        <p:spPr>
          <a:xfrm flipV="1">
            <a:off x="2269698" y="4700566"/>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4"/>
          <p:cNvCxnSpPr/>
          <p:nvPr/>
        </p:nvCxnSpPr>
        <p:spPr>
          <a:xfrm>
            <a:off x="4018863" y="4724523"/>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46"/>
          <p:cNvCxnSpPr>
            <a:stCxn id="30" idx="6"/>
          </p:cNvCxnSpPr>
          <p:nvPr/>
        </p:nvCxnSpPr>
        <p:spPr>
          <a:xfrm>
            <a:off x="2240564" y="3496888"/>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7"/>
          <p:cNvCxnSpPr>
            <a:stCxn id="29" idx="6"/>
          </p:cNvCxnSpPr>
          <p:nvPr/>
        </p:nvCxnSpPr>
        <p:spPr>
          <a:xfrm>
            <a:off x="2247662" y="2646895"/>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8"/>
          <p:cNvCxnSpPr>
            <a:stCxn id="31" idx="6"/>
          </p:cNvCxnSpPr>
          <p:nvPr/>
        </p:nvCxnSpPr>
        <p:spPr>
          <a:xfrm flipV="1">
            <a:off x="2249297" y="3496888"/>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9"/>
          <p:cNvCxnSpPr>
            <a:stCxn id="31" idx="6"/>
          </p:cNvCxnSpPr>
          <p:nvPr/>
        </p:nvCxnSpPr>
        <p:spPr>
          <a:xfrm flipV="1">
            <a:off x="2249297" y="2646895"/>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0"/>
          <p:cNvCxnSpPr>
            <a:stCxn id="30" idx="6"/>
          </p:cNvCxnSpPr>
          <p:nvPr/>
        </p:nvCxnSpPr>
        <p:spPr>
          <a:xfrm>
            <a:off x="2240564" y="3496888"/>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1"/>
          <p:cNvCxnSpPr>
            <a:stCxn id="30" idx="6"/>
          </p:cNvCxnSpPr>
          <p:nvPr/>
        </p:nvCxnSpPr>
        <p:spPr>
          <a:xfrm flipV="1">
            <a:off x="2240564" y="2646895"/>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2"/>
          <p:cNvCxnSpPr>
            <a:stCxn id="29" idx="6"/>
          </p:cNvCxnSpPr>
          <p:nvPr/>
        </p:nvCxnSpPr>
        <p:spPr>
          <a:xfrm>
            <a:off x="2247662" y="2646895"/>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3"/>
          <p:cNvCxnSpPr>
            <a:stCxn id="29" idx="6"/>
          </p:cNvCxnSpPr>
          <p:nvPr/>
        </p:nvCxnSpPr>
        <p:spPr>
          <a:xfrm>
            <a:off x="2247662" y="2646895"/>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p:cNvSpPr txBox="1"/>
              <p:nvPr/>
            </p:nvSpPr>
            <p:spPr>
              <a:xfrm>
                <a:off x="2978612" y="4690287"/>
                <a:ext cx="507524" cy="4407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panose="02040503050406030204" pitchFamily="18" charset="0"/>
                            </a:rPr>
                          </m:ctrlPr>
                        </m:sSubSupPr>
                        <m:e>
                          <m:r>
                            <a:rPr kumimoji="1" lang="en-US" altLang="zh-CN" sz="2000" b="0" i="1" smtClean="0">
                              <a:latin typeface="Cambria Math" charset="0"/>
                            </a:rPr>
                            <m:t>𝑧</m:t>
                          </m:r>
                        </m:e>
                        <m:sub>
                          <m:r>
                            <a:rPr kumimoji="1" lang="en-US" altLang="zh-CN" sz="2000" b="0" i="1" smtClean="0">
                              <a:latin typeface="Cambria Math" charset="0"/>
                            </a:rPr>
                            <m:t>𝑖</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bSup>
                    </m:oMath>
                  </m:oMathPara>
                </a14:m>
                <a:endParaRPr kumimoji="1" lang="zh-CN" altLang="en-US" sz="2000" dirty="0"/>
              </a:p>
            </p:txBody>
          </p:sp>
        </mc:Choice>
        <mc:Fallback xmlns="">
          <p:sp>
            <p:nvSpPr>
              <p:cNvPr id="39" name="文本框 38"/>
              <p:cNvSpPr txBox="1">
                <a:spLocks noRot="1" noChangeAspect="1" noMove="1" noResize="1" noEditPoints="1" noAdjustHandles="1" noChangeArrowheads="1" noChangeShapeType="1" noTextEdit="1"/>
              </p:cNvSpPr>
              <p:nvPr/>
            </p:nvSpPr>
            <p:spPr>
              <a:xfrm>
                <a:off x="2978612" y="4690287"/>
                <a:ext cx="507524" cy="440795"/>
              </a:xfrm>
              <a:prstGeom prst="rect">
                <a:avLst/>
              </a:prstGeom>
              <a:blipFill rotWithShape="0">
                <a:blip r:embed="rId4"/>
                <a:stretch>
                  <a:fillRect t="-2740" r="-3614" b="-54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2331525" y="4669711"/>
                <a:ext cx="499176" cy="4265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panose="02040503050406030204" pitchFamily="18" charset="0"/>
                            </a:rPr>
                          </m:ctrlPr>
                        </m:sSubSupPr>
                        <m:e>
                          <m:r>
                            <a:rPr kumimoji="1" lang="en-US" altLang="zh-CN" sz="2000" b="0" i="1" smtClean="0">
                              <a:latin typeface="Cambria Math" charset="0"/>
                            </a:rPr>
                            <m:t>𝑤</m:t>
                          </m:r>
                        </m:e>
                        <m:sub>
                          <m:r>
                            <a:rPr kumimoji="1" lang="en-US" altLang="zh-CN" sz="2000" b="0" i="1" smtClean="0">
                              <a:latin typeface="Cambria Math" charset="0"/>
                            </a:rPr>
                            <m:t>𝑖</m:t>
                          </m:r>
                          <m:r>
                            <a:rPr kumimoji="1" lang="en-US" altLang="zh-CN" sz="2000" b="0" i="1" smtClean="0">
                              <a:latin typeface="Cambria Math" charset="0"/>
                            </a:rPr>
                            <m:t>,</m:t>
                          </m:r>
                          <m:r>
                            <a:rPr kumimoji="1" lang="en-US" altLang="zh-CN" sz="2000" b="0" i="1" smtClean="0">
                              <a:latin typeface="Cambria Math" charset="0"/>
                            </a:rPr>
                            <m:t>𝑗</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bSup>
                    </m:oMath>
                  </m:oMathPara>
                </a14:m>
                <a:endParaRPr kumimoji="1" lang="zh-CN" altLang="en-US" sz="20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2331525" y="4669711"/>
                <a:ext cx="499176" cy="426592"/>
              </a:xfrm>
              <a:prstGeom prst="rect">
                <a:avLst/>
              </a:prstGeom>
              <a:blipFill rotWithShape="0">
                <a:blip r:embed="rId5"/>
                <a:stretch>
                  <a:fillRect b="-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4040257" y="4742618"/>
                <a:ext cx="522876" cy="4407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panose="02040503050406030204" pitchFamily="18" charset="0"/>
                            </a:rPr>
                          </m:ctrlPr>
                        </m:sSubSupPr>
                        <m:e>
                          <m:r>
                            <a:rPr kumimoji="1" lang="en-US" altLang="zh-CN" sz="2000" b="0" i="1" smtClean="0">
                              <a:latin typeface="Cambria Math" charset="0"/>
                            </a:rPr>
                            <m:t>𝑎</m:t>
                          </m:r>
                        </m:e>
                        <m:sub>
                          <m:r>
                            <a:rPr kumimoji="1" lang="en-US" altLang="zh-CN" sz="2000" b="0" i="1" smtClean="0">
                              <a:latin typeface="Cambria Math" charset="0"/>
                            </a:rPr>
                            <m:t>𝑖</m:t>
                          </m:r>
                        </m:sub>
                        <m:sup>
                          <m:r>
                            <a:rPr kumimoji="1" lang="en-US" altLang="zh-CN" sz="2000" b="0" i="1" smtClean="0">
                              <a:latin typeface="Cambria Math" charset="0"/>
                            </a:rPr>
                            <m:t>(</m:t>
                          </m:r>
                          <m:r>
                            <a:rPr kumimoji="1" lang="en-US" altLang="zh-CN" sz="2000" b="0" i="1" smtClean="0">
                              <a:latin typeface="Cambria Math" charset="0"/>
                            </a:rPr>
                            <m:t>𝑙</m:t>
                          </m:r>
                          <m:r>
                            <a:rPr kumimoji="1" lang="en-US" altLang="zh-CN" sz="2000" b="0" i="1" smtClean="0">
                              <a:latin typeface="Cambria Math" charset="0"/>
                            </a:rPr>
                            <m:t>)</m:t>
                          </m:r>
                        </m:sup>
                      </m:sSubSup>
                    </m:oMath>
                  </m:oMathPara>
                </a14:m>
                <a:endParaRPr kumimoji="1" lang="zh-CN" altLang="en-US" sz="20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4040257" y="4742618"/>
                <a:ext cx="522876" cy="440795"/>
              </a:xfrm>
              <a:prstGeom prst="rect">
                <a:avLst/>
              </a:prstGeom>
              <a:blipFill rotWithShape="0">
                <a:blip r:embed="rId6"/>
                <a:stretch>
                  <a:fillRect t="-4167" r="-2326"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696078" y="2564477"/>
                <a:ext cx="3207032"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𝑤</m:t>
                          </m:r>
                        </m:e>
                        <m:sub>
                          <m:r>
                            <a:rPr kumimoji="1" lang="en-US" altLang="zh-CN" sz="2400" b="0" i="1" smtClean="0">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r>
                        <a:rPr kumimoji="1" lang="is-IS" altLang="zh-CN" sz="2400" i="1" smtClean="0">
                          <a:latin typeface="Cambria Math" charset="0"/>
                          <a:ea typeface="Cambria Math" charset="0"/>
                          <a:cs typeface="Cambria Math" charset="0"/>
                        </a:rPr>
                        <m:t>→∆</m:t>
                      </m:r>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𝑖</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r>
                        <a:rPr kumimoji="1" lang="en-US" altLang="zh-CN" sz="2400" i="1" smtClean="0">
                          <a:latin typeface="Cambria Math" charset="0"/>
                          <a:ea typeface="Cambria Math" charset="0"/>
                          <a:cs typeface="Cambria Math" charset="0"/>
                        </a:rPr>
                        <m:t>⋯⋯</m:t>
                      </m:r>
                      <m:r>
                        <a:rPr kumimoji="1" lang="is-IS" altLang="zh-CN" sz="2400" i="1" smtClean="0">
                          <a:latin typeface="Cambria Math" charset="0"/>
                          <a:ea typeface="Cambria Math" charset="0"/>
                          <a:cs typeface="Cambria Math" charset="0"/>
                        </a:rPr>
                        <m:t>→∆</m:t>
                      </m:r>
                      <m:r>
                        <a:rPr kumimoji="1" lang="en-US" altLang="zh-CN" sz="2400" i="1" smtClean="0">
                          <a:latin typeface="Cambria Math" charset="0"/>
                          <a:ea typeface="Cambria Math" charset="0"/>
                          <a:cs typeface="Cambria Math" charset="0"/>
                        </a:rPr>
                        <m:t>𝐽</m:t>
                      </m:r>
                    </m:oMath>
                  </m:oMathPara>
                </a14:m>
                <a:endParaRPr kumimoji="1" lang="zh-CN" altLang="en-US" sz="2400"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696078" y="2564477"/>
                <a:ext cx="3207032" cy="511935"/>
              </a:xfrm>
              <a:prstGeom prst="rect">
                <a:avLst/>
              </a:prstGeom>
              <a:blipFill rotWithShape="0">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panose="02040503050406030204" pitchFamily="18" charset="0"/>
                              <a:ea typeface="Cambria Math" charset="0"/>
                              <a:cs typeface="Cambria Math" charset="0"/>
                            </a:rPr>
                          </m:ctrlPr>
                        </m:fPr>
                        <m:num>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panose="02040503050406030204" pitchFamily="18"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36"/>
                <a:stretch>
                  <a:fillRect/>
                </a:stretch>
              </a:blipFill>
            </p:spPr>
            <p:txBody>
              <a:bodyPr/>
              <a:lstStyle/>
              <a:p>
                <a:r>
                  <a:rPr lang="zh-CN" altLang="en-US">
                    <a:noFill/>
                  </a:rPr>
                  <a:t> </a:t>
                </a:r>
              </a:p>
            </p:txBody>
          </p:sp>
        </mc:Fallback>
      </mc:AlternateContent>
      <p:sp>
        <p:nvSpPr>
          <p:cNvPr id="44" name="矩形 43"/>
          <p:cNvSpPr/>
          <p:nvPr/>
        </p:nvSpPr>
        <p:spPr>
          <a:xfrm>
            <a:off x="8919651" y="4111428"/>
            <a:ext cx="1723549"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两项的</a:t>
            </a:r>
            <a:r>
              <a:rPr lang="zh-CN" altLang="en-US" sz="2400">
                <a:latin typeface="Microsoft YaHei" charset="-122"/>
                <a:ea typeface="Microsoft YaHei" charset="-122"/>
                <a:cs typeface="Microsoft YaHei" charset="-122"/>
              </a:rPr>
              <a:t>乘积</a:t>
            </a:r>
            <a:endParaRPr lang="zh-CN" altLang="en-US" sz="2400" dirty="0">
              <a:latin typeface="Microsoft YaHei" charset="-122"/>
              <a:ea typeface="Microsoft YaHei" charset="-122"/>
              <a:cs typeface="Microsoft YaHei" charset="-122"/>
            </a:endParaRPr>
          </a:p>
        </p:txBody>
      </p:sp>
      <p:graphicFrame>
        <p:nvGraphicFramePr>
          <p:cNvPr id="46" name="Object 12"/>
          <p:cNvGraphicFramePr>
            <a:graphicFrameLocks noChangeAspect="1"/>
          </p:cNvGraphicFramePr>
          <p:nvPr>
            <p:extLst>
              <p:ext uri="{D42A27DB-BD31-4B8C-83A1-F6EECF244321}">
                <p14:modId xmlns:p14="http://schemas.microsoft.com/office/powerpoint/2010/main" val="1448618732"/>
              </p:ext>
            </p:extLst>
          </p:nvPr>
        </p:nvGraphicFramePr>
        <p:xfrm>
          <a:off x="3578530" y="2400893"/>
          <a:ext cx="224684" cy="396523"/>
        </p:xfrm>
        <a:graphic>
          <a:graphicData uri="http://schemas.openxmlformats.org/presentationml/2006/ole">
            <mc:AlternateContent xmlns:mc="http://schemas.openxmlformats.org/markup-compatibility/2006">
              <mc:Choice xmlns:v="urn:schemas-microsoft-com:vml" Requires="v">
                <p:oleObj name="方程式" r:id="rId37" imgW="88560" imgH="164880" progId="Equation.3">
                  <p:embed/>
                </p:oleObj>
              </mc:Choice>
              <mc:Fallback>
                <p:oleObj name="方程式" r:id="rId37" imgW="88560" imgH="164880" progId="Equation.3">
                  <p:embed/>
                  <p:pic>
                    <p:nvPicPr>
                      <p:cNvPr id="0" name=""/>
                      <p:cNvPicPr>
                        <a:picLocks noChangeAspect="1" noChangeArrowheads="1"/>
                      </p:cNvPicPr>
                      <p:nvPr/>
                    </p:nvPicPr>
                    <p:blipFill>
                      <a:blip r:embed="rId38"/>
                      <a:srcRect/>
                      <a:stretch>
                        <a:fillRect/>
                      </a:stretch>
                    </p:blipFill>
                    <p:spPr bwMode="auto">
                      <a:xfrm>
                        <a:off x="3578530" y="240089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12"/>
          <p:cNvGraphicFramePr>
            <a:graphicFrameLocks noChangeAspect="1"/>
          </p:cNvGraphicFramePr>
          <p:nvPr>
            <p:extLst>
              <p:ext uri="{D42A27DB-BD31-4B8C-83A1-F6EECF244321}">
                <p14:modId xmlns:p14="http://schemas.microsoft.com/office/powerpoint/2010/main" val="912922685"/>
              </p:ext>
            </p:extLst>
          </p:nvPr>
        </p:nvGraphicFramePr>
        <p:xfrm>
          <a:off x="3539518" y="3246471"/>
          <a:ext cx="320174" cy="396523"/>
        </p:xfrm>
        <a:graphic>
          <a:graphicData uri="http://schemas.openxmlformats.org/presentationml/2006/ole">
            <mc:AlternateContent xmlns:mc="http://schemas.openxmlformats.org/markup-compatibility/2006">
              <mc:Choice xmlns:v="urn:schemas-microsoft-com:vml" Requires="v">
                <p:oleObj name="方程式" r:id="rId39" imgW="126720" imgH="164880" progId="Equation.3">
                  <p:embed/>
                </p:oleObj>
              </mc:Choice>
              <mc:Fallback>
                <p:oleObj name="方程式" r:id="rId39" imgW="126720" imgH="164880" progId="Equation.3">
                  <p:embed/>
                  <p:pic>
                    <p:nvPicPr>
                      <p:cNvPr id="0" name=""/>
                      <p:cNvPicPr>
                        <a:picLocks noChangeAspect="1" noChangeArrowheads="1"/>
                      </p:cNvPicPr>
                      <p:nvPr/>
                    </p:nvPicPr>
                    <p:blipFill>
                      <a:blip r:embed="rId40"/>
                      <a:srcRect/>
                      <a:stretch>
                        <a:fillRect/>
                      </a:stretch>
                    </p:blipFill>
                    <p:spPr bwMode="auto">
                      <a:xfrm>
                        <a:off x="3539518" y="324647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2"/>
          <p:cNvGraphicFramePr>
            <a:graphicFrameLocks noChangeAspect="1"/>
          </p:cNvGraphicFramePr>
          <p:nvPr>
            <p:extLst>
              <p:ext uri="{D42A27DB-BD31-4B8C-83A1-F6EECF244321}">
                <p14:modId xmlns:p14="http://schemas.microsoft.com/office/powerpoint/2010/main" val="1868392627"/>
              </p:ext>
            </p:extLst>
          </p:nvPr>
        </p:nvGraphicFramePr>
        <p:xfrm>
          <a:off x="3570985" y="4507765"/>
          <a:ext cx="224683" cy="394736"/>
        </p:xfrm>
        <a:graphic>
          <a:graphicData uri="http://schemas.openxmlformats.org/presentationml/2006/ole">
            <mc:AlternateContent xmlns:mc="http://schemas.openxmlformats.org/markup-compatibility/2006">
              <mc:Choice xmlns:v="urn:schemas-microsoft-com:vml" Requires="v">
                <p:oleObj name="方程式" r:id="rId41" imgW="88560" imgH="164880" progId="Equation.3">
                  <p:embed/>
                </p:oleObj>
              </mc:Choice>
              <mc:Fallback>
                <p:oleObj name="方程式" r:id="rId41" imgW="88560" imgH="164880" progId="Equation.3">
                  <p:embed/>
                  <p:pic>
                    <p:nvPicPr>
                      <p:cNvPr id="0" name=""/>
                      <p:cNvPicPr>
                        <a:picLocks noChangeAspect="1" noChangeArrowheads="1"/>
                      </p:cNvPicPr>
                      <p:nvPr/>
                    </p:nvPicPr>
                    <p:blipFill>
                      <a:blip r:embed="rId42"/>
                      <a:srcRect/>
                      <a:stretch>
                        <a:fillRect/>
                      </a:stretch>
                    </p:blipFill>
                    <p:spPr bwMode="auto">
                      <a:xfrm>
                        <a:off x="3570985" y="4507765"/>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extLst>
              <p:ext uri="{D42A27DB-BD31-4B8C-83A1-F6EECF244321}">
                <p14:modId xmlns:p14="http://schemas.microsoft.com/office/powerpoint/2010/main" val="146442111"/>
              </p:ext>
            </p:extLst>
          </p:nvPr>
        </p:nvGraphicFramePr>
        <p:xfrm>
          <a:off x="1787761" y="2433102"/>
          <a:ext cx="224684" cy="396523"/>
        </p:xfrm>
        <a:graphic>
          <a:graphicData uri="http://schemas.openxmlformats.org/presentationml/2006/ole">
            <mc:AlternateContent xmlns:mc="http://schemas.openxmlformats.org/markup-compatibility/2006">
              <mc:Choice xmlns:v="urn:schemas-microsoft-com:vml" Requires="v">
                <p:oleObj name="方程式" r:id="rId43" imgW="88560" imgH="164880" progId="Equation.3">
                  <p:embed/>
                </p:oleObj>
              </mc:Choice>
              <mc:Fallback>
                <p:oleObj name="方程式" r:id="rId43" imgW="88560" imgH="164880" progId="Equation.3">
                  <p:embed/>
                  <p:pic>
                    <p:nvPicPr>
                      <p:cNvPr id="0" name=""/>
                      <p:cNvPicPr>
                        <a:picLocks noChangeAspect="1" noChangeArrowheads="1"/>
                      </p:cNvPicPr>
                      <p:nvPr/>
                    </p:nvPicPr>
                    <p:blipFill>
                      <a:blip r:embed="rId38"/>
                      <a:srcRect/>
                      <a:stretch>
                        <a:fillRect/>
                      </a:stretch>
                    </p:blipFill>
                    <p:spPr bwMode="auto">
                      <a:xfrm>
                        <a:off x="1787761" y="2433102"/>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2"/>
          <p:cNvGraphicFramePr>
            <a:graphicFrameLocks noChangeAspect="1"/>
          </p:cNvGraphicFramePr>
          <p:nvPr>
            <p:extLst>
              <p:ext uri="{D42A27DB-BD31-4B8C-83A1-F6EECF244321}">
                <p14:modId xmlns:p14="http://schemas.microsoft.com/office/powerpoint/2010/main" val="774089508"/>
              </p:ext>
            </p:extLst>
          </p:nvPr>
        </p:nvGraphicFramePr>
        <p:xfrm>
          <a:off x="1783870" y="3264759"/>
          <a:ext cx="320174" cy="396523"/>
        </p:xfrm>
        <a:graphic>
          <a:graphicData uri="http://schemas.openxmlformats.org/presentationml/2006/ole">
            <mc:AlternateContent xmlns:mc="http://schemas.openxmlformats.org/markup-compatibility/2006">
              <mc:Choice xmlns:v="urn:schemas-microsoft-com:vml" Requires="v">
                <p:oleObj name="方程式" r:id="rId44" imgW="126720" imgH="164880" progId="Equation.3">
                  <p:embed/>
                </p:oleObj>
              </mc:Choice>
              <mc:Fallback>
                <p:oleObj name="方程式" r:id="rId44" imgW="126720" imgH="164880" progId="Equation.3">
                  <p:embed/>
                  <p:pic>
                    <p:nvPicPr>
                      <p:cNvPr id="0" name=""/>
                      <p:cNvPicPr>
                        <a:picLocks noChangeAspect="1" noChangeArrowheads="1"/>
                      </p:cNvPicPr>
                      <p:nvPr/>
                    </p:nvPicPr>
                    <p:blipFill>
                      <a:blip r:embed="rId40"/>
                      <a:srcRect/>
                      <a:stretch>
                        <a:fillRect/>
                      </a:stretch>
                    </p:blipFill>
                    <p:spPr bwMode="auto">
                      <a:xfrm>
                        <a:off x="1783870" y="3264759"/>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1835535" y="4506636"/>
                <a:ext cx="1847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𝑗</m:t>
                      </m:r>
                    </m:oMath>
                  </m:oMathPara>
                </a14:m>
                <a:endParaRPr kumimoji="1"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1835535" y="4506636"/>
                <a:ext cx="184794" cy="369332"/>
              </a:xfrm>
              <a:prstGeom prst="rect">
                <a:avLst/>
              </a:prstGeom>
              <a:blipFill rotWithShape="0">
                <a:blip r:embed="rId45"/>
                <a:stretch>
                  <a:fillRect l="-53333" r="-56667" b="-327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69"/>
              <p:cNvSpPr txBox="1"/>
              <p:nvPr/>
            </p:nvSpPr>
            <p:spPr>
              <a:xfrm>
                <a:off x="2993597" y="1726654"/>
                <a:ext cx="1384872"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52" name="文字方塊 69"/>
              <p:cNvSpPr txBox="1">
                <a:spLocks noRot="1" noChangeAspect="1" noMove="1" noResize="1" noEditPoints="1" noAdjustHandles="1" noChangeArrowheads="1" noChangeShapeType="1" noTextEdit="1"/>
              </p:cNvSpPr>
              <p:nvPr/>
            </p:nvSpPr>
            <p:spPr>
              <a:xfrm>
                <a:off x="2993597" y="1726654"/>
                <a:ext cx="1384872" cy="461665"/>
              </a:xfrm>
              <a:prstGeom prst="rect">
                <a:avLst/>
              </a:prstGeom>
              <a:blipFill rotWithShape="0">
                <a:blip r:embed="rId46"/>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字方塊 78"/>
              <p:cNvSpPr txBox="1"/>
              <p:nvPr/>
            </p:nvSpPr>
            <p:spPr>
              <a:xfrm>
                <a:off x="1136914" y="1746248"/>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53" name="文字方塊 78"/>
              <p:cNvSpPr txBox="1">
                <a:spLocks noRot="1" noChangeAspect="1" noMove="1" noResize="1" noEditPoints="1" noAdjustHandles="1" noChangeArrowheads="1" noChangeShapeType="1" noTextEdit="1"/>
              </p:cNvSpPr>
              <p:nvPr/>
            </p:nvSpPr>
            <p:spPr>
              <a:xfrm>
                <a:off x="1136914" y="1746248"/>
                <a:ext cx="1526378" cy="461665"/>
              </a:xfrm>
              <a:prstGeom prst="rect">
                <a:avLst/>
              </a:prstGeom>
              <a:blipFill rotWithShape="0">
                <a:blip r:embed="rId47"/>
                <a:stretch>
                  <a:fillRect l="-3600"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1351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panose="02040503050406030204" pitchFamily="18"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panose="02040503050406030204" pitchFamily="18"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𝟏</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zh-CN" altLang="en-US">
                    <a:noFill/>
                  </a:rPr>
                  <a:t> </a:t>
                </a:r>
              </a:p>
            </p:txBody>
          </p:sp>
        </mc:Fallback>
      </mc:AlternateContent>
      <p:cxnSp>
        <p:nvCxnSpPr>
          <p:cNvPr id="5" name="直線單箭頭接點 24"/>
          <p:cNvCxnSpPr/>
          <p:nvPr/>
        </p:nvCxnSpPr>
        <p:spPr>
          <a:xfrm>
            <a:off x="3930748" y="4213243"/>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25"/>
          <p:cNvCxnSpPr/>
          <p:nvPr/>
        </p:nvCxnSpPr>
        <p:spPr>
          <a:xfrm>
            <a:off x="3902085" y="3348792"/>
            <a:ext cx="44220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29"/>
          <p:cNvSpPr txBox="1"/>
          <p:nvPr/>
        </p:nvSpPr>
        <p:spPr>
          <a:xfrm rot="5400000">
            <a:off x="1523325" y="5704107"/>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1" name="文字方塊 30"/>
          <p:cNvSpPr txBox="1"/>
          <p:nvPr/>
        </p:nvSpPr>
        <p:spPr>
          <a:xfrm rot="5400000">
            <a:off x="1519374" y="4528775"/>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5" name="橢圓 35"/>
          <p:cNvSpPr/>
          <p:nvPr/>
        </p:nvSpPr>
        <p:spPr>
          <a:xfrm>
            <a:off x="3260662" y="3040250"/>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3253564" y="3890243"/>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3262297" y="5093921"/>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3304814" y="5694900"/>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3297673" y="4528775"/>
            <a:ext cx="865511" cy="617106"/>
          </a:xfrm>
          <a:prstGeom prst="rect">
            <a:avLst/>
          </a:prstGeom>
          <a:noFill/>
        </p:spPr>
        <p:txBody>
          <a:bodyPr wrap="square" rtlCol="0">
            <a:spAutoFit/>
          </a:bodyPr>
          <a:lstStyle/>
          <a:p>
            <a:pPr algn="ctr"/>
            <a:r>
              <a:rPr lang="en-US" altLang="zh-TW" sz="2800" dirty="0"/>
              <a:t>…</a:t>
            </a:r>
            <a:endParaRPr lang="zh-TW" altLang="en-US" sz="2800" dirty="0"/>
          </a:p>
        </p:txBody>
      </p:sp>
      <p:cxnSp>
        <p:nvCxnSpPr>
          <p:cNvPr id="23" name="直線單箭頭接點 43"/>
          <p:cNvCxnSpPr/>
          <p:nvPr/>
        </p:nvCxnSpPr>
        <p:spPr>
          <a:xfrm flipV="1">
            <a:off x="2181583" y="5416921"/>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4"/>
          <p:cNvCxnSpPr/>
          <p:nvPr/>
        </p:nvCxnSpPr>
        <p:spPr>
          <a:xfrm>
            <a:off x="3930748" y="5440878"/>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46"/>
          <p:cNvCxnSpPr>
            <a:stCxn id="30" idx="6"/>
          </p:cNvCxnSpPr>
          <p:nvPr/>
        </p:nvCxnSpPr>
        <p:spPr>
          <a:xfrm>
            <a:off x="2152449" y="4213243"/>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7"/>
          <p:cNvCxnSpPr>
            <a:stCxn id="29" idx="6"/>
          </p:cNvCxnSpPr>
          <p:nvPr/>
        </p:nvCxnSpPr>
        <p:spPr>
          <a:xfrm>
            <a:off x="2159547" y="3363250"/>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8"/>
          <p:cNvCxnSpPr>
            <a:stCxn id="31" idx="6"/>
          </p:cNvCxnSpPr>
          <p:nvPr/>
        </p:nvCxnSpPr>
        <p:spPr>
          <a:xfrm flipV="1">
            <a:off x="2161182" y="4213243"/>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9"/>
          <p:cNvCxnSpPr>
            <a:stCxn id="31" idx="6"/>
          </p:cNvCxnSpPr>
          <p:nvPr/>
        </p:nvCxnSpPr>
        <p:spPr>
          <a:xfrm flipV="1">
            <a:off x="2161182" y="3363250"/>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0"/>
          <p:cNvCxnSpPr>
            <a:stCxn id="30" idx="6"/>
          </p:cNvCxnSpPr>
          <p:nvPr/>
        </p:nvCxnSpPr>
        <p:spPr>
          <a:xfrm>
            <a:off x="2152449" y="4213243"/>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1"/>
          <p:cNvCxnSpPr>
            <a:stCxn id="30" idx="6"/>
          </p:cNvCxnSpPr>
          <p:nvPr/>
        </p:nvCxnSpPr>
        <p:spPr>
          <a:xfrm flipV="1">
            <a:off x="2152449" y="3363250"/>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2"/>
          <p:cNvCxnSpPr>
            <a:stCxn id="29" idx="6"/>
          </p:cNvCxnSpPr>
          <p:nvPr/>
        </p:nvCxnSpPr>
        <p:spPr>
          <a:xfrm>
            <a:off x="2159547" y="3363250"/>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3"/>
          <p:cNvCxnSpPr>
            <a:stCxn id="29" idx="6"/>
          </p:cNvCxnSpPr>
          <p:nvPr/>
        </p:nvCxnSpPr>
        <p:spPr>
          <a:xfrm>
            <a:off x="2159547" y="3363250"/>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69"/>
          <p:cNvSpPr txBox="1"/>
          <p:nvPr/>
        </p:nvSpPr>
        <p:spPr>
          <a:xfrm>
            <a:off x="2710922" y="2463931"/>
            <a:ext cx="1633372"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层</a:t>
            </a:r>
            <a:endParaRPr lang="zh-TW" altLang="en-US" sz="2400" dirty="0">
              <a:latin typeface="Microsoft YaHei" charset="-122"/>
              <a:ea typeface="Microsoft YaHei" charset="-122"/>
              <a:cs typeface="Microsoft YaHei" charset="-122"/>
            </a:endParaRPr>
          </a:p>
        </p:txBody>
      </p:sp>
      <p:sp>
        <p:nvSpPr>
          <p:cNvPr id="35" name="文字方塊 78"/>
          <p:cNvSpPr txBox="1"/>
          <p:nvPr/>
        </p:nvSpPr>
        <p:spPr>
          <a:xfrm>
            <a:off x="1221723" y="2502803"/>
            <a:ext cx="1338248" cy="461665"/>
          </a:xfrm>
          <a:prstGeom prst="rect">
            <a:avLst/>
          </a:prstGeom>
          <a:noFill/>
        </p:spPr>
        <p:txBody>
          <a:bodyPr wrap="square" rtlCol="0">
            <a:spAutoFit/>
          </a:bodyPr>
          <a:lstStyle/>
          <a:p>
            <a:pPr algn="ctr"/>
            <a:r>
              <a:rPr lang="zh-CN" altLang="en-US" sz="2400">
                <a:latin typeface="Microsoft YaHei" charset="-122"/>
                <a:ea typeface="Microsoft YaHei" charset="-122"/>
                <a:cs typeface="Microsoft YaHei" charset="-122"/>
              </a:rPr>
              <a:t>输入</a:t>
            </a:r>
            <a:endParaRPr lang="zh-TW"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9" name="文本框 38"/>
              <p:cNvSpPr txBox="1"/>
              <p:nvPr/>
            </p:nvSpPr>
            <p:spPr>
              <a:xfrm>
                <a:off x="2890498" y="5406642"/>
                <a:ext cx="467179" cy="391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panose="02040503050406030204" pitchFamily="18" charset="0"/>
                            </a:rPr>
                          </m:ctrlPr>
                        </m:sSubSupPr>
                        <m:e>
                          <m:r>
                            <a:rPr kumimoji="1" lang="en-US" altLang="zh-CN" sz="2000" b="0" i="1" smtClean="0">
                              <a:latin typeface="Cambria Math" charset="0"/>
                            </a:rPr>
                            <m:t>𝑧</m:t>
                          </m:r>
                        </m:e>
                        <m:sub>
                          <m:r>
                            <a:rPr kumimoji="1" lang="en-US" altLang="zh-CN" sz="2000" b="0" i="1" smtClean="0">
                              <a:latin typeface="Cambria Math" charset="0"/>
                            </a:rPr>
                            <m:t>𝑖</m:t>
                          </m:r>
                        </m:sub>
                        <m:sup>
                          <m:r>
                            <a:rPr kumimoji="1" lang="en-US" altLang="zh-CN" sz="2000" b="0" i="1" smtClean="0">
                              <a:latin typeface="Cambria Math" charset="0"/>
                            </a:rPr>
                            <m:t>(1)</m:t>
                          </m:r>
                        </m:sup>
                      </m:sSubSup>
                    </m:oMath>
                  </m:oMathPara>
                </a14:m>
                <a:endParaRPr kumimoji="1" lang="zh-CN" altLang="en-US" sz="2000" dirty="0"/>
              </a:p>
            </p:txBody>
          </p:sp>
        </mc:Choice>
        <mc:Fallback xmlns="">
          <p:sp>
            <p:nvSpPr>
              <p:cNvPr id="39" name="文本框 38"/>
              <p:cNvSpPr txBox="1">
                <a:spLocks noRot="1" noChangeAspect="1" noMove="1" noResize="1" noEditPoints="1" noAdjustHandles="1" noChangeArrowheads="1" noChangeShapeType="1" noTextEdit="1"/>
              </p:cNvSpPr>
              <p:nvPr/>
            </p:nvSpPr>
            <p:spPr>
              <a:xfrm>
                <a:off x="2890498" y="5406642"/>
                <a:ext cx="467179" cy="391775"/>
              </a:xfrm>
              <a:prstGeom prst="rect">
                <a:avLst/>
              </a:prstGeom>
              <a:blipFill rotWithShape="0">
                <a:blip r:embed="rId4"/>
                <a:stretch>
                  <a:fillRect l="-6494" t="-4688" r="-11688"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2243410" y="5386066"/>
                <a:ext cx="536044" cy="4265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panose="02040503050406030204" pitchFamily="18" charset="0"/>
                            </a:rPr>
                          </m:ctrlPr>
                        </m:sSubSupPr>
                        <m:e>
                          <m:r>
                            <a:rPr kumimoji="1" lang="en-US" altLang="zh-CN" sz="2000" b="0" i="1" smtClean="0">
                              <a:latin typeface="Cambria Math" charset="0"/>
                            </a:rPr>
                            <m:t>𝑤</m:t>
                          </m:r>
                        </m:e>
                        <m:sub>
                          <m:r>
                            <a:rPr kumimoji="1" lang="en-US" altLang="zh-CN" sz="2000" b="0" i="1" smtClean="0">
                              <a:latin typeface="Cambria Math" charset="0"/>
                            </a:rPr>
                            <m:t>𝑖</m:t>
                          </m:r>
                          <m:r>
                            <a:rPr kumimoji="1" lang="en-US" altLang="zh-CN" sz="2000" b="0" i="1" smtClean="0">
                              <a:latin typeface="Cambria Math" charset="0"/>
                            </a:rPr>
                            <m:t>,</m:t>
                          </m:r>
                          <m:r>
                            <a:rPr kumimoji="1" lang="en-US" altLang="zh-CN" sz="2000" b="0" i="1" smtClean="0">
                              <a:latin typeface="Cambria Math" charset="0"/>
                            </a:rPr>
                            <m:t>𝑗</m:t>
                          </m:r>
                        </m:sub>
                        <m:sup>
                          <m:r>
                            <a:rPr kumimoji="1" lang="en-US" altLang="zh-CN" sz="2000" b="0" i="1" smtClean="0">
                              <a:latin typeface="Cambria Math" charset="0"/>
                            </a:rPr>
                            <m:t>(1)</m:t>
                          </m:r>
                        </m:sup>
                      </m:sSubSup>
                    </m:oMath>
                  </m:oMathPara>
                </a14:m>
                <a:endParaRPr kumimoji="1" lang="zh-CN" altLang="en-US" sz="20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2243410" y="5386066"/>
                <a:ext cx="536044" cy="42659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3952142" y="5458973"/>
                <a:ext cx="480196" cy="391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000" i="1" smtClean="0">
                              <a:latin typeface="Cambria Math" panose="02040503050406030204" pitchFamily="18" charset="0"/>
                            </a:rPr>
                          </m:ctrlPr>
                        </m:sSubSupPr>
                        <m:e>
                          <m:r>
                            <a:rPr kumimoji="1" lang="en-US" altLang="zh-CN" sz="2000" b="0" i="1" smtClean="0">
                              <a:latin typeface="Cambria Math" charset="0"/>
                            </a:rPr>
                            <m:t>𝑎</m:t>
                          </m:r>
                        </m:e>
                        <m:sub>
                          <m:r>
                            <a:rPr kumimoji="1" lang="en-US" altLang="zh-CN" sz="2000" b="0" i="1" smtClean="0">
                              <a:latin typeface="Cambria Math" charset="0"/>
                            </a:rPr>
                            <m:t>𝑖</m:t>
                          </m:r>
                        </m:sub>
                        <m:sup>
                          <m:r>
                            <a:rPr kumimoji="1" lang="en-US" altLang="zh-CN" sz="2000" b="0" i="1" smtClean="0">
                              <a:latin typeface="Cambria Math" charset="0"/>
                            </a:rPr>
                            <m:t>(1)</m:t>
                          </m:r>
                        </m:sup>
                      </m:sSubSup>
                    </m:oMath>
                  </m:oMathPara>
                </a14:m>
                <a:endParaRPr kumimoji="1" lang="zh-CN" altLang="en-US" sz="20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3952142" y="5458973"/>
                <a:ext cx="480196" cy="391775"/>
              </a:xfrm>
              <a:prstGeom prst="rect">
                <a:avLst/>
              </a:prstGeom>
              <a:blipFill rotWithShape="0">
                <a:blip r:embed="rId6"/>
                <a:stretch>
                  <a:fillRect l="-6329" t="-4688" r="-11392" b="-18750"/>
                </a:stretch>
              </a:blipFill>
            </p:spPr>
            <p:txBody>
              <a:bodyPr/>
              <a:lstStyle/>
              <a:p>
                <a:r>
                  <a:rPr lang="zh-CN" altLang="en-US">
                    <a:noFill/>
                  </a:rPr>
                  <a:t> </a:t>
                </a:r>
              </a:p>
            </p:txBody>
          </p:sp>
        </mc:Fallback>
      </mc:AlternateContent>
      <p:grpSp>
        <p:nvGrpSpPr>
          <p:cNvPr id="46" name="组 45"/>
          <p:cNvGrpSpPr/>
          <p:nvPr/>
        </p:nvGrpSpPr>
        <p:grpSpPr>
          <a:xfrm>
            <a:off x="4348474" y="1084256"/>
            <a:ext cx="2552942" cy="1045286"/>
            <a:chOff x="5530016" y="3669043"/>
            <a:chExt cx="2552942" cy="1045286"/>
          </a:xfrm>
        </p:grpSpPr>
        <mc:AlternateContent xmlns:mc="http://schemas.openxmlformats.org/markup-compatibility/2006" xmlns:a14="http://schemas.microsoft.com/office/drawing/2010/main">
          <mc:Choice Requires="a14">
            <p:sp>
              <p:nvSpPr>
                <p:cNvPr id="43" name="文本框 42"/>
                <p:cNvSpPr txBox="1"/>
                <p:nvPr/>
              </p:nvSpPr>
              <p:spPr>
                <a:xfrm>
                  <a:off x="5530016" y="3669043"/>
                  <a:ext cx="2552942"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panose="02040503050406030204" pitchFamily="18" charset="0"/>
                                <a:ea typeface="Cambria Math" charset="0"/>
                                <a:cs typeface="Cambria Math" charset="0"/>
                              </a:rPr>
                            </m:ctrlPr>
                          </m:fPr>
                          <m:num>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panose="02040503050406030204" pitchFamily="18"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5530016" y="3669043"/>
                  <a:ext cx="2552942" cy="1045286"/>
                </a:xfrm>
                <a:prstGeom prst="rect">
                  <a:avLst/>
                </a:prstGeom>
                <a:blipFill rotWithShape="0">
                  <a:blip r:embed="rId19"/>
                  <a:stretch>
                    <a:fillRect/>
                  </a:stretch>
                </a:blipFill>
              </p:spPr>
              <p:txBody>
                <a:bodyPr/>
                <a:lstStyle/>
                <a:p>
                  <a:r>
                    <a:rPr lang="zh-CN" altLang="en-US">
                      <a:noFill/>
                    </a:rPr>
                    <a:t> </a:t>
                  </a:r>
                </a:p>
              </p:txBody>
            </p:sp>
          </mc:Fallback>
        </mc:AlternateContent>
        <p:sp>
          <p:nvSpPr>
            <p:cNvPr id="2" name="矩形 1"/>
            <p:cNvSpPr/>
            <p:nvPr/>
          </p:nvSpPr>
          <p:spPr bwMode="auto">
            <a:xfrm>
              <a:off x="6650183" y="3689946"/>
              <a:ext cx="720436" cy="100348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47" name="文本框 46"/>
              <p:cNvSpPr txBox="1"/>
              <p:nvPr/>
            </p:nvSpPr>
            <p:spPr>
              <a:xfrm>
                <a:off x="5037325" y="2811110"/>
                <a:ext cx="6004747" cy="141461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2400" b="0" i="1" smtClean="0">
                          <a:latin typeface="Cambria Math" charset="0"/>
                        </a:rPr>
                        <m:t>𝐼𝑓</m:t>
                      </m:r>
                      <m:r>
                        <a:rPr kumimoji="1" lang="en-US" altLang="zh-CN" sz="2400" b="0" i="1" smtClean="0">
                          <a:latin typeface="Cambria Math" charset="0"/>
                        </a:rPr>
                        <m:t> </m:t>
                      </m:r>
                      <m:r>
                        <a:rPr kumimoji="1" lang="en-US" altLang="zh-CN" sz="2400" b="0" i="1" smtClean="0">
                          <a:latin typeface="Cambria Math" charset="0"/>
                        </a:rPr>
                        <m:t>𝑙</m:t>
                      </m:r>
                      <m:r>
                        <a:rPr kumimoji="1" lang="en-US" altLang="zh-CN" sz="2400" b="0" i="1" smtClean="0">
                          <a:latin typeface="Cambria Math" charset="0"/>
                        </a:rPr>
                        <m:t>&gt;1</m:t>
                      </m:r>
                    </m:oMath>
                  </m:oMathPara>
                </a14:m>
                <a:endParaRPr kumimoji="1" lang="en-US" altLang="zh-CN" sz="2400" b="0" dirty="0"/>
              </a:p>
              <a:p>
                <a:pPr/>
                <a14:m>
                  <m:oMathPara xmlns:m="http://schemas.openxmlformats.org/officeDocument/2006/math">
                    <m:oMathParaPr>
                      <m:jc m:val="left"/>
                    </m:oMathParaPr>
                    <m:oMath xmlns:m="http://schemas.openxmlformats.org/officeDocument/2006/math">
                      <m:sSubSup>
                        <m:sSubSupPr>
                          <m:ctrlPr>
                            <a:rPr kumimoji="1" lang="en-US" altLang="zh-CN" sz="2400" b="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r>
                        <a:rPr kumimoji="1" lang="en-US" altLang="zh-CN" sz="2400" b="0" i="1" smtClean="0">
                          <a:latin typeface="Cambria Math" charset="0"/>
                        </a:rPr>
                        <m:t>=</m:t>
                      </m:r>
                      <m:nary>
                        <m:naryPr>
                          <m:chr m:val="∑"/>
                          <m:supHide m:val="on"/>
                          <m:ctrlPr>
                            <a:rPr kumimoji="1" lang="en-US" altLang="zh-CN" sz="2400" b="0" i="1" smtClean="0">
                              <a:latin typeface="Cambria Math" panose="02040503050406030204" pitchFamily="18" charset="0"/>
                            </a:rPr>
                          </m:ctrlPr>
                        </m:naryPr>
                        <m:sub>
                          <m:r>
                            <m:rPr>
                              <m:brk m:alnAt="7"/>
                            </m:rPr>
                            <a:rPr kumimoji="1" lang="en-US" altLang="zh-CN" sz="2400" b="0" i="1" smtClean="0">
                              <a:latin typeface="Cambria Math" charset="0"/>
                            </a:rPr>
                            <m:t>𝑗</m:t>
                          </m:r>
                        </m:sub>
                        <m:sup/>
                        <m:e>
                          <m:sSubSup>
                            <m:sSubSupPr>
                              <m:ctrlPr>
                                <a:rPr kumimoji="1" lang="en-US" altLang="zh-CN" sz="2400" i="1" smtClean="0">
                                  <a:solidFill>
                                    <a:srgbClr val="C00000"/>
                                  </a:solidFill>
                                  <a:latin typeface="Cambria Math" panose="02040503050406030204" pitchFamily="18" charset="0"/>
                                  <a:ea typeface="Cambria Math" charset="0"/>
                                  <a:cs typeface="Cambria Math" charset="0"/>
                                </a:rPr>
                              </m:ctrlPr>
                            </m:sSubSupPr>
                            <m:e>
                              <m:r>
                                <a:rPr kumimoji="1" lang="en-US" altLang="zh-CN" sz="2400" i="1">
                                  <a:solidFill>
                                    <a:srgbClr val="C00000"/>
                                  </a:solidFill>
                                  <a:latin typeface="Cambria Math" charset="0"/>
                                  <a:ea typeface="Cambria Math" charset="0"/>
                                  <a:cs typeface="Cambria Math" charset="0"/>
                                </a:rPr>
                                <m:t>𝑤</m:t>
                              </m:r>
                            </m:e>
                            <m:sub>
                              <m:r>
                                <a:rPr kumimoji="1" lang="en-US" altLang="zh-CN" sz="2400" i="1">
                                  <a:solidFill>
                                    <a:srgbClr val="C00000"/>
                                  </a:solidFill>
                                  <a:latin typeface="Cambria Math" charset="0"/>
                                  <a:ea typeface="Cambria Math" charset="0"/>
                                  <a:cs typeface="Cambria Math" charset="0"/>
                                </a:rPr>
                                <m:t>𝑖</m:t>
                              </m:r>
                              <m:r>
                                <a:rPr kumimoji="1" lang="en-US" altLang="zh-CN" sz="2400" b="0" i="1" smtClean="0">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𝑗</m:t>
                              </m:r>
                            </m:sub>
                            <m:sup>
                              <m:r>
                                <a:rPr kumimoji="1" lang="en-US" altLang="zh-CN" sz="2400" b="0" i="1" smtClean="0">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𝑙</m:t>
                              </m:r>
                              <m:r>
                                <a:rPr kumimoji="1" lang="en-US" altLang="zh-CN" sz="2400" b="0" i="1" smtClean="0">
                                  <a:solidFill>
                                    <a:srgbClr val="C00000"/>
                                  </a:solidFill>
                                  <a:latin typeface="Cambria Math" charset="0"/>
                                  <a:ea typeface="Cambria Math" charset="0"/>
                                  <a:cs typeface="Cambria Math" charset="0"/>
                                </a:rPr>
                                <m:t>)</m:t>
                              </m:r>
                            </m:sup>
                          </m:sSubSup>
                          <m:sSubSup>
                            <m:sSubSupPr>
                              <m:ctrlPr>
                                <a:rPr kumimoji="1" lang="en-US" altLang="zh-CN" sz="2400" i="1" smtClean="0">
                                  <a:solidFill>
                                    <a:srgbClr val="1F1EF1"/>
                                  </a:solidFill>
                                  <a:latin typeface="Cambria Math" panose="02040503050406030204" pitchFamily="18" charset="0"/>
                                  <a:ea typeface="Cambria Math" charset="0"/>
                                  <a:cs typeface="Cambria Math" charset="0"/>
                                </a:rPr>
                              </m:ctrlPr>
                            </m:sSubSupPr>
                            <m:e>
                              <m:r>
                                <a:rPr kumimoji="1" lang="en-US" altLang="zh-CN" sz="2400" b="0" i="1" smtClean="0">
                                  <a:solidFill>
                                    <a:srgbClr val="1F1EF1"/>
                                  </a:solidFill>
                                  <a:latin typeface="Cambria Math" charset="0"/>
                                  <a:ea typeface="Cambria Math" charset="0"/>
                                  <a:cs typeface="Cambria Math" charset="0"/>
                                </a:rPr>
                                <m:t>𝑎</m:t>
                              </m:r>
                            </m:e>
                            <m:sub>
                              <m:r>
                                <a:rPr kumimoji="1" lang="en-US" altLang="zh-CN" sz="2400" b="0" i="1" smtClean="0">
                                  <a:solidFill>
                                    <a:srgbClr val="1F1EF1"/>
                                  </a:solidFill>
                                  <a:latin typeface="Cambria Math" charset="0"/>
                                  <a:ea typeface="Cambria Math" charset="0"/>
                                  <a:cs typeface="Cambria Math" charset="0"/>
                                </a:rPr>
                                <m:t>𝑗</m:t>
                              </m:r>
                            </m:sub>
                            <m:sup>
                              <m:r>
                                <a:rPr kumimoji="1" lang="en-US" altLang="zh-CN" sz="2400" b="0" i="1" smtClean="0">
                                  <a:solidFill>
                                    <a:srgbClr val="1F1EF1"/>
                                  </a:solidFill>
                                  <a:latin typeface="Cambria Math" charset="0"/>
                                  <a:ea typeface="Cambria Math" charset="0"/>
                                  <a:cs typeface="Cambria Math" charset="0"/>
                                </a:rPr>
                                <m:t>(</m:t>
                              </m:r>
                              <m:r>
                                <a:rPr kumimoji="1" lang="en-US" altLang="zh-CN" sz="2400" b="0" i="1" smtClean="0">
                                  <a:solidFill>
                                    <a:srgbClr val="1F1EF1"/>
                                  </a:solidFill>
                                  <a:latin typeface="Cambria Math" charset="0"/>
                                  <a:ea typeface="Cambria Math" charset="0"/>
                                  <a:cs typeface="Cambria Math" charset="0"/>
                                </a:rPr>
                                <m:t>𝑙</m:t>
                              </m:r>
                              <m:r>
                                <a:rPr kumimoji="1" lang="en-US" altLang="zh-CN" sz="2400" b="0" i="1" smtClean="0">
                                  <a:solidFill>
                                    <a:srgbClr val="1F1EF1"/>
                                  </a:solidFill>
                                  <a:latin typeface="Cambria Math" charset="0"/>
                                  <a:ea typeface="Cambria Math" charset="0"/>
                                  <a:cs typeface="Cambria Math" charset="0"/>
                                </a:rPr>
                                <m:t>−1)</m:t>
                              </m:r>
                            </m:sup>
                          </m:sSubSup>
                          <m:r>
                            <a:rPr kumimoji="1" lang="en-US" altLang="zh-CN" sz="2400" b="0" i="1" smtClean="0">
                              <a:latin typeface="Cambria Math" charset="0"/>
                              <a:ea typeface="Cambria Math" charset="0"/>
                              <a:cs typeface="Cambria Math" charset="0"/>
                            </a:rPr>
                            <m:t>+</m:t>
                          </m:r>
                          <m:sSubSup>
                            <m:sSubSupPr>
                              <m:ctrlPr>
                                <a:rPr kumimoji="1" lang="en-US" altLang="zh-CN" sz="2400" b="0" i="1" smtClean="0">
                                  <a:latin typeface="Cambria Math" panose="02040503050406030204" pitchFamily="18"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𝑏</m:t>
                              </m:r>
                            </m:e>
                            <m:sub>
                              <m:r>
                                <a:rPr kumimoji="1" lang="en-US" altLang="zh-CN" sz="2400" b="0" i="1" smtClean="0">
                                  <a:latin typeface="Cambria Math" charset="0"/>
                                  <a:ea typeface="Cambria Math" charset="0"/>
                                  <a:cs typeface="Cambria Math" charset="0"/>
                                </a:rPr>
                                <m:t>𝑖</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r>
                            <a:rPr kumimoji="1" lang="en-US" altLang="zh-CN" sz="2400" b="0" i="1" smtClean="0">
                              <a:latin typeface="Cambria Math" charset="0"/>
                              <a:ea typeface="Cambria Math" charset="0"/>
                              <a:cs typeface="Cambria Math" charset="0"/>
                            </a:rPr>
                            <m:t> </m:t>
                          </m:r>
                        </m:e>
                      </m:nary>
                      <m:r>
                        <a:rPr kumimoji="1" lang="en-US" altLang="zh-CN" sz="2400" b="0" i="1" smtClean="0">
                          <a:latin typeface="Cambria Math" charset="0"/>
                        </a:rPr>
                        <m:t>         </m:t>
                      </m:r>
                      <m:f>
                        <m:fPr>
                          <m:ctrlPr>
                            <a:rPr kumimoji="1" lang="mr-IN" altLang="zh-CN" sz="2400" i="1">
                              <a:latin typeface="Cambria Math" panose="02040503050406030204" pitchFamily="18" charset="0"/>
                              <a:ea typeface="Cambria Math" charset="0"/>
                              <a:cs typeface="Cambria Math" charset="0"/>
                            </a:rPr>
                          </m:ctrlPr>
                        </m:fPr>
                        <m:num>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r>
                        <a:rPr kumimoji="1" lang="en-US" altLang="zh-CN" sz="2400" i="1">
                          <a:latin typeface="Cambria Math" charset="0"/>
                          <a:ea typeface="Cambria Math" charset="0"/>
                          <a:cs typeface="Cambria Math" charset="0"/>
                        </a:rPr>
                        <m:t>=</m:t>
                      </m:r>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sup>
                      </m:sSubSup>
                    </m:oMath>
                  </m:oMathPara>
                </a14:m>
                <a:endParaRPr kumimoji="1" lang="en-US" altLang="zh-CN" sz="2400" b="0" dirty="0"/>
              </a:p>
            </p:txBody>
          </p:sp>
        </mc:Choice>
        <mc:Fallback xmlns="">
          <p:sp>
            <p:nvSpPr>
              <p:cNvPr id="47" name="文本框 46"/>
              <p:cNvSpPr txBox="1">
                <a:spLocks noRot="1" noChangeAspect="1" noMove="1" noResize="1" noEditPoints="1" noAdjustHandles="1" noChangeArrowheads="1" noChangeShapeType="1" noTextEdit="1"/>
              </p:cNvSpPr>
              <p:nvPr/>
            </p:nvSpPr>
            <p:spPr>
              <a:xfrm>
                <a:off x="5037325" y="2811110"/>
                <a:ext cx="6004747" cy="1414618"/>
              </a:xfrm>
              <a:prstGeom prst="rect">
                <a:avLst/>
              </a:prstGeom>
              <a:blipFill rotWithShape="0">
                <a:blip r:embed="rId20"/>
                <a:stretch>
                  <a:fillRect l="-2335" t="-370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5037325" y="4489487"/>
                <a:ext cx="6004747" cy="141461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2400" b="0" i="1" smtClean="0">
                          <a:latin typeface="Cambria Math" charset="0"/>
                        </a:rPr>
                        <m:t>𝐼𝑓</m:t>
                      </m:r>
                      <m:r>
                        <a:rPr kumimoji="1" lang="en-US" altLang="zh-CN" sz="2400" b="0" i="1" smtClean="0">
                          <a:latin typeface="Cambria Math" charset="0"/>
                        </a:rPr>
                        <m:t> </m:t>
                      </m:r>
                      <m:r>
                        <a:rPr kumimoji="1" lang="en-US" altLang="zh-CN" sz="2400" b="0" i="1" smtClean="0">
                          <a:latin typeface="Cambria Math" charset="0"/>
                        </a:rPr>
                        <m:t>𝑙</m:t>
                      </m:r>
                      <m:r>
                        <a:rPr kumimoji="1" lang="en-US" altLang="zh-CN" sz="2400" b="0" i="1" smtClean="0">
                          <a:latin typeface="Cambria Math" charset="0"/>
                        </a:rPr>
                        <m:t>=1</m:t>
                      </m:r>
                    </m:oMath>
                  </m:oMathPara>
                </a14:m>
                <a:endParaRPr kumimoji="1" lang="en-US" altLang="zh-CN" sz="2400" b="0" dirty="0"/>
              </a:p>
              <a:p>
                <a:pPr/>
                <a14:m>
                  <m:oMathPara xmlns:m="http://schemas.openxmlformats.org/officeDocument/2006/math">
                    <m:oMathParaPr>
                      <m:jc m:val="left"/>
                    </m:oMathParaPr>
                    <m:oMath xmlns:m="http://schemas.openxmlformats.org/officeDocument/2006/math">
                      <m:sSubSup>
                        <m:sSubSupPr>
                          <m:ctrlPr>
                            <a:rPr kumimoji="1" lang="en-US" altLang="zh-CN" sz="2400" b="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𝑖</m:t>
                          </m:r>
                        </m:sub>
                        <m:sup>
                          <m:r>
                            <a:rPr kumimoji="1" lang="en-US" altLang="zh-CN" sz="2400" b="0" i="1" smtClean="0">
                              <a:latin typeface="Cambria Math" charset="0"/>
                            </a:rPr>
                            <m:t>(1)</m:t>
                          </m:r>
                        </m:sup>
                      </m:sSubSup>
                      <m:r>
                        <a:rPr kumimoji="1" lang="en-US" altLang="zh-CN" sz="2400" b="0" i="1" smtClean="0">
                          <a:latin typeface="Cambria Math" charset="0"/>
                        </a:rPr>
                        <m:t>=</m:t>
                      </m:r>
                      <m:nary>
                        <m:naryPr>
                          <m:chr m:val="∑"/>
                          <m:supHide m:val="on"/>
                          <m:ctrlPr>
                            <a:rPr kumimoji="1" lang="en-US" altLang="zh-CN" sz="2400" b="0" i="1" smtClean="0">
                              <a:latin typeface="Cambria Math" panose="02040503050406030204" pitchFamily="18" charset="0"/>
                            </a:rPr>
                          </m:ctrlPr>
                        </m:naryPr>
                        <m:sub>
                          <m:r>
                            <m:rPr>
                              <m:brk m:alnAt="7"/>
                            </m:rPr>
                            <a:rPr kumimoji="1" lang="en-US" altLang="zh-CN" sz="2400" b="0" i="1" smtClean="0">
                              <a:latin typeface="Cambria Math" charset="0"/>
                            </a:rPr>
                            <m:t>𝑗</m:t>
                          </m:r>
                        </m:sub>
                        <m:sup/>
                        <m:e>
                          <m:sSubSup>
                            <m:sSubSupPr>
                              <m:ctrlPr>
                                <a:rPr kumimoji="1" lang="en-US" altLang="zh-CN" sz="2400" i="1" smtClean="0">
                                  <a:solidFill>
                                    <a:srgbClr val="C00000"/>
                                  </a:solidFill>
                                  <a:latin typeface="Cambria Math" panose="02040503050406030204" pitchFamily="18" charset="0"/>
                                  <a:ea typeface="Cambria Math" charset="0"/>
                                  <a:cs typeface="Cambria Math" charset="0"/>
                                </a:rPr>
                              </m:ctrlPr>
                            </m:sSubSupPr>
                            <m:e>
                              <m:r>
                                <a:rPr kumimoji="1" lang="en-US" altLang="zh-CN" sz="2400" i="1">
                                  <a:solidFill>
                                    <a:srgbClr val="C00000"/>
                                  </a:solidFill>
                                  <a:latin typeface="Cambria Math" charset="0"/>
                                  <a:ea typeface="Cambria Math" charset="0"/>
                                  <a:cs typeface="Cambria Math" charset="0"/>
                                </a:rPr>
                                <m:t>𝑤</m:t>
                              </m:r>
                            </m:e>
                            <m:sub>
                              <m:r>
                                <a:rPr kumimoji="1" lang="en-US" altLang="zh-CN" sz="2400" i="1">
                                  <a:solidFill>
                                    <a:srgbClr val="C00000"/>
                                  </a:solidFill>
                                  <a:latin typeface="Cambria Math" charset="0"/>
                                  <a:ea typeface="Cambria Math" charset="0"/>
                                  <a:cs typeface="Cambria Math" charset="0"/>
                                </a:rPr>
                                <m:t>𝑖</m:t>
                              </m:r>
                              <m:r>
                                <a:rPr kumimoji="1" lang="en-US" altLang="zh-CN" sz="2400" b="0" i="1" smtClean="0">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𝑗</m:t>
                              </m:r>
                            </m:sub>
                            <m:sup>
                              <m:r>
                                <a:rPr kumimoji="1" lang="en-US" altLang="zh-CN" sz="2400" b="0" i="1" smtClean="0">
                                  <a:solidFill>
                                    <a:srgbClr val="C00000"/>
                                  </a:solidFill>
                                  <a:latin typeface="Cambria Math" charset="0"/>
                                  <a:ea typeface="Cambria Math" charset="0"/>
                                  <a:cs typeface="Cambria Math" charset="0"/>
                                </a:rPr>
                                <m:t>(1)</m:t>
                              </m:r>
                            </m:sup>
                          </m:sSubSup>
                          <m:sSub>
                            <m:sSubPr>
                              <m:ctrlPr>
                                <a:rPr kumimoji="1" lang="en-US" altLang="zh-CN" sz="2400" i="1" smtClean="0">
                                  <a:solidFill>
                                    <a:srgbClr val="1F1EF1"/>
                                  </a:solidFill>
                                  <a:latin typeface="Cambria Math" panose="02040503050406030204" pitchFamily="18" charset="0"/>
                                  <a:ea typeface="Cambria Math" charset="0"/>
                                  <a:cs typeface="Cambria Math" charset="0"/>
                                </a:rPr>
                              </m:ctrlPr>
                            </m:sSubPr>
                            <m:e>
                              <m:r>
                                <a:rPr kumimoji="1" lang="en-US" altLang="zh-CN" sz="2400" b="0" i="1" smtClean="0">
                                  <a:solidFill>
                                    <a:srgbClr val="1F1EF1"/>
                                  </a:solidFill>
                                  <a:latin typeface="Cambria Math" charset="0"/>
                                  <a:ea typeface="Cambria Math" charset="0"/>
                                  <a:cs typeface="Cambria Math" charset="0"/>
                                </a:rPr>
                                <m:t>𝑥</m:t>
                              </m:r>
                            </m:e>
                            <m:sub>
                              <m:r>
                                <a:rPr kumimoji="1" lang="en-US" altLang="zh-CN" sz="2400" b="0" i="1" smtClean="0">
                                  <a:solidFill>
                                    <a:srgbClr val="1F1EF1"/>
                                  </a:solidFill>
                                  <a:latin typeface="Cambria Math" charset="0"/>
                                  <a:ea typeface="Cambria Math" charset="0"/>
                                  <a:cs typeface="Cambria Math" charset="0"/>
                                </a:rPr>
                                <m:t>𝑗</m:t>
                              </m:r>
                            </m:sub>
                          </m:sSub>
                          <m:r>
                            <a:rPr kumimoji="1" lang="en-US" altLang="zh-CN" sz="2400" b="0" i="1" smtClean="0">
                              <a:latin typeface="Cambria Math" charset="0"/>
                              <a:ea typeface="Cambria Math" charset="0"/>
                              <a:cs typeface="Cambria Math" charset="0"/>
                            </a:rPr>
                            <m:t>+</m:t>
                          </m:r>
                          <m:sSubSup>
                            <m:sSubSupPr>
                              <m:ctrlPr>
                                <a:rPr kumimoji="1" lang="en-US" altLang="zh-CN" sz="2400" b="0" i="1" smtClean="0">
                                  <a:latin typeface="Cambria Math" panose="02040503050406030204" pitchFamily="18"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𝑏</m:t>
                              </m:r>
                            </m:e>
                            <m:sub>
                              <m:r>
                                <a:rPr kumimoji="1" lang="en-US" altLang="zh-CN" sz="2400" b="0" i="1" smtClean="0">
                                  <a:latin typeface="Cambria Math" charset="0"/>
                                  <a:ea typeface="Cambria Math" charset="0"/>
                                  <a:cs typeface="Cambria Math" charset="0"/>
                                </a:rPr>
                                <m:t>𝑖</m:t>
                              </m:r>
                            </m:sub>
                            <m:sup>
                              <m:r>
                                <a:rPr kumimoji="1" lang="en-US" altLang="zh-CN" sz="2400" b="0" i="1" smtClean="0">
                                  <a:latin typeface="Cambria Math" charset="0"/>
                                  <a:ea typeface="Cambria Math" charset="0"/>
                                  <a:cs typeface="Cambria Math" charset="0"/>
                                </a:rPr>
                                <m:t>(1)</m:t>
                              </m:r>
                            </m:sup>
                          </m:sSubSup>
                          <m:r>
                            <a:rPr kumimoji="1" lang="en-US" altLang="zh-CN" sz="2400" b="0" i="1" smtClean="0">
                              <a:latin typeface="Cambria Math" charset="0"/>
                              <a:ea typeface="Cambria Math" charset="0"/>
                              <a:cs typeface="Cambria Math" charset="0"/>
                            </a:rPr>
                            <m:t> </m:t>
                          </m:r>
                        </m:e>
                      </m:nary>
                      <m:r>
                        <a:rPr kumimoji="1" lang="en-US" altLang="zh-CN" sz="2400" b="0" i="1" smtClean="0">
                          <a:latin typeface="Cambria Math" charset="0"/>
                        </a:rPr>
                        <m:t>         </m:t>
                      </m:r>
                      <m:f>
                        <m:fPr>
                          <m:ctrlPr>
                            <a:rPr kumimoji="1" lang="mr-IN" altLang="zh-CN" sz="2400" i="1">
                              <a:latin typeface="Cambria Math" panose="02040503050406030204" pitchFamily="18" charset="0"/>
                              <a:ea typeface="Cambria Math" charset="0"/>
                              <a:cs typeface="Cambria Math" charset="0"/>
                            </a:rPr>
                          </m:ctrlPr>
                        </m:fPr>
                        <m:num>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den>
                      </m:f>
                      <m:r>
                        <a:rPr kumimoji="1" lang="en-US" altLang="zh-CN" sz="2400" i="1">
                          <a:latin typeface="Cambria Math" charset="0"/>
                          <a:ea typeface="Cambria Math" charset="0"/>
                          <a:cs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r>
                            <a:rPr kumimoji="1" lang="en-US" altLang="zh-CN" sz="2400" i="1">
                              <a:latin typeface="Cambria Math" charset="0"/>
                              <a:ea typeface="Cambria Math" charset="0"/>
                              <a:cs typeface="Cambria Math" charset="0"/>
                            </a:rPr>
                            <m:t>𝑥</m:t>
                          </m:r>
                        </m:e>
                        <m:sub>
                          <m:r>
                            <a:rPr kumimoji="1" lang="en-US" altLang="zh-CN" sz="2400" i="1">
                              <a:latin typeface="Cambria Math" charset="0"/>
                              <a:ea typeface="Cambria Math" charset="0"/>
                              <a:cs typeface="Cambria Math" charset="0"/>
                            </a:rPr>
                            <m:t>𝑗</m:t>
                          </m:r>
                        </m:sub>
                      </m:sSub>
                    </m:oMath>
                  </m:oMathPara>
                </a14:m>
                <a:endParaRPr kumimoji="1" lang="en-US" altLang="zh-CN" sz="2400" b="0" dirty="0"/>
              </a:p>
            </p:txBody>
          </p:sp>
        </mc:Choice>
        <mc:Fallback xmlns="">
          <p:sp>
            <p:nvSpPr>
              <p:cNvPr id="48" name="文本框 47"/>
              <p:cNvSpPr txBox="1">
                <a:spLocks noRot="1" noChangeAspect="1" noMove="1" noResize="1" noEditPoints="1" noAdjustHandles="1" noChangeArrowheads="1" noChangeShapeType="1" noTextEdit="1"/>
              </p:cNvSpPr>
              <p:nvPr/>
            </p:nvSpPr>
            <p:spPr>
              <a:xfrm>
                <a:off x="5037325" y="4489487"/>
                <a:ext cx="6004747" cy="1414618"/>
              </a:xfrm>
              <a:prstGeom prst="rect">
                <a:avLst/>
              </a:prstGeom>
              <a:blipFill rotWithShape="0">
                <a:blip r:embed="rId21"/>
                <a:stretch>
                  <a:fillRect l="-2335" t="-36910"/>
                </a:stretch>
              </a:blipFill>
            </p:spPr>
            <p:txBody>
              <a:bodyPr/>
              <a:lstStyle/>
              <a:p>
                <a:r>
                  <a:rPr lang="zh-CN" altLang="en-US">
                    <a:noFill/>
                  </a:rPr>
                  <a:t> </a:t>
                </a:r>
              </a:p>
            </p:txBody>
          </p:sp>
        </mc:Fallback>
      </mc:AlternateContent>
      <p:sp>
        <p:nvSpPr>
          <p:cNvPr id="49" name="矩形 48"/>
          <p:cNvSpPr/>
          <p:nvPr/>
        </p:nvSpPr>
        <p:spPr bwMode="auto">
          <a:xfrm>
            <a:off x="1655110" y="3185054"/>
            <a:ext cx="526473" cy="455498"/>
          </a:xfrm>
          <a:prstGeom prst="rect">
            <a:avLst/>
          </a:prstGeom>
          <a:solidFill>
            <a:srgbClr val="FFC0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0" name="矩形 49"/>
              <p:cNvSpPr/>
              <p:nvPr/>
            </p:nvSpPr>
            <p:spPr>
              <a:xfrm>
                <a:off x="1655110" y="315063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ea typeface="Cambria Math" charset="0"/>
                              <a:cs typeface="Cambria Math" charset="0"/>
                            </a:rPr>
                          </m:ctrlPr>
                        </m:sSubPr>
                        <m:e>
                          <m:r>
                            <a:rPr kumimoji="1" lang="en-US" altLang="zh-CN" sz="2400" i="1">
                              <a:latin typeface="Cambria Math" charset="0"/>
                              <a:ea typeface="Cambria Math" charset="0"/>
                              <a:cs typeface="Cambria Math" charset="0"/>
                            </a:rPr>
                            <m:t>𝑥</m:t>
                          </m:r>
                        </m:e>
                        <m:sub>
                          <m:r>
                            <a:rPr kumimoji="1" lang="en-US" altLang="zh-CN" sz="2400" b="0" i="1" smtClean="0">
                              <a:latin typeface="Cambria Math" charset="0"/>
                              <a:ea typeface="Cambria Math" charset="0"/>
                              <a:cs typeface="Cambria Math" charset="0"/>
                            </a:rPr>
                            <m:t>1</m:t>
                          </m:r>
                        </m:sub>
                      </m:sSub>
                    </m:oMath>
                  </m:oMathPara>
                </a14:m>
                <a:endParaRPr lang="zh-CN" altLang="en-US" sz="2400" dirty="0"/>
              </a:p>
            </p:txBody>
          </p:sp>
        </mc:Choice>
        <mc:Fallback xmlns="">
          <p:sp>
            <p:nvSpPr>
              <p:cNvPr id="50" name="矩形 49"/>
              <p:cNvSpPr>
                <a:spLocks noRot="1" noChangeAspect="1" noMove="1" noResize="1" noEditPoints="1" noAdjustHandles="1" noChangeArrowheads="1" noChangeShapeType="1" noTextEdit="1"/>
              </p:cNvSpPr>
              <p:nvPr/>
            </p:nvSpPr>
            <p:spPr>
              <a:xfrm>
                <a:off x="1655110" y="3150634"/>
                <a:ext cx="549574" cy="461665"/>
              </a:xfrm>
              <a:prstGeom prst="rect">
                <a:avLst/>
              </a:prstGeom>
              <a:blipFill rotWithShape="0">
                <a:blip r:embed="rId22"/>
                <a:stretch>
                  <a:fillRect/>
                </a:stretch>
              </a:blipFill>
            </p:spPr>
            <p:txBody>
              <a:bodyPr/>
              <a:lstStyle/>
              <a:p>
                <a:r>
                  <a:rPr lang="zh-CN" altLang="en-US">
                    <a:noFill/>
                  </a:rPr>
                  <a:t> </a:t>
                </a:r>
              </a:p>
            </p:txBody>
          </p:sp>
        </mc:Fallback>
      </mc:AlternateContent>
      <p:sp>
        <p:nvSpPr>
          <p:cNvPr id="52" name="矩形 51"/>
          <p:cNvSpPr/>
          <p:nvPr/>
        </p:nvSpPr>
        <p:spPr bwMode="auto">
          <a:xfrm>
            <a:off x="1640543" y="3989358"/>
            <a:ext cx="526473" cy="455498"/>
          </a:xfrm>
          <a:prstGeom prst="rect">
            <a:avLst/>
          </a:prstGeom>
          <a:solidFill>
            <a:srgbClr val="FFC0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3" name="矩形 52"/>
          <p:cNvSpPr/>
          <p:nvPr/>
        </p:nvSpPr>
        <p:spPr bwMode="auto">
          <a:xfrm>
            <a:off x="1627611" y="5205318"/>
            <a:ext cx="526473" cy="455498"/>
          </a:xfrm>
          <a:prstGeom prst="rect">
            <a:avLst/>
          </a:prstGeom>
          <a:solidFill>
            <a:srgbClr val="FFC000"/>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4" name="矩形 53"/>
              <p:cNvSpPr/>
              <p:nvPr/>
            </p:nvSpPr>
            <p:spPr>
              <a:xfrm>
                <a:off x="1650935" y="3936722"/>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panose="02040503050406030204" pitchFamily="18" charset="0"/>
                              <a:ea typeface="Cambria Math" charset="0"/>
                              <a:cs typeface="Cambria Math" charset="0"/>
                            </a:rPr>
                          </m:ctrlPr>
                        </m:sSubPr>
                        <m:e>
                          <m:r>
                            <a:rPr kumimoji="1" lang="en-US" altLang="zh-CN" sz="2400" i="1">
                              <a:latin typeface="Cambria Math" charset="0"/>
                              <a:ea typeface="Cambria Math" charset="0"/>
                              <a:cs typeface="Cambria Math" charset="0"/>
                            </a:rPr>
                            <m:t>𝑥</m:t>
                          </m:r>
                        </m:e>
                        <m:sub>
                          <m:r>
                            <a:rPr kumimoji="1" lang="en-US" altLang="zh-CN" sz="2400" i="1">
                              <a:latin typeface="Cambria Math" charset="0"/>
                              <a:ea typeface="Cambria Math" charset="0"/>
                              <a:cs typeface="Cambria Math" charset="0"/>
                            </a:rPr>
                            <m:t>2</m:t>
                          </m:r>
                        </m:sub>
                      </m:sSub>
                    </m:oMath>
                  </m:oMathPara>
                </a14:m>
                <a:endParaRPr lang="zh-CN" altLang="en-US" sz="2400" dirty="0"/>
              </a:p>
            </p:txBody>
          </p:sp>
        </mc:Choice>
        <mc:Fallback xmlns="">
          <p:sp>
            <p:nvSpPr>
              <p:cNvPr id="54" name="矩形 53"/>
              <p:cNvSpPr>
                <a:spLocks noRot="1" noChangeAspect="1" noMove="1" noResize="1" noEditPoints="1" noAdjustHandles="1" noChangeArrowheads="1" noChangeShapeType="1" noTextEdit="1"/>
              </p:cNvSpPr>
              <p:nvPr/>
            </p:nvSpPr>
            <p:spPr>
              <a:xfrm>
                <a:off x="1650935" y="3936722"/>
                <a:ext cx="556691" cy="461665"/>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692398" y="5149389"/>
                <a:ext cx="520976" cy="49141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panose="02040503050406030204" pitchFamily="18" charset="0"/>
                              <a:ea typeface="Cambria Math" charset="0"/>
                              <a:cs typeface="Cambria Math" charset="0"/>
                            </a:rPr>
                          </m:ctrlPr>
                        </m:sSubPr>
                        <m:e>
                          <m:r>
                            <a:rPr kumimoji="1" lang="en-US" altLang="zh-CN" sz="2400" i="1">
                              <a:latin typeface="Cambria Math" charset="0"/>
                              <a:ea typeface="Cambria Math" charset="0"/>
                              <a:cs typeface="Cambria Math" charset="0"/>
                            </a:rPr>
                            <m:t>𝑥</m:t>
                          </m:r>
                        </m:e>
                        <m:sub>
                          <m:r>
                            <a:rPr kumimoji="1" lang="en-US" altLang="zh-CN" sz="2400" i="1">
                              <a:latin typeface="Cambria Math" charset="0"/>
                              <a:ea typeface="Cambria Math" charset="0"/>
                              <a:cs typeface="Cambria Math" charset="0"/>
                            </a:rPr>
                            <m:t>𝑗</m:t>
                          </m:r>
                        </m:sub>
                      </m:sSub>
                    </m:oMath>
                  </m:oMathPara>
                </a14:m>
                <a:endParaRPr kumimoji="1" lang="zh-CN" altLang="en-US" sz="2400" dirty="0">
                  <a:latin typeface="Times New Roman" pitchFamily="18" charset="0"/>
                  <a:cs typeface="Times New Roman" pitchFamily="18" charset="0"/>
                </a:endParaRPr>
              </a:p>
            </p:txBody>
          </p:sp>
        </mc:Choice>
        <mc:Fallback xmlns="">
          <p:sp>
            <p:nvSpPr>
              <p:cNvPr id="55" name="矩形 54"/>
              <p:cNvSpPr>
                <a:spLocks noRot="1" noChangeAspect="1" noMove="1" noResize="1" noEditPoints="1" noAdjustHandles="1" noChangeArrowheads="1" noChangeShapeType="1" noTextEdit="1"/>
              </p:cNvSpPr>
              <p:nvPr/>
            </p:nvSpPr>
            <p:spPr>
              <a:xfrm>
                <a:off x="1692398" y="5149389"/>
                <a:ext cx="520976" cy="491417"/>
              </a:xfrm>
              <a:prstGeom prst="rect">
                <a:avLst/>
              </a:prstGeom>
              <a:blipFill rotWithShape="0">
                <a:blip r:embed="rId24"/>
                <a:stretch>
                  <a:fillRect b="-11250"/>
                </a:stretch>
              </a:blipFill>
            </p:spPr>
            <p:txBody>
              <a:bodyPr/>
              <a:lstStyle/>
              <a:p>
                <a:r>
                  <a:rPr lang="zh-CN" altLang="en-US">
                    <a:noFill/>
                  </a:rPr>
                  <a:t> </a:t>
                </a:r>
              </a:p>
            </p:txBody>
          </p:sp>
        </mc:Fallback>
      </mc:AlternateContent>
      <p:sp>
        <p:nvSpPr>
          <p:cNvPr id="44" name="矩形 43"/>
          <p:cNvSpPr/>
          <p:nvPr/>
        </p:nvSpPr>
        <p:spPr>
          <a:xfrm>
            <a:off x="8389299" y="1405506"/>
            <a:ext cx="1723549"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两</a:t>
            </a:r>
            <a:r>
              <a:rPr lang="zh-CN" altLang="en-US" sz="2400">
                <a:latin typeface="Microsoft YaHei" charset="-122"/>
                <a:ea typeface="Microsoft YaHei" charset="-122"/>
                <a:cs typeface="Microsoft YaHei" charset="-122"/>
              </a:rPr>
              <a:t>项的乘积</a:t>
            </a:r>
            <a:endParaRPr lang="zh-CN" altLang="en-US" sz="2400" dirty="0">
              <a:latin typeface="Microsoft YaHei" charset="-122"/>
              <a:ea typeface="Microsoft YaHei" charset="-122"/>
              <a:cs typeface="Microsoft YaHei" charset="-122"/>
            </a:endParaRPr>
          </a:p>
        </p:txBody>
      </p:sp>
      <p:graphicFrame>
        <p:nvGraphicFramePr>
          <p:cNvPr id="51" name="Object 12"/>
          <p:cNvGraphicFramePr>
            <a:graphicFrameLocks noChangeAspect="1"/>
          </p:cNvGraphicFramePr>
          <p:nvPr>
            <p:extLst>
              <p:ext uri="{D42A27DB-BD31-4B8C-83A1-F6EECF244321}">
                <p14:modId xmlns:p14="http://schemas.microsoft.com/office/powerpoint/2010/main" val="614668449"/>
              </p:ext>
            </p:extLst>
          </p:nvPr>
        </p:nvGraphicFramePr>
        <p:xfrm>
          <a:off x="3523666" y="3150701"/>
          <a:ext cx="224684" cy="396523"/>
        </p:xfrm>
        <a:graphic>
          <a:graphicData uri="http://schemas.openxmlformats.org/presentationml/2006/ole">
            <mc:AlternateContent xmlns:mc="http://schemas.openxmlformats.org/markup-compatibility/2006">
              <mc:Choice xmlns:v="urn:schemas-microsoft-com:vml" Requires="v">
                <p:oleObj name="方程式" r:id="rId25" imgW="88560" imgH="164880" progId="Equation.3">
                  <p:embed/>
                </p:oleObj>
              </mc:Choice>
              <mc:Fallback>
                <p:oleObj name="方程式" r:id="rId25" imgW="88560" imgH="164880" progId="Equation.3">
                  <p:embed/>
                  <p:pic>
                    <p:nvPicPr>
                      <p:cNvPr id="0" name=""/>
                      <p:cNvPicPr>
                        <a:picLocks noChangeAspect="1" noChangeArrowheads="1"/>
                      </p:cNvPicPr>
                      <p:nvPr/>
                    </p:nvPicPr>
                    <p:blipFill>
                      <a:blip r:embed="rId26"/>
                      <a:srcRect/>
                      <a:stretch>
                        <a:fillRect/>
                      </a:stretch>
                    </p:blipFill>
                    <p:spPr bwMode="auto">
                      <a:xfrm>
                        <a:off x="3523666" y="3150701"/>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Object 12"/>
          <p:cNvGraphicFramePr>
            <a:graphicFrameLocks noChangeAspect="1"/>
          </p:cNvGraphicFramePr>
          <p:nvPr>
            <p:extLst>
              <p:ext uri="{D42A27DB-BD31-4B8C-83A1-F6EECF244321}">
                <p14:modId xmlns:p14="http://schemas.microsoft.com/office/powerpoint/2010/main" val="1336280273"/>
              </p:ext>
            </p:extLst>
          </p:nvPr>
        </p:nvGraphicFramePr>
        <p:xfrm>
          <a:off x="3484654" y="3996279"/>
          <a:ext cx="320174" cy="396523"/>
        </p:xfrm>
        <a:graphic>
          <a:graphicData uri="http://schemas.openxmlformats.org/presentationml/2006/ole">
            <mc:AlternateContent xmlns:mc="http://schemas.openxmlformats.org/markup-compatibility/2006">
              <mc:Choice xmlns:v="urn:schemas-microsoft-com:vml" Requires="v">
                <p:oleObj name="方程式" r:id="rId27" imgW="126720" imgH="164880" progId="Equation.3">
                  <p:embed/>
                </p:oleObj>
              </mc:Choice>
              <mc:Fallback>
                <p:oleObj name="方程式" r:id="rId27" imgW="126720" imgH="164880" progId="Equation.3">
                  <p:embed/>
                  <p:pic>
                    <p:nvPicPr>
                      <p:cNvPr id="0" name=""/>
                      <p:cNvPicPr>
                        <a:picLocks noChangeAspect="1" noChangeArrowheads="1"/>
                      </p:cNvPicPr>
                      <p:nvPr/>
                    </p:nvPicPr>
                    <p:blipFill>
                      <a:blip r:embed="rId28"/>
                      <a:srcRect/>
                      <a:stretch>
                        <a:fillRect/>
                      </a:stretch>
                    </p:blipFill>
                    <p:spPr bwMode="auto">
                      <a:xfrm>
                        <a:off x="3484654" y="3996279"/>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12"/>
          <p:cNvGraphicFramePr>
            <a:graphicFrameLocks noChangeAspect="1"/>
          </p:cNvGraphicFramePr>
          <p:nvPr>
            <p:extLst>
              <p:ext uri="{D42A27DB-BD31-4B8C-83A1-F6EECF244321}">
                <p14:modId xmlns:p14="http://schemas.microsoft.com/office/powerpoint/2010/main" val="478567985"/>
              </p:ext>
            </p:extLst>
          </p:nvPr>
        </p:nvGraphicFramePr>
        <p:xfrm>
          <a:off x="3516121" y="5257573"/>
          <a:ext cx="224683" cy="394736"/>
        </p:xfrm>
        <a:graphic>
          <a:graphicData uri="http://schemas.openxmlformats.org/presentationml/2006/ole">
            <mc:AlternateContent xmlns:mc="http://schemas.openxmlformats.org/markup-compatibility/2006">
              <mc:Choice xmlns:v="urn:schemas-microsoft-com:vml" Requires="v">
                <p:oleObj name="方程式" r:id="rId29" imgW="88560" imgH="164880" progId="Equation.3">
                  <p:embed/>
                </p:oleObj>
              </mc:Choice>
              <mc:Fallback>
                <p:oleObj name="方程式" r:id="rId29" imgW="88560" imgH="164880" progId="Equation.3">
                  <p:embed/>
                  <p:pic>
                    <p:nvPicPr>
                      <p:cNvPr id="0" name=""/>
                      <p:cNvPicPr>
                        <a:picLocks noChangeAspect="1" noChangeArrowheads="1"/>
                      </p:cNvPicPr>
                      <p:nvPr/>
                    </p:nvPicPr>
                    <p:blipFill>
                      <a:blip r:embed="rId30"/>
                      <a:srcRect/>
                      <a:stretch>
                        <a:fillRect/>
                      </a:stretch>
                    </p:blipFill>
                    <p:spPr bwMode="auto">
                      <a:xfrm>
                        <a:off x="3516121" y="5257573"/>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43805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71598-F3F2-515C-C895-A715344794E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D658846-EFD4-E8C0-00E6-BB5FBD68076B}"/>
              </a:ext>
            </a:extLst>
          </p:cNvPr>
          <p:cNvSpPr>
            <a:spLocks noGrp="1"/>
          </p:cNvSpPr>
          <p:nvPr>
            <p:ph sz="quarter" idx="10"/>
          </p:nvPr>
        </p:nvSpPr>
        <p:spPr/>
        <p:txBody>
          <a:bodyPr/>
          <a:lstStyle/>
          <a:p>
            <a:endParaRPr kumimoji="1" lang="zh-CN" altLang="en-US"/>
          </a:p>
        </p:txBody>
      </p:sp>
      <p:pic>
        <p:nvPicPr>
          <p:cNvPr id="1026" name="Picture 2">
            <a:extLst>
              <a:ext uri="{FF2B5EF4-FFF2-40B4-BE49-F238E27FC236}">
                <a16:creationId xmlns:a16="http://schemas.microsoft.com/office/drawing/2014/main" id="{3E0A2462-3D83-2F46-AB1F-A07C282E0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25" y="0"/>
            <a:ext cx="116649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E718277-8F66-3884-52FC-C67750645301}"/>
              </a:ext>
            </a:extLst>
          </p:cNvPr>
          <p:cNvSpPr txBox="1"/>
          <p:nvPr/>
        </p:nvSpPr>
        <p:spPr>
          <a:xfrm>
            <a:off x="0" y="6550223"/>
            <a:ext cx="6639893" cy="307777"/>
          </a:xfrm>
          <a:prstGeom prst="rect">
            <a:avLst/>
          </a:prstGeom>
          <a:noFill/>
        </p:spPr>
        <p:txBody>
          <a:bodyPr wrap="square">
            <a:spAutoFit/>
          </a:bodyPr>
          <a:lstStyle/>
          <a:p>
            <a:r>
              <a:rPr lang="zh-CN" altLang="en-US" sz="1400" dirty="0"/>
              <a:t>https://i.pinimg.com/originals/6a/f0/3c/6af03c5026bb680ebe6d8db4bdbb8428.jpg</a:t>
            </a:r>
          </a:p>
        </p:txBody>
      </p:sp>
    </p:spTree>
    <p:extLst>
      <p:ext uri="{BB962C8B-B14F-4D97-AF65-F5344CB8AC3E}">
        <p14:creationId xmlns:p14="http://schemas.microsoft.com/office/powerpoint/2010/main" val="1692880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 117"/>
          <p:cNvGrpSpPr/>
          <p:nvPr/>
        </p:nvGrpSpPr>
        <p:grpSpPr>
          <a:xfrm>
            <a:off x="7089140" y="3277517"/>
            <a:ext cx="907047" cy="2796504"/>
            <a:chOff x="4860175" y="1557069"/>
            <a:chExt cx="523220" cy="2676311"/>
          </a:xfrm>
        </p:grpSpPr>
        <p:sp>
          <p:nvSpPr>
            <p:cNvPr id="119" name="矩形 11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0"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2" name="组 81"/>
          <p:cNvGrpSpPr/>
          <p:nvPr/>
        </p:nvGrpSpPr>
        <p:grpSpPr>
          <a:xfrm>
            <a:off x="3238425" y="3533905"/>
            <a:ext cx="865893" cy="2629193"/>
            <a:chOff x="4799201" y="1458291"/>
            <a:chExt cx="584194" cy="2629193"/>
          </a:xfrm>
        </p:grpSpPr>
        <p:sp>
          <p:nvSpPr>
            <p:cNvPr id="86" name="矩形 85"/>
            <p:cNvSpPr/>
            <p:nvPr/>
          </p:nvSpPr>
          <p:spPr>
            <a:xfrm>
              <a:off x="4799201" y="1458291"/>
              <a:ext cx="452665"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5"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0" name="文本框 89"/>
              <p:cNvSpPr txBox="1"/>
              <p:nvPr/>
            </p:nvSpPr>
            <p:spPr>
              <a:xfrm>
                <a:off x="3337379" y="369877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0" name="文本框 89"/>
              <p:cNvSpPr txBox="1">
                <a:spLocks noRot="1" noChangeAspect="1" noMove="1" noResize="1" noEditPoints="1" noAdjustHandles="1" noChangeArrowheads="1" noChangeShapeType="1" noTextEdit="1"/>
              </p:cNvSpPr>
              <p:nvPr/>
            </p:nvSpPr>
            <p:spPr>
              <a:xfrm>
                <a:off x="3337379" y="3698770"/>
                <a:ext cx="500757" cy="46128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3299529" y="455748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3299529" y="4557486"/>
                <a:ext cx="500757"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3240603" y="560845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2" name="文本框 91"/>
              <p:cNvSpPr txBox="1">
                <a:spLocks noRot="1" noChangeAspect="1" noMove="1" noResize="1" noEditPoints="1" noAdjustHandles="1" noChangeArrowheads="1" noChangeShapeType="1" noTextEdit="1"/>
              </p:cNvSpPr>
              <p:nvPr/>
            </p:nvSpPr>
            <p:spPr>
              <a:xfrm>
                <a:off x="3240603" y="5608456"/>
                <a:ext cx="500757" cy="470129"/>
              </a:xfrm>
              <a:prstGeom prst="rect">
                <a:avLst/>
              </a:prstGeom>
              <a:blipFill rotWithShape="0">
                <a:blip r:embed="rId5"/>
                <a:stretch>
                  <a:fillRect/>
                </a:stretch>
              </a:blipFill>
            </p:spPr>
            <p:txBody>
              <a:bodyPr/>
              <a:lstStyle/>
              <a:p>
                <a:r>
                  <a:rPr lang="zh-CN" altLang="en-US">
                    <a:noFill/>
                  </a:rPr>
                  <a:t> </a:t>
                </a:r>
              </a:p>
            </p:txBody>
          </p:sp>
        </mc:Fallback>
      </mc:AlternateContent>
      <p:grpSp>
        <p:nvGrpSpPr>
          <p:cNvPr id="95" name="组 94"/>
          <p:cNvGrpSpPr/>
          <p:nvPr/>
        </p:nvGrpSpPr>
        <p:grpSpPr>
          <a:xfrm>
            <a:off x="4789257" y="3640477"/>
            <a:ext cx="1099108" cy="2522622"/>
            <a:chOff x="4860175" y="1557069"/>
            <a:chExt cx="523220" cy="2676311"/>
          </a:xfrm>
        </p:grpSpPr>
        <p:sp>
          <p:nvSpPr>
            <p:cNvPr id="99" name="矩形 9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1"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6" name="文本框 95"/>
              <p:cNvSpPr txBox="1"/>
              <p:nvPr/>
            </p:nvSpPr>
            <p:spPr>
              <a:xfrm>
                <a:off x="5111567" y="3712158"/>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6" name="文本框 95"/>
              <p:cNvSpPr txBox="1">
                <a:spLocks noRot="1" noChangeAspect="1" noMove="1" noResize="1" noEditPoints="1" noAdjustHandles="1" noChangeArrowheads="1" noChangeShapeType="1" noTextEdit="1"/>
              </p:cNvSpPr>
              <p:nvPr/>
            </p:nvSpPr>
            <p:spPr>
              <a:xfrm>
                <a:off x="5111567" y="3712158"/>
                <a:ext cx="500757" cy="461280"/>
              </a:xfrm>
              <a:prstGeom prst="rect">
                <a:avLst/>
              </a:prstGeom>
              <a:blipFill rotWithShape="0">
                <a:blip r:embed="rId6"/>
                <a:stretch>
                  <a:fillRect r="-451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5059728" y="4612384"/>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5059728" y="4612384"/>
                <a:ext cx="500757" cy="461665"/>
              </a:xfrm>
              <a:prstGeom prst="rect">
                <a:avLst/>
              </a:prstGeom>
              <a:blipFill rotWithShape="0">
                <a:blip r:embed="rId7"/>
                <a:stretch>
                  <a:fillRect r="-463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橢圓 35"/>
              <p:cNvSpPr/>
              <p:nvPr/>
            </p:nvSpPr>
            <p:spPr>
              <a:xfrm>
                <a:off x="5368870" y="5203148"/>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𝑘</m:t>
                      </m:r>
                    </m:oMath>
                  </m:oMathPara>
                </a14:m>
                <a:endParaRPr lang="zh-TW" altLang="en-US" sz="2400" dirty="0"/>
              </a:p>
            </p:txBody>
          </p:sp>
        </mc:Choice>
        <mc:Fallback xmlns="">
          <p:sp>
            <p:nvSpPr>
              <p:cNvPr id="71" name="橢圓 35"/>
              <p:cNvSpPr>
                <a:spLocks noRot="1" noChangeAspect="1" noMove="1" noResize="1" noEditPoints="1" noAdjustHandles="1" noChangeArrowheads="1" noChangeShapeType="1" noTextEdit="1"/>
              </p:cNvSpPr>
              <p:nvPr/>
            </p:nvSpPr>
            <p:spPr>
              <a:xfrm>
                <a:off x="5368870" y="5203148"/>
                <a:ext cx="677184" cy="646000"/>
              </a:xfrm>
              <a:prstGeom prst="ellipse">
                <a:avLst/>
              </a:prstGeom>
              <a:blipFill rotWithShape="0">
                <a:blip r:embed="rId8"/>
                <a:stretch>
                  <a:fillRect/>
                </a:stretch>
              </a:blipFill>
              <a:ln>
                <a:solidFill>
                  <a:srgbClr val="C2ECBB"/>
                </a:solidFill>
              </a:ln>
            </p:spPr>
            <p:txBody>
              <a:bodyPr/>
              <a:lstStyle/>
              <a:p>
                <a:r>
                  <a:rPr lang="zh-CN" altLang="en-US">
                    <a:noFill/>
                  </a:rPr>
                  <a:t> </a:t>
                </a:r>
              </a:p>
            </p:txBody>
          </p:sp>
        </mc:Fallback>
      </mc:AlternateContent>
      <p:sp>
        <p:nvSpPr>
          <p:cNvPr id="70" name="橢圓 35"/>
          <p:cNvSpPr/>
          <p:nvPr/>
        </p:nvSpPr>
        <p:spPr>
          <a:xfrm>
            <a:off x="5363406" y="3123794"/>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panose="02040503050406030204" pitchFamily="18"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panose="02040503050406030204" pitchFamily="18"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9"/>
                <a:stretch>
                  <a:fillRect/>
                </a:stretch>
              </a:blipFill>
            </p:spPr>
            <p:txBody>
              <a:bodyPr/>
              <a:lstStyle/>
              <a:p>
                <a:r>
                  <a:rPr lang="zh-CN" altLang="en-US">
                    <a:noFill/>
                  </a:rPr>
                  <a:t> </a:t>
                </a:r>
              </a:p>
            </p:txBody>
          </p:sp>
        </mc:Fallback>
      </mc:AlternateContent>
      <p:sp>
        <p:nvSpPr>
          <p:cNvPr id="7" name="橢圓 26"/>
          <p:cNvSpPr/>
          <p:nvPr/>
        </p:nvSpPr>
        <p:spPr>
          <a:xfrm>
            <a:off x="1801705" y="3168333"/>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8" name="橢圓 27"/>
          <p:cNvSpPr/>
          <p:nvPr/>
        </p:nvSpPr>
        <p:spPr>
          <a:xfrm>
            <a:off x="1794607" y="4018326"/>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9" name="橢圓 28"/>
          <p:cNvSpPr/>
          <p:nvPr/>
        </p:nvSpPr>
        <p:spPr>
          <a:xfrm>
            <a:off x="1803340" y="5222004"/>
            <a:ext cx="677184" cy="646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0" name="文字方塊 29"/>
          <p:cNvSpPr txBox="1"/>
          <p:nvPr/>
        </p:nvSpPr>
        <p:spPr>
          <a:xfrm rot="5400000">
            <a:off x="1842667" y="5832190"/>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1" name="文字方塊 30"/>
          <p:cNvSpPr txBox="1"/>
          <p:nvPr/>
        </p:nvSpPr>
        <p:spPr>
          <a:xfrm rot="5400000">
            <a:off x="1838716" y="4656858"/>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12" name="Object 12"/>
          <p:cNvGraphicFramePr>
            <a:graphicFrameLocks noChangeAspect="1"/>
          </p:cNvGraphicFramePr>
          <p:nvPr/>
        </p:nvGraphicFramePr>
        <p:xfrm>
          <a:off x="2020856" y="3262387"/>
          <a:ext cx="224684" cy="396523"/>
        </p:xfrm>
        <a:graphic>
          <a:graphicData uri="http://schemas.openxmlformats.org/presentationml/2006/ole">
            <mc:AlternateContent xmlns:mc="http://schemas.openxmlformats.org/markup-compatibility/2006">
              <mc:Choice xmlns:v="urn:schemas-microsoft-com:vml" Requires="v">
                <p:oleObj name="方程式" r:id="rId10" imgW="88560" imgH="164880" progId="Equation.3">
                  <p:embed/>
                </p:oleObj>
              </mc:Choice>
              <mc:Fallback>
                <p:oleObj name="方程式" r:id="rId10" imgW="88560" imgH="164880" progId="Equation.3">
                  <p:embed/>
                  <p:pic>
                    <p:nvPicPr>
                      <p:cNvPr id="0" name=""/>
                      <p:cNvPicPr>
                        <a:picLocks noChangeAspect="1" noChangeArrowheads="1"/>
                      </p:cNvPicPr>
                      <p:nvPr/>
                    </p:nvPicPr>
                    <p:blipFill>
                      <a:blip r:embed="rId11"/>
                      <a:srcRect/>
                      <a:stretch>
                        <a:fillRect/>
                      </a:stretch>
                    </p:blipFill>
                    <p:spPr bwMode="auto">
                      <a:xfrm>
                        <a:off x="2020856" y="3262387"/>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1981844" y="4091635"/>
          <a:ext cx="320174" cy="396523"/>
        </p:xfrm>
        <a:graphic>
          <a:graphicData uri="http://schemas.openxmlformats.org/presentationml/2006/ole">
            <mc:AlternateContent xmlns:mc="http://schemas.openxmlformats.org/markup-compatibility/2006">
              <mc:Choice xmlns:v="urn:schemas-microsoft-com:vml" Requires="v">
                <p:oleObj name="方程式" r:id="rId12" imgW="126720" imgH="164880" progId="Equation.3">
                  <p:embed/>
                </p:oleObj>
              </mc:Choice>
              <mc:Fallback>
                <p:oleObj name="方程式" r:id="rId12" imgW="126720" imgH="164880" progId="Equation.3">
                  <p:embed/>
                  <p:pic>
                    <p:nvPicPr>
                      <p:cNvPr id="0" name=""/>
                      <p:cNvPicPr>
                        <a:picLocks noChangeAspect="1" noChangeArrowheads="1"/>
                      </p:cNvPicPr>
                      <p:nvPr/>
                    </p:nvPicPr>
                    <p:blipFill>
                      <a:blip r:embed="rId13"/>
                      <a:srcRect/>
                      <a:stretch>
                        <a:fillRect/>
                      </a:stretch>
                    </p:blipFill>
                    <p:spPr bwMode="auto">
                      <a:xfrm>
                        <a:off x="1981844" y="4091635"/>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p:cNvGraphicFramePr>
            <a:graphicFrameLocks noChangeAspect="1"/>
          </p:cNvGraphicFramePr>
          <p:nvPr/>
        </p:nvGraphicFramePr>
        <p:xfrm>
          <a:off x="1979905" y="5338395"/>
          <a:ext cx="320173" cy="457251"/>
        </p:xfrm>
        <a:graphic>
          <a:graphicData uri="http://schemas.openxmlformats.org/presentationml/2006/ole">
            <mc:AlternateContent xmlns:mc="http://schemas.openxmlformats.org/markup-compatibility/2006">
              <mc:Choice xmlns:v="urn:schemas-microsoft-com:vml" Requires="v">
                <p:oleObj name="方程式" r:id="rId14" imgW="126720" imgH="190440" progId="Equation.3">
                  <p:embed/>
                </p:oleObj>
              </mc:Choice>
              <mc:Fallback>
                <p:oleObj name="方程式" r:id="rId14" imgW="126720" imgH="190440" progId="Equation.3">
                  <p:embed/>
                  <p:pic>
                    <p:nvPicPr>
                      <p:cNvPr id="0" name=""/>
                      <p:cNvPicPr>
                        <a:picLocks noChangeAspect="1" noChangeArrowheads="1"/>
                      </p:cNvPicPr>
                      <p:nvPr/>
                    </p:nvPicPr>
                    <p:blipFill>
                      <a:blip r:embed="rId15"/>
                      <a:srcRect/>
                      <a:stretch>
                        <a:fillRect/>
                      </a:stretch>
                    </p:blipFill>
                    <p:spPr bwMode="auto">
                      <a:xfrm>
                        <a:off x="1979905" y="5338395"/>
                        <a:ext cx="320173" cy="457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橢圓 35"/>
          <p:cNvSpPr/>
          <p:nvPr/>
        </p:nvSpPr>
        <p:spPr>
          <a:xfrm>
            <a:off x="3580004" y="3168333"/>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3572906" y="4018326"/>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3581639" y="5222004"/>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3624156" y="5822983"/>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3617015" y="4656858"/>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20" name="Object 12"/>
          <p:cNvGraphicFramePr>
            <a:graphicFrameLocks noChangeAspect="1"/>
          </p:cNvGraphicFramePr>
          <p:nvPr/>
        </p:nvGraphicFramePr>
        <p:xfrm>
          <a:off x="3816274" y="3278717"/>
          <a:ext cx="224684" cy="396523"/>
        </p:xfrm>
        <a:graphic>
          <a:graphicData uri="http://schemas.openxmlformats.org/presentationml/2006/ole">
            <mc:AlternateContent xmlns:mc="http://schemas.openxmlformats.org/markup-compatibility/2006">
              <mc:Choice xmlns:v="urn:schemas-microsoft-com:vml" Requires="v">
                <p:oleObj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1"/>
                      <a:srcRect/>
                      <a:stretch>
                        <a:fillRect/>
                      </a:stretch>
                    </p:blipFill>
                    <p:spPr bwMode="auto">
                      <a:xfrm>
                        <a:off x="3816274" y="3278717"/>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nvGraphicFramePr>
        <p:xfrm>
          <a:off x="3777262" y="4124295"/>
          <a:ext cx="320174" cy="396523"/>
        </p:xfrm>
        <a:graphic>
          <a:graphicData uri="http://schemas.openxmlformats.org/presentationml/2006/ole">
            <mc:AlternateContent xmlns:mc="http://schemas.openxmlformats.org/markup-compatibility/2006">
              <mc:Choice xmlns:v="urn:schemas-microsoft-com:vml" Requires="v">
                <p:oleObj name="方程式" r:id="rId17" imgW="126720" imgH="164880" progId="Equation.3">
                  <p:embed/>
                </p:oleObj>
              </mc:Choice>
              <mc:Fallback>
                <p:oleObj name="方程式" r:id="rId17" imgW="126720" imgH="164880" progId="Equation.3">
                  <p:embed/>
                  <p:pic>
                    <p:nvPicPr>
                      <p:cNvPr id="0" name=""/>
                      <p:cNvPicPr>
                        <a:picLocks noChangeAspect="1" noChangeArrowheads="1"/>
                      </p:cNvPicPr>
                      <p:nvPr/>
                    </p:nvPicPr>
                    <p:blipFill>
                      <a:blip r:embed="rId13"/>
                      <a:srcRect/>
                      <a:stretch>
                        <a:fillRect/>
                      </a:stretch>
                    </p:blipFill>
                    <p:spPr bwMode="auto">
                      <a:xfrm>
                        <a:off x="3777262" y="4124295"/>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nvGraphicFramePr>
        <p:xfrm>
          <a:off x="3808729" y="5385589"/>
          <a:ext cx="224683" cy="394736"/>
        </p:xfrm>
        <a:graphic>
          <a:graphicData uri="http://schemas.openxmlformats.org/presentationml/2006/ole">
            <mc:AlternateContent xmlns:mc="http://schemas.openxmlformats.org/markup-compatibility/2006">
              <mc:Choice xmlns:v="urn:schemas-microsoft-com:vml" Requires="v">
                <p:oleObj name="方程式" r:id="rId18" imgW="88560" imgH="164880" progId="Equation.3">
                  <p:embed/>
                </p:oleObj>
              </mc:Choice>
              <mc:Fallback>
                <p:oleObj name="方程式" r:id="rId18" imgW="88560" imgH="164880" progId="Equation.3">
                  <p:embed/>
                  <p:pic>
                    <p:nvPicPr>
                      <p:cNvPr id="0" name=""/>
                      <p:cNvPicPr>
                        <a:picLocks noChangeAspect="1" noChangeArrowheads="1"/>
                      </p:cNvPicPr>
                      <p:nvPr/>
                    </p:nvPicPr>
                    <p:blipFill>
                      <a:blip r:embed="rId19"/>
                      <a:srcRect/>
                      <a:stretch>
                        <a:fillRect/>
                      </a:stretch>
                    </p:blipFill>
                    <p:spPr bwMode="auto">
                      <a:xfrm>
                        <a:off x="3808729" y="5385589"/>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3" name="直線單箭頭接點 43"/>
          <p:cNvCxnSpPr/>
          <p:nvPr/>
        </p:nvCxnSpPr>
        <p:spPr>
          <a:xfrm flipV="1">
            <a:off x="2500925" y="5545004"/>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46"/>
          <p:cNvCxnSpPr>
            <a:stCxn id="30" idx="6"/>
          </p:cNvCxnSpPr>
          <p:nvPr/>
        </p:nvCxnSpPr>
        <p:spPr>
          <a:xfrm>
            <a:off x="2471791" y="4341326"/>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7"/>
          <p:cNvCxnSpPr>
            <a:stCxn id="29" idx="6"/>
          </p:cNvCxnSpPr>
          <p:nvPr/>
        </p:nvCxnSpPr>
        <p:spPr>
          <a:xfrm>
            <a:off x="2478889" y="3491333"/>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8"/>
          <p:cNvCxnSpPr>
            <a:stCxn id="31" idx="6"/>
          </p:cNvCxnSpPr>
          <p:nvPr/>
        </p:nvCxnSpPr>
        <p:spPr>
          <a:xfrm flipV="1">
            <a:off x="2480524" y="4341326"/>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9"/>
          <p:cNvCxnSpPr>
            <a:stCxn id="31" idx="6"/>
          </p:cNvCxnSpPr>
          <p:nvPr/>
        </p:nvCxnSpPr>
        <p:spPr>
          <a:xfrm flipV="1">
            <a:off x="2480524" y="3491333"/>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0"/>
          <p:cNvCxnSpPr>
            <a:stCxn id="30" idx="6"/>
          </p:cNvCxnSpPr>
          <p:nvPr/>
        </p:nvCxnSpPr>
        <p:spPr>
          <a:xfrm>
            <a:off x="2471791" y="4341326"/>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1"/>
          <p:cNvCxnSpPr>
            <a:stCxn id="30" idx="6"/>
          </p:cNvCxnSpPr>
          <p:nvPr/>
        </p:nvCxnSpPr>
        <p:spPr>
          <a:xfrm flipV="1">
            <a:off x="2471791" y="3491333"/>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2"/>
          <p:cNvCxnSpPr>
            <a:stCxn id="29" idx="6"/>
          </p:cNvCxnSpPr>
          <p:nvPr/>
        </p:nvCxnSpPr>
        <p:spPr>
          <a:xfrm>
            <a:off x="2478889" y="3491333"/>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3"/>
          <p:cNvCxnSpPr>
            <a:stCxn id="29" idx="6"/>
          </p:cNvCxnSpPr>
          <p:nvPr/>
        </p:nvCxnSpPr>
        <p:spPr>
          <a:xfrm>
            <a:off x="2478889" y="3491333"/>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组 47"/>
          <p:cNvGrpSpPr/>
          <p:nvPr/>
        </p:nvGrpSpPr>
        <p:grpSpPr>
          <a:xfrm>
            <a:off x="1087823" y="1171592"/>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panose="02040503050406030204" pitchFamily="18" charset="0"/>
                                <a:ea typeface="Cambria Math" charset="0"/>
                                <a:cs typeface="Cambria Math" charset="0"/>
                              </a:rPr>
                            </m:ctrlPr>
                          </m:fPr>
                          <m:num>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panose="02040503050406030204" pitchFamily="18"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20"/>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2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2" name="文本框 41"/>
              <p:cNvSpPr txBox="1"/>
              <p:nvPr/>
            </p:nvSpPr>
            <p:spPr>
              <a:xfrm>
                <a:off x="5701998" y="907493"/>
                <a:ext cx="5577154" cy="1119217"/>
              </a:xfrm>
              <a:prstGeom prst="rect">
                <a:avLst/>
              </a:prstGeom>
              <a:noFill/>
            </p:spPr>
            <p:txBody>
              <a:bodyPr wrap="square" rtlCol="0">
                <a:spAutoFit/>
              </a:bodyPr>
              <a:lstStyle/>
              <a:p>
                <a:pPr marL="457200" indent="-457200">
                  <a:lnSpc>
                    <a:spcPct val="120000"/>
                  </a:lnSpc>
                  <a:buAutoNum type="arabicPeriod"/>
                </a:pPr>
                <a:r>
                  <a:rPr lang="zh-CN" altLang="en-US" sz="2800" dirty="0">
                    <a:latin typeface="Microsoft YaHei" charset="-122"/>
                    <a:ea typeface="Microsoft YaHei" charset="-122"/>
                    <a:cs typeface="Microsoft YaHei" charset="-122"/>
                  </a:rPr>
                  <a:t>怎样计算</a:t>
                </a:r>
                <a:r>
                  <a:rPr lang="en-US" altLang="zh-CN" sz="2800" dirty="0">
                    <a:latin typeface="Microsoft YaHei" charset="-122"/>
                    <a:ea typeface="Microsoft YaHei" charset="-122"/>
                    <a:cs typeface="Microsoft YaHei" charset="-122"/>
                  </a:rPr>
                  <a:t> </a:t>
                </a:r>
                <a14:m>
                  <m:oMath xmlns:m="http://schemas.openxmlformats.org/officeDocument/2006/math">
                    <m:sSup>
                      <m:sSupPr>
                        <m:ctrlPr>
                          <a:rPr lang="en-US" altLang="zh-CN" sz="2800" i="1" smtClean="0">
                            <a:latin typeface="Cambria Math" panose="02040503050406030204" pitchFamily="18" charset="0"/>
                            <a:ea typeface="Microsoft YaHei" charset="-122"/>
                            <a:cs typeface="Microsoft YaHei" charset="-122"/>
                          </a:rPr>
                        </m:ctrlPr>
                      </m:sSupPr>
                      <m:e>
                        <m:r>
                          <a:rPr lang="en-US" altLang="zh-CN" sz="2800" b="1" i="0" smtClean="0">
                            <a:latin typeface="Cambria Math" charset="0"/>
                            <a:ea typeface="Microsoft YaHei" charset="-122"/>
                            <a:cs typeface="Microsoft YaHei" charset="-122"/>
                          </a:rPr>
                          <m:t>𝛅</m:t>
                        </m:r>
                      </m:e>
                      <m:sup>
                        <m:r>
                          <a:rPr lang="en-US" altLang="zh-CN" sz="2800" b="0" i="1" smtClean="0">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𝐿</m:t>
                        </m:r>
                        <m:r>
                          <a:rPr lang="en-US" altLang="zh-CN" sz="2800" b="0" i="1" smtClean="0">
                            <a:latin typeface="Cambria Math" charset="0"/>
                            <a:ea typeface="Microsoft YaHei" charset="-122"/>
                            <a:cs typeface="Microsoft YaHei" charset="-122"/>
                          </a:rPr>
                          <m:t>)</m:t>
                        </m:r>
                      </m:sup>
                    </m:sSup>
                  </m:oMath>
                </a14:m>
                <a:endParaRPr lang="en-US" altLang="zh-CN" sz="2800" dirty="0">
                  <a:latin typeface="Microsoft YaHei" charset="-122"/>
                  <a:ea typeface="Microsoft YaHei" charset="-122"/>
                  <a:cs typeface="Microsoft YaHei" charset="-122"/>
                </a:endParaRPr>
              </a:p>
              <a:p>
                <a:pPr marL="457200" indent="-457200">
                  <a:lnSpc>
                    <a:spcPct val="120000"/>
                  </a:lnSpc>
                  <a:buAutoNum type="arabicPeriod"/>
                </a:pPr>
                <a14:m>
                  <m:oMath xmlns:m="http://schemas.openxmlformats.org/officeDocument/2006/math">
                    <m:sSup>
                      <m:sSupPr>
                        <m:ctrlPr>
                          <a:rPr lang="en-US" altLang="zh-CN" sz="2800" i="1">
                            <a:latin typeface="Cambria Math" panose="02040503050406030204" pitchFamily="18"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i="1">
                            <a:latin typeface="Cambria Math" charset="0"/>
                            <a:ea typeface="Microsoft YaHei" charset="-122"/>
                            <a:cs typeface="Microsoft YaHei" charset="-122"/>
                          </a:rPr>
                          <m:t>)</m:t>
                        </m:r>
                      </m:sup>
                    </m:sSup>
                  </m:oMath>
                </a14:m>
                <a:r>
                  <a:rPr lang="en-US" altLang="zh-CN" sz="280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和</a:t>
                </a:r>
                <a:r>
                  <a:rPr lang="en-US" altLang="zh-CN" sz="2800" dirty="0">
                    <a:latin typeface="Microsoft YaHei" charset="-122"/>
                    <a:ea typeface="Microsoft YaHei" charset="-122"/>
                    <a:cs typeface="Microsoft YaHei" charset="-122"/>
                  </a:rPr>
                  <a:t> </a:t>
                </a:r>
                <a14:m>
                  <m:oMath xmlns:m="http://schemas.openxmlformats.org/officeDocument/2006/math">
                    <m:sSup>
                      <m:sSupPr>
                        <m:ctrlPr>
                          <a:rPr lang="en-US" altLang="zh-CN" sz="2800" i="1">
                            <a:latin typeface="Cambria Math" panose="02040503050406030204" pitchFamily="18"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b="0" i="1" smtClean="0">
                            <a:latin typeface="Cambria Math" charset="0"/>
                            <a:ea typeface="Microsoft YaHei" charset="-122"/>
                            <a:cs typeface="Microsoft YaHei" charset="-122"/>
                          </a:rPr>
                          <m:t>+1)</m:t>
                        </m:r>
                      </m:sup>
                    </m:sSup>
                  </m:oMath>
                </a14:m>
                <a:r>
                  <a:rPr lang="zh-CN" altLang="en-US" sz="2800" dirty="0">
                    <a:latin typeface="Microsoft YaHei" charset="-122"/>
                    <a:ea typeface="Microsoft YaHei" charset="-122"/>
                    <a:cs typeface="Microsoft YaHei" charset="-122"/>
                  </a:rPr>
                  <a:t>之间的关系</a:t>
                </a:r>
                <a:r>
                  <a:rPr lang="en-US" altLang="zh-CN" sz="2800" dirty="0">
                    <a:latin typeface="Microsoft YaHei" charset="-122"/>
                    <a:ea typeface="Microsoft YaHei" charset="-122"/>
                    <a:cs typeface="Microsoft YaHei" charset="-122"/>
                  </a:rPr>
                  <a:t> </a:t>
                </a:r>
                <a:endParaRPr lang="en-US" altLang="zh-CN" sz="2800" dirty="0">
                  <a:effectLst/>
                  <a:latin typeface="Microsoft YaHei" charset="-122"/>
                  <a:ea typeface="Microsoft YaHei" charset="-122"/>
                  <a:cs typeface="Microsoft YaHei" charset="-122"/>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5701998" y="907493"/>
                <a:ext cx="5577154" cy="1119217"/>
              </a:xfrm>
              <a:prstGeom prst="rect">
                <a:avLst/>
              </a:prstGeom>
              <a:blipFill rotWithShape="0">
                <a:blip r:embed="rId22"/>
                <a:stretch>
                  <a:fillRect l="-2514" t="-3825" b="-14754"/>
                </a:stretch>
              </a:blipFill>
            </p:spPr>
            <p:txBody>
              <a:bodyPr/>
              <a:lstStyle/>
              <a:p>
                <a:r>
                  <a:rPr lang="zh-CN" altLang="en-US">
                    <a:noFill/>
                  </a:rPr>
                  <a:t> </a:t>
                </a:r>
              </a:p>
            </p:txBody>
          </p:sp>
        </mc:Fallback>
      </mc:AlternateContent>
      <p:cxnSp>
        <p:nvCxnSpPr>
          <p:cNvPr id="53" name="直線單箭頭接點 24"/>
          <p:cNvCxnSpPr>
            <a:endCxn id="78" idx="2"/>
          </p:cNvCxnSpPr>
          <p:nvPr/>
        </p:nvCxnSpPr>
        <p:spPr>
          <a:xfrm>
            <a:off x="7321796" y="4308702"/>
            <a:ext cx="56668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25"/>
          <p:cNvCxnSpPr/>
          <p:nvPr/>
        </p:nvCxnSpPr>
        <p:spPr>
          <a:xfrm>
            <a:off x="7321796" y="3446794"/>
            <a:ext cx="52838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36"/>
          <p:cNvSpPr/>
          <p:nvPr/>
        </p:nvSpPr>
        <p:spPr>
          <a:xfrm>
            <a:off x="5346288" y="4004472"/>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文字方塊 39"/>
          <p:cNvSpPr txBox="1"/>
          <p:nvPr/>
        </p:nvSpPr>
        <p:spPr>
          <a:xfrm rot="5400000">
            <a:off x="5390397" y="4643004"/>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57" name="Object 12"/>
          <p:cNvGraphicFramePr>
            <a:graphicFrameLocks noChangeAspect="1"/>
          </p:cNvGraphicFramePr>
          <p:nvPr/>
        </p:nvGraphicFramePr>
        <p:xfrm>
          <a:off x="5589656" y="3264863"/>
          <a:ext cx="224684" cy="396523"/>
        </p:xfrm>
        <a:graphic>
          <a:graphicData uri="http://schemas.openxmlformats.org/presentationml/2006/ole">
            <mc:AlternateContent xmlns:mc="http://schemas.openxmlformats.org/markup-compatibility/2006">
              <mc:Choice xmlns:v="urn:schemas-microsoft-com:vml" Requires="v">
                <p:oleObj name="方程式" r:id="rId23" imgW="88560" imgH="164880" progId="Equation.3">
                  <p:embed/>
                </p:oleObj>
              </mc:Choice>
              <mc:Fallback>
                <p:oleObj name="方程式" r:id="rId23" imgW="88560" imgH="164880" progId="Equation.3">
                  <p:embed/>
                  <p:pic>
                    <p:nvPicPr>
                      <p:cNvPr id="0" name=""/>
                      <p:cNvPicPr>
                        <a:picLocks noChangeAspect="1" noChangeArrowheads="1"/>
                      </p:cNvPicPr>
                      <p:nvPr/>
                    </p:nvPicPr>
                    <p:blipFill>
                      <a:blip r:embed="rId11"/>
                      <a:srcRect/>
                      <a:stretch>
                        <a:fillRect/>
                      </a:stretch>
                    </p:blipFill>
                    <p:spPr bwMode="auto">
                      <a:xfrm>
                        <a:off x="5589656" y="326486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nvGraphicFramePr>
        <p:xfrm>
          <a:off x="5550644" y="4110441"/>
          <a:ext cx="320174" cy="396523"/>
        </p:xfrm>
        <a:graphic>
          <a:graphicData uri="http://schemas.openxmlformats.org/presentationml/2006/ole">
            <mc:AlternateContent xmlns:mc="http://schemas.openxmlformats.org/markup-compatibility/2006">
              <mc:Choice xmlns:v="urn:schemas-microsoft-com:vml" Requires="v">
                <p:oleObj name="方程式" r:id="rId24" imgW="126720" imgH="164880" progId="Equation.3">
                  <p:embed/>
                </p:oleObj>
              </mc:Choice>
              <mc:Fallback>
                <p:oleObj name="方程式" r:id="rId24" imgW="126720" imgH="164880" progId="Equation.3">
                  <p:embed/>
                  <p:pic>
                    <p:nvPicPr>
                      <p:cNvPr id="0" name=""/>
                      <p:cNvPicPr>
                        <a:picLocks noChangeAspect="1" noChangeArrowheads="1"/>
                      </p:cNvPicPr>
                      <p:nvPr/>
                    </p:nvPicPr>
                    <p:blipFill>
                      <a:blip r:embed="rId13"/>
                      <a:srcRect/>
                      <a:stretch>
                        <a:fillRect/>
                      </a:stretch>
                    </p:blipFill>
                    <p:spPr bwMode="auto">
                      <a:xfrm>
                        <a:off x="5550644" y="411044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0" name="直線單箭頭接點 43"/>
          <p:cNvCxnSpPr/>
          <p:nvPr/>
        </p:nvCxnSpPr>
        <p:spPr>
          <a:xfrm flipV="1">
            <a:off x="4274307" y="5531150"/>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44"/>
          <p:cNvCxnSpPr>
            <a:endCxn id="76" idx="2"/>
          </p:cNvCxnSpPr>
          <p:nvPr/>
        </p:nvCxnSpPr>
        <p:spPr>
          <a:xfrm flipV="1">
            <a:off x="7321796" y="5499643"/>
            <a:ext cx="5767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6"/>
          <p:cNvCxnSpPr/>
          <p:nvPr/>
        </p:nvCxnSpPr>
        <p:spPr>
          <a:xfrm>
            <a:off x="4245173" y="4327472"/>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47"/>
          <p:cNvCxnSpPr/>
          <p:nvPr/>
        </p:nvCxnSpPr>
        <p:spPr>
          <a:xfrm>
            <a:off x="4252271" y="3477479"/>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8"/>
          <p:cNvCxnSpPr/>
          <p:nvPr/>
        </p:nvCxnSpPr>
        <p:spPr>
          <a:xfrm flipV="1">
            <a:off x="4253906" y="4327472"/>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9"/>
          <p:cNvCxnSpPr/>
          <p:nvPr/>
        </p:nvCxnSpPr>
        <p:spPr>
          <a:xfrm flipV="1">
            <a:off x="4253906" y="3477479"/>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50"/>
          <p:cNvCxnSpPr/>
          <p:nvPr/>
        </p:nvCxnSpPr>
        <p:spPr>
          <a:xfrm>
            <a:off x="4245173" y="4327472"/>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51"/>
          <p:cNvCxnSpPr/>
          <p:nvPr/>
        </p:nvCxnSpPr>
        <p:spPr>
          <a:xfrm flipV="1">
            <a:off x="4245173" y="3477479"/>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52"/>
          <p:cNvCxnSpPr/>
          <p:nvPr/>
        </p:nvCxnSpPr>
        <p:spPr>
          <a:xfrm>
            <a:off x="4252271" y="3477479"/>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53"/>
          <p:cNvCxnSpPr/>
          <p:nvPr/>
        </p:nvCxnSpPr>
        <p:spPr>
          <a:xfrm>
            <a:off x="4252271" y="3477479"/>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连接符 72"/>
          <p:cNvCxnSpPr/>
          <p:nvPr/>
        </p:nvCxnSpPr>
        <p:spPr bwMode="auto">
          <a:xfrm>
            <a:off x="6230245" y="3446794"/>
            <a:ext cx="863282" cy="0"/>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线连接符 73"/>
          <p:cNvCxnSpPr/>
          <p:nvPr/>
        </p:nvCxnSpPr>
        <p:spPr bwMode="auto">
          <a:xfrm>
            <a:off x="6230245" y="4347277"/>
            <a:ext cx="863282" cy="0"/>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线连接符 74"/>
          <p:cNvCxnSpPr/>
          <p:nvPr/>
        </p:nvCxnSpPr>
        <p:spPr bwMode="auto">
          <a:xfrm>
            <a:off x="6231126" y="5567020"/>
            <a:ext cx="863282" cy="0"/>
          </a:xfrm>
          <a:prstGeom prst="line">
            <a:avLst/>
          </a:prstGeom>
          <a:solidFill>
            <a:schemeClr val="accent1"/>
          </a:solidFill>
          <a:ln w="28575"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76" name="橢圓 35"/>
              <p:cNvSpPr/>
              <p:nvPr/>
            </p:nvSpPr>
            <p:spPr>
              <a:xfrm>
                <a:off x="7898508" y="5176643"/>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𝑛</m:t>
                      </m:r>
                    </m:oMath>
                  </m:oMathPara>
                </a14:m>
                <a:endParaRPr lang="zh-TW" altLang="en-US" sz="2400" dirty="0"/>
              </a:p>
            </p:txBody>
          </p:sp>
        </mc:Choice>
        <mc:Fallback xmlns="">
          <p:sp>
            <p:nvSpPr>
              <p:cNvPr id="76" name="橢圓 35"/>
              <p:cNvSpPr>
                <a:spLocks noRot="1" noChangeAspect="1" noMove="1" noResize="1" noEditPoints="1" noAdjustHandles="1" noChangeArrowheads="1" noChangeShapeType="1" noTextEdit="1"/>
              </p:cNvSpPr>
              <p:nvPr/>
            </p:nvSpPr>
            <p:spPr>
              <a:xfrm>
                <a:off x="7898508" y="5176643"/>
                <a:ext cx="677184" cy="646000"/>
              </a:xfrm>
              <a:prstGeom prst="ellipse">
                <a:avLst/>
              </a:prstGeom>
              <a:blipFill rotWithShape="0">
                <a:blip r:embed="rId25"/>
                <a:stretch>
                  <a:fillRect/>
                </a:stretch>
              </a:blipFill>
              <a:ln>
                <a:solidFill>
                  <a:srgbClr val="FFC000"/>
                </a:solidFill>
              </a:ln>
            </p:spPr>
            <p:txBody>
              <a:bodyPr/>
              <a:lstStyle/>
              <a:p>
                <a:r>
                  <a:rPr lang="zh-CN" altLang="en-US">
                    <a:noFill/>
                  </a:rPr>
                  <a:t> </a:t>
                </a:r>
              </a:p>
            </p:txBody>
          </p:sp>
        </mc:Fallback>
      </mc:AlternateContent>
      <p:sp>
        <p:nvSpPr>
          <p:cNvPr id="77" name="橢圓 35"/>
          <p:cNvSpPr/>
          <p:nvPr/>
        </p:nvSpPr>
        <p:spPr>
          <a:xfrm>
            <a:off x="7850181" y="3123794"/>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8" name="橢圓 36"/>
          <p:cNvSpPr/>
          <p:nvPr/>
        </p:nvSpPr>
        <p:spPr>
          <a:xfrm>
            <a:off x="7888482" y="3990618"/>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79" name="Object 12"/>
          <p:cNvGraphicFramePr>
            <a:graphicFrameLocks noChangeAspect="1"/>
          </p:cNvGraphicFramePr>
          <p:nvPr/>
        </p:nvGraphicFramePr>
        <p:xfrm>
          <a:off x="8076431" y="3264863"/>
          <a:ext cx="224684" cy="396523"/>
        </p:xfrm>
        <a:graphic>
          <a:graphicData uri="http://schemas.openxmlformats.org/presentationml/2006/ole">
            <mc:AlternateContent xmlns:mc="http://schemas.openxmlformats.org/markup-compatibility/2006">
              <mc:Choice xmlns:v="urn:schemas-microsoft-com:vml" Requires="v">
                <p:oleObj name="方程式" r:id="rId26" imgW="88560" imgH="164880" progId="Equation.3">
                  <p:embed/>
                </p:oleObj>
              </mc:Choice>
              <mc:Fallback>
                <p:oleObj name="方程式" r:id="rId26" imgW="88560" imgH="164880" progId="Equation.3">
                  <p:embed/>
                  <p:pic>
                    <p:nvPicPr>
                      <p:cNvPr id="0" name=""/>
                      <p:cNvPicPr>
                        <a:picLocks noChangeAspect="1" noChangeArrowheads="1"/>
                      </p:cNvPicPr>
                      <p:nvPr/>
                    </p:nvPicPr>
                    <p:blipFill>
                      <a:blip r:embed="rId11"/>
                      <a:srcRect/>
                      <a:stretch>
                        <a:fillRect/>
                      </a:stretch>
                    </p:blipFill>
                    <p:spPr bwMode="auto">
                      <a:xfrm>
                        <a:off x="8076431" y="326486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 name="Object 12"/>
          <p:cNvGraphicFramePr>
            <a:graphicFrameLocks noChangeAspect="1"/>
          </p:cNvGraphicFramePr>
          <p:nvPr/>
        </p:nvGraphicFramePr>
        <p:xfrm>
          <a:off x="8037419" y="4110441"/>
          <a:ext cx="320174" cy="396523"/>
        </p:xfrm>
        <a:graphic>
          <a:graphicData uri="http://schemas.openxmlformats.org/presentationml/2006/ole">
            <mc:AlternateContent xmlns:mc="http://schemas.openxmlformats.org/markup-compatibility/2006">
              <mc:Choice xmlns:v="urn:schemas-microsoft-com:vml" Requires="v">
                <p:oleObj name="方程式" r:id="rId27" imgW="126720" imgH="164880" progId="Equation.3">
                  <p:embed/>
                </p:oleObj>
              </mc:Choice>
              <mc:Fallback>
                <p:oleObj name="方程式" r:id="rId27" imgW="126720" imgH="164880" progId="Equation.3">
                  <p:embed/>
                  <p:pic>
                    <p:nvPicPr>
                      <p:cNvPr id="0" name=""/>
                      <p:cNvPicPr>
                        <a:picLocks noChangeAspect="1" noChangeArrowheads="1"/>
                      </p:cNvPicPr>
                      <p:nvPr/>
                    </p:nvPicPr>
                    <p:blipFill>
                      <a:blip r:embed="rId13"/>
                      <a:srcRect/>
                      <a:stretch>
                        <a:fillRect/>
                      </a:stretch>
                    </p:blipFill>
                    <p:spPr bwMode="auto">
                      <a:xfrm>
                        <a:off x="8037419" y="411044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98" name="文本框 97"/>
              <p:cNvSpPr txBox="1"/>
              <p:nvPr/>
            </p:nvSpPr>
            <p:spPr>
              <a:xfrm>
                <a:off x="4946667" y="5664496"/>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8" name="文本框 97"/>
              <p:cNvSpPr txBox="1">
                <a:spLocks noRot="1" noChangeAspect="1" noMove="1" noResize="1" noEditPoints="1" noAdjustHandles="1" noChangeArrowheads="1" noChangeShapeType="1" noTextEdit="1"/>
              </p:cNvSpPr>
              <p:nvPr/>
            </p:nvSpPr>
            <p:spPr>
              <a:xfrm>
                <a:off x="4946667" y="5664496"/>
                <a:ext cx="500757" cy="478016"/>
              </a:xfrm>
              <a:prstGeom prst="rect">
                <a:avLst/>
              </a:prstGeom>
              <a:blipFill rotWithShape="0">
                <a:blip r:embed="rId28"/>
                <a:stretch>
                  <a:fillRect r="-44578"/>
                </a:stretch>
              </a:blipFill>
            </p:spPr>
            <p:txBody>
              <a:bodyPr/>
              <a:lstStyle/>
              <a:p>
                <a:r>
                  <a:rPr lang="zh-CN" altLang="en-US">
                    <a:noFill/>
                  </a:rPr>
                  <a:t> </a:t>
                </a:r>
              </a:p>
            </p:txBody>
          </p:sp>
        </mc:Fallback>
      </mc:AlternateContent>
      <p:sp>
        <p:nvSpPr>
          <p:cNvPr id="102" name="文字方塊 29"/>
          <p:cNvSpPr txBox="1"/>
          <p:nvPr/>
        </p:nvSpPr>
        <p:spPr>
          <a:xfrm rot="5400000">
            <a:off x="5335103" y="5860465"/>
            <a:ext cx="865511" cy="617106"/>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03" name="文本框 102"/>
              <p:cNvSpPr txBox="1"/>
              <p:nvPr/>
            </p:nvSpPr>
            <p:spPr>
              <a:xfrm>
                <a:off x="7393029" y="3491333"/>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03" name="文本框 102"/>
              <p:cNvSpPr txBox="1">
                <a:spLocks noRot="1" noChangeAspect="1" noMove="1" noResize="1" noEditPoints="1" noAdjustHandles="1" noChangeArrowheads="1" noChangeShapeType="1" noTextEdit="1"/>
              </p:cNvSpPr>
              <p:nvPr/>
            </p:nvSpPr>
            <p:spPr>
              <a:xfrm>
                <a:off x="7393029" y="3491333"/>
                <a:ext cx="500757" cy="46128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p:cNvSpPr txBox="1"/>
              <p:nvPr/>
            </p:nvSpPr>
            <p:spPr>
              <a:xfrm>
                <a:off x="7321796" y="4362345"/>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04" name="文本框 103"/>
              <p:cNvSpPr txBox="1">
                <a:spLocks noRot="1" noChangeAspect="1" noMove="1" noResize="1" noEditPoints="1" noAdjustHandles="1" noChangeArrowheads="1" noChangeShapeType="1" noTextEdit="1"/>
              </p:cNvSpPr>
              <p:nvPr/>
            </p:nvSpPr>
            <p:spPr>
              <a:xfrm>
                <a:off x="7321796" y="4362345"/>
                <a:ext cx="500757" cy="478016"/>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04"/>
              <p:cNvSpPr txBox="1"/>
              <p:nvPr/>
            </p:nvSpPr>
            <p:spPr>
              <a:xfrm>
                <a:off x="7378697" y="561288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𝑛</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05" name="文本框 104"/>
              <p:cNvSpPr txBox="1">
                <a:spLocks noRot="1" noChangeAspect="1" noMove="1" noResize="1" noEditPoints="1" noAdjustHandles="1" noChangeArrowheads="1" noChangeShapeType="1" noTextEdit="1"/>
              </p:cNvSpPr>
              <p:nvPr/>
            </p:nvSpPr>
            <p:spPr>
              <a:xfrm>
                <a:off x="7378697" y="5612880"/>
                <a:ext cx="500757" cy="461280"/>
              </a:xfrm>
              <a:prstGeom prst="rect">
                <a:avLst/>
              </a:prstGeom>
              <a:blipFill rotWithShape="0">
                <a:blip r:embed="rId31"/>
                <a:stretch>
                  <a:fillRect/>
                </a:stretch>
              </a:blipFill>
            </p:spPr>
            <p:txBody>
              <a:bodyPr/>
              <a:lstStyle/>
              <a:p>
                <a:r>
                  <a:rPr lang="zh-CN" altLang="en-US">
                    <a:noFill/>
                  </a:rPr>
                  <a:t> </a:t>
                </a:r>
              </a:p>
            </p:txBody>
          </p:sp>
        </mc:Fallback>
      </mc:AlternateContent>
      <p:cxnSp>
        <p:nvCxnSpPr>
          <p:cNvPr id="106" name="直線單箭頭接點 24"/>
          <p:cNvCxnSpPr>
            <a:stCxn id="78" idx="6"/>
          </p:cNvCxnSpPr>
          <p:nvPr/>
        </p:nvCxnSpPr>
        <p:spPr>
          <a:xfrm flipV="1">
            <a:off x="8565666" y="4262187"/>
            <a:ext cx="51756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25"/>
          <p:cNvCxnSpPr>
            <a:cxnSpLocks/>
            <a:stCxn id="77" idx="6"/>
          </p:cNvCxnSpPr>
          <p:nvPr/>
        </p:nvCxnSpPr>
        <p:spPr>
          <a:xfrm flipV="1">
            <a:off x="8527365" y="3419085"/>
            <a:ext cx="55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44"/>
          <p:cNvCxnSpPr/>
          <p:nvPr/>
        </p:nvCxnSpPr>
        <p:spPr>
          <a:xfrm>
            <a:off x="8575692" y="5510557"/>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文字方塊 29"/>
          <p:cNvSpPr txBox="1"/>
          <p:nvPr/>
        </p:nvSpPr>
        <p:spPr>
          <a:xfrm rot="5400000">
            <a:off x="7954858" y="5832191"/>
            <a:ext cx="865511" cy="617106"/>
          </a:xfrm>
          <a:prstGeom prst="rect">
            <a:avLst/>
          </a:prstGeom>
          <a:noFill/>
        </p:spPr>
        <p:txBody>
          <a:bodyPr wrap="square" rtlCol="0">
            <a:spAutoFit/>
          </a:bodyPr>
          <a:lstStyle/>
          <a:p>
            <a:pPr algn="ctr"/>
            <a:r>
              <a:rPr lang="en-US" altLang="zh-TW" sz="2800" dirty="0"/>
              <a:t>…</a:t>
            </a:r>
            <a:endParaRPr lang="zh-TW" altLang="en-US" sz="2800" dirty="0"/>
          </a:p>
        </p:txBody>
      </p:sp>
      <p:grpSp>
        <p:nvGrpSpPr>
          <p:cNvPr id="123" name="组 122"/>
          <p:cNvGrpSpPr/>
          <p:nvPr/>
        </p:nvGrpSpPr>
        <p:grpSpPr>
          <a:xfrm>
            <a:off x="3348507" y="6287837"/>
            <a:ext cx="488685" cy="447371"/>
            <a:chOff x="7378697" y="6287837"/>
            <a:chExt cx="488685" cy="447371"/>
          </a:xfrm>
        </p:grpSpPr>
        <p:sp>
          <p:nvSpPr>
            <p:cNvPr id="117" name="矩形 116"/>
            <p:cNvSpPr/>
            <p:nvPr/>
          </p:nvSpPr>
          <p:spPr bwMode="auto">
            <a:xfrm>
              <a:off x="7378697" y="6287837"/>
              <a:ext cx="443856" cy="401803"/>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2" name="文本框 121"/>
                <p:cNvSpPr txBox="1"/>
                <p:nvPr/>
              </p:nvSpPr>
              <p:spPr>
                <a:xfrm>
                  <a:off x="7396328" y="6350551"/>
                  <a:ext cx="471054"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lang="en-US" altLang="zh-CN" sz="2400" b="1">
                                <a:latin typeface="Cambria Math" charset="0"/>
                                <a:ea typeface="Cambria Math" charset="0"/>
                                <a:cs typeface="Cambria Math" charset="0"/>
                              </a:rPr>
                              <m:t>𝛅</m:t>
                            </m:r>
                          </m:e>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p>
                      </m:oMath>
                    </m:oMathPara>
                  </a14:m>
                  <a:endParaRPr kumimoji="1" lang="zh-CN" altLang="en-US" sz="2400" dirty="0"/>
                </a:p>
              </p:txBody>
            </p:sp>
          </mc:Choice>
          <mc:Fallback xmlns="">
            <p:sp>
              <p:nvSpPr>
                <p:cNvPr id="122" name="文本框 121"/>
                <p:cNvSpPr txBox="1">
                  <a:spLocks noRot="1" noChangeAspect="1" noMove="1" noResize="1" noEditPoints="1" noAdjustHandles="1" noChangeArrowheads="1" noChangeShapeType="1" noTextEdit="1"/>
                </p:cNvSpPr>
                <p:nvPr/>
              </p:nvSpPr>
              <p:spPr>
                <a:xfrm>
                  <a:off x="7396328" y="6350551"/>
                  <a:ext cx="471054" cy="384657"/>
                </a:xfrm>
                <a:prstGeom prst="rect">
                  <a:avLst/>
                </a:prstGeom>
                <a:blipFill rotWithShape="0">
                  <a:blip r:embed="rId32"/>
                  <a:stretch>
                    <a:fillRect l="-22078" t="-4762" r="-19481" b="-7937"/>
                  </a:stretch>
                </a:blipFill>
              </p:spPr>
              <p:txBody>
                <a:bodyPr/>
                <a:lstStyle/>
                <a:p>
                  <a:r>
                    <a:rPr lang="zh-CN" altLang="en-US">
                      <a:noFill/>
                    </a:rPr>
                    <a:t> </a:t>
                  </a:r>
                </a:p>
              </p:txBody>
            </p:sp>
          </mc:Fallback>
        </mc:AlternateContent>
      </p:grpSp>
      <p:grpSp>
        <p:nvGrpSpPr>
          <p:cNvPr id="124" name="组 123"/>
          <p:cNvGrpSpPr/>
          <p:nvPr/>
        </p:nvGrpSpPr>
        <p:grpSpPr>
          <a:xfrm>
            <a:off x="7447256" y="6273045"/>
            <a:ext cx="908669" cy="447371"/>
            <a:chOff x="7378697" y="6287837"/>
            <a:chExt cx="488685" cy="447371"/>
          </a:xfrm>
        </p:grpSpPr>
        <p:sp>
          <p:nvSpPr>
            <p:cNvPr id="125" name="矩形 124"/>
            <p:cNvSpPr/>
            <p:nvPr/>
          </p:nvSpPr>
          <p:spPr bwMode="auto">
            <a:xfrm>
              <a:off x="7378697" y="6287837"/>
              <a:ext cx="443856" cy="401803"/>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6" name="文本框 125"/>
                <p:cNvSpPr txBox="1"/>
                <p:nvPr/>
              </p:nvSpPr>
              <p:spPr>
                <a:xfrm>
                  <a:off x="7396328" y="6350551"/>
                  <a:ext cx="471054"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lang="en-US" altLang="zh-CN" sz="2400" b="1">
                                <a:latin typeface="Cambria Math" charset="0"/>
                                <a:ea typeface="Cambria Math" charset="0"/>
                                <a:cs typeface="Cambria Math" charset="0"/>
                              </a:rPr>
                              <m:t>𝛅</m:t>
                            </m:r>
                          </m:e>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oMath>
                    </m:oMathPara>
                  </a14:m>
                  <a:endParaRPr kumimoji="1" lang="zh-CN" altLang="en-US" sz="2400" dirty="0"/>
                </a:p>
              </p:txBody>
            </p:sp>
          </mc:Choice>
          <mc:Fallback xmlns="">
            <p:sp>
              <p:nvSpPr>
                <p:cNvPr id="126" name="文本框 125"/>
                <p:cNvSpPr txBox="1">
                  <a:spLocks noRot="1" noChangeAspect="1" noMove="1" noResize="1" noEditPoints="1" noAdjustHandles="1" noChangeArrowheads="1" noChangeShapeType="1" noTextEdit="1"/>
                </p:cNvSpPr>
                <p:nvPr/>
              </p:nvSpPr>
              <p:spPr>
                <a:xfrm>
                  <a:off x="7396328" y="6350551"/>
                  <a:ext cx="471054" cy="384657"/>
                </a:xfrm>
                <a:prstGeom prst="rect">
                  <a:avLst/>
                </a:prstGeom>
                <a:blipFill rotWithShape="0">
                  <a:blip r:embed="rId33"/>
                  <a:stretch>
                    <a:fillRect l="-23377" t="-4762" r="-25974" b="-7937"/>
                  </a:stretch>
                </a:blipFill>
              </p:spPr>
              <p:txBody>
                <a:bodyPr/>
                <a:lstStyle/>
                <a:p>
                  <a:r>
                    <a:rPr lang="zh-CN" altLang="en-US">
                      <a:noFill/>
                    </a:rPr>
                    <a:t> </a:t>
                  </a:r>
                </a:p>
              </p:txBody>
            </p:sp>
          </mc:Fallback>
        </mc:AlternateContent>
      </p:grpSp>
      <p:grpSp>
        <p:nvGrpSpPr>
          <p:cNvPr id="127" name="组 126"/>
          <p:cNvGrpSpPr/>
          <p:nvPr/>
        </p:nvGrpSpPr>
        <p:grpSpPr>
          <a:xfrm>
            <a:off x="4927217" y="6274053"/>
            <a:ext cx="809104" cy="445831"/>
            <a:chOff x="7378697" y="6287837"/>
            <a:chExt cx="477080" cy="445831"/>
          </a:xfrm>
        </p:grpSpPr>
        <p:sp>
          <p:nvSpPr>
            <p:cNvPr id="128" name="矩形 127"/>
            <p:cNvSpPr/>
            <p:nvPr/>
          </p:nvSpPr>
          <p:spPr bwMode="auto">
            <a:xfrm>
              <a:off x="7378697" y="6287837"/>
              <a:ext cx="443856" cy="401803"/>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29" name="文本框 128"/>
                <p:cNvSpPr txBox="1"/>
                <p:nvPr/>
              </p:nvSpPr>
              <p:spPr>
                <a:xfrm>
                  <a:off x="7396328" y="6350552"/>
                  <a:ext cx="459449" cy="3831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lang="en-US" altLang="zh-CN" sz="2400" b="1">
                                <a:latin typeface="Cambria Math" charset="0"/>
                                <a:ea typeface="Cambria Math" charset="0"/>
                                <a:cs typeface="Cambria Math" charset="0"/>
                              </a:rPr>
                              <m:t>𝛅</m:t>
                            </m:r>
                          </m:e>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p>
                      </m:oMath>
                    </m:oMathPara>
                  </a14:m>
                  <a:endParaRPr kumimoji="1" lang="zh-CN" altLang="en-US" sz="2400"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7396328" y="6350552"/>
                  <a:ext cx="459449" cy="383116"/>
                </a:xfrm>
                <a:prstGeom prst="rect">
                  <a:avLst/>
                </a:prstGeom>
                <a:blipFill rotWithShape="0">
                  <a:blip r:embed="rId34"/>
                  <a:stretch>
                    <a:fillRect l="-12500" t="-4762" r="-10156" b="-7937"/>
                  </a:stretch>
                </a:blipFill>
              </p:spPr>
              <p:txBody>
                <a:bodyPr/>
                <a:lstStyle/>
                <a:p>
                  <a:r>
                    <a:rPr lang="zh-CN" altLang="en-US">
                      <a:noFill/>
                    </a:rPr>
                    <a:t> </a:t>
                  </a:r>
                </a:p>
              </p:txBody>
            </p:sp>
          </mc:Fallback>
        </mc:AlternateContent>
      </p:grpSp>
      <p:grpSp>
        <p:nvGrpSpPr>
          <p:cNvPr id="130" name="组 129"/>
          <p:cNvGrpSpPr/>
          <p:nvPr/>
        </p:nvGrpSpPr>
        <p:grpSpPr>
          <a:xfrm>
            <a:off x="6325543" y="6252242"/>
            <a:ext cx="794012" cy="504366"/>
            <a:chOff x="7378697" y="6429448"/>
            <a:chExt cx="600318" cy="260191"/>
          </a:xfrm>
        </p:grpSpPr>
        <p:sp>
          <p:nvSpPr>
            <p:cNvPr id="131" name="矩形 130"/>
            <p:cNvSpPr/>
            <p:nvPr/>
          </p:nvSpPr>
          <p:spPr bwMode="auto">
            <a:xfrm>
              <a:off x="7378697" y="6429448"/>
              <a:ext cx="600318" cy="26019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32" name="文本框 131"/>
                <p:cNvSpPr txBox="1"/>
                <p:nvPr/>
              </p:nvSpPr>
              <p:spPr>
                <a:xfrm>
                  <a:off x="7406331" y="6474046"/>
                  <a:ext cx="471054" cy="1984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lang="en-US" altLang="zh-CN" sz="2400" b="1">
                                <a:latin typeface="Cambria Math" charset="0"/>
                                <a:ea typeface="Cambria Math" charset="0"/>
                                <a:cs typeface="Cambria Math" charset="0"/>
                              </a:rPr>
                              <m:t>𝛅</m:t>
                            </m:r>
                          </m:e>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−1)</m:t>
                            </m:r>
                          </m:sup>
                        </m:sSup>
                      </m:oMath>
                    </m:oMathPara>
                  </a14:m>
                  <a:endParaRPr kumimoji="1" lang="zh-CN" altLang="en-US" sz="2400" dirty="0"/>
                </a:p>
              </p:txBody>
            </p:sp>
          </mc:Choice>
          <mc:Fallback xmlns="">
            <p:sp>
              <p:nvSpPr>
                <p:cNvPr id="132" name="文本框 131"/>
                <p:cNvSpPr txBox="1">
                  <a:spLocks noRot="1" noChangeAspect="1" noMove="1" noResize="1" noEditPoints="1" noAdjustHandles="1" noChangeArrowheads="1" noChangeShapeType="1" noTextEdit="1"/>
                </p:cNvSpPr>
                <p:nvPr/>
              </p:nvSpPr>
              <p:spPr>
                <a:xfrm>
                  <a:off x="7406331" y="6474046"/>
                  <a:ext cx="471054" cy="198436"/>
                </a:xfrm>
                <a:prstGeom prst="rect">
                  <a:avLst/>
                </a:prstGeom>
                <a:blipFill rotWithShape="0">
                  <a:blip r:embed="rId35"/>
                  <a:stretch>
                    <a:fillRect l="-17647" t="-4762" r="-42157" b="-7937"/>
                  </a:stretch>
                </a:blipFill>
              </p:spPr>
              <p:txBody>
                <a:bodyPr/>
                <a:lstStyle/>
                <a:p>
                  <a:r>
                    <a:rPr lang="zh-CN" altLang="en-US">
                      <a:noFill/>
                    </a:rPr>
                    <a:t> </a:t>
                  </a:r>
                </a:p>
              </p:txBody>
            </p:sp>
          </mc:Fallback>
        </mc:AlternateContent>
      </p:grpSp>
      <p:cxnSp>
        <p:nvCxnSpPr>
          <p:cNvPr id="134" name="直线箭头连接符 133"/>
          <p:cNvCxnSpPr/>
          <p:nvPr/>
        </p:nvCxnSpPr>
        <p:spPr bwMode="auto">
          <a:xfrm flipH="1" flipV="1">
            <a:off x="7089138" y="6449490"/>
            <a:ext cx="358118" cy="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线箭头连接符 134"/>
          <p:cNvCxnSpPr/>
          <p:nvPr/>
        </p:nvCxnSpPr>
        <p:spPr bwMode="auto">
          <a:xfrm flipH="1">
            <a:off x="6019184" y="6449490"/>
            <a:ext cx="334093" cy="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线箭头连接符 135"/>
          <p:cNvCxnSpPr/>
          <p:nvPr/>
        </p:nvCxnSpPr>
        <p:spPr bwMode="auto">
          <a:xfrm flipH="1" flipV="1">
            <a:off x="3772468" y="6470677"/>
            <a:ext cx="1121577" cy="18061"/>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直线箭头连接符 138"/>
          <p:cNvCxnSpPr/>
          <p:nvPr/>
        </p:nvCxnSpPr>
        <p:spPr bwMode="auto">
          <a:xfrm rot="10800000">
            <a:off x="2837865" y="6488738"/>
            <a:ext cx="520188" cy="0"/>
          </a:xfrm>
          <a:prstGeom prst="straightConnector1">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1" name="直线连接符 140"/>
          <p:cNvCxnSpPr/>
          <p:nvPr/>
        </p:nvCxnSpPr>
        <p:spPr bwMode="auto">
          <a:xfrm>
            <a:off x="5736321" y="6437901"/>
            <a:ext cx="249125" cy="0"/>
          </a:xfrm>
          <a:prstGeom prst="line">
            <a:avLst/>
          </a:prstGeom>
          <a:solidFill>
            <a:schemeClr val="accent1"/>
          </a:solidFill>
          <a:ln w="28575" cap="flat" cmpd="sng" algn="ctr">
            <a:solidFill>
              <a:srgbClr val="FF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直线连接符 141"/>
          <p:cNvCxnSpPr/>
          <p:nvPr/>
        </p:nvCxnSpPr>
        <p:spPr bwMode="auto">
          <a:xfrm>
            <a:off x="2580025" y="6488738"/>
            <a:ext cx="249125" cy="0"/>
          </a:xfrm>
          <a:prstGeom prst="line">
            <a:avLst/>
          </a:prstGeom>
          <a:solidFill>
            <a:schemeClr val="accent1"/>
          </a:solidFill>
          <a:ln w="28575" cap="flat" cmpd="sng" algn="ctr">
            <a:solidFill>
              <a:srgbClr val="FF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10" name="文字方塊 69"/>
              <p:cNvSpPr txBox="1"/>
              <p:nvPr/>
            </p:nvSpPr>
            <p:spPr>
              <a:xfrm>
                <a:off x="3232717" y="2605205"/>
                <a:ext cx="1384872"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10" name="文字方塊 69"/>
              <p:cNvSpPr txBox="1">
                <a:spLocks noRot="1" noChangeAspect="1" noMove="1" noResize="1" noEditPoints="1" noAdjustHandles="1" noChangeArrowheads="1" noChangeShapeType="1" noTextEdit="1"/>
              </p:cNvSpPr>
              <p:nvPr/>
            </p:nvSpPr>
            <p:spPr>
              <a:xfrm>
                <a:off x="3232717" y="2605205"/>
                <a:ext cx="1384872" cy="461665"/>
              </a:xfrm>
              <a:prstGeom prst="rect">
                <a:avLst/>
              </a:prstGeom>
              <a:blipFill rotWithShape="0">
                <a:blip r:embed="rId36"/>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字方塊 78"/>
              <p:cNvSpPr txBox="1"/>
              <p:nvPr/>
            </p:nvSpPr>
            <p:spPr>
              <a:xfrm>
                <a:off x="1484293" y="2588871"/>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11" name="文字方塊 78"/>
              <p:cNvSpPr txBox="1">
                <a:spLocks noRot="1" noChangeAspect="1" noMove="1" noResize="1" noEditPoints="1" noAdjustHandles="1" noChangeArrowheads="1" noChangeShapeType="1" noTextEdit="1"/>
              </p:cNvSpPr>
              <p:nvPr/>
            </p:nvSpPr>
            <p:spPr>
              <a:xfrm>
                <a:off x="1484293" y="2588871"/>
                <a:ext cx="1526378" cy="461665"/>
              </a:xfrm>
              <a:prstGeom prst="rect">
                <a:avLst/>
              </a:prstGeom>
              <a:blipFill rotWithShape="0">
                <a:blip r:embed="rId37"/>
                <a:stretch>
                  <a:fillRect l="-3187"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字方塊 69"/>
              <p:cNvSpPr txBox="1"/>
              <p:nvPr/>
            </p:nvSpPr>
            <p:spPr>
              <a:xfrm>
                <a:off x="4922028" y="2611008"/>
                <a:ext cx="156552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12" name="文字方塊 69"/>
              <p:cNvSpPr txBox="1">
                <a:spLocks noRot="1" noChangeAspect="1" noMove="1" noResize="1" noEditPoints="1" noAdjustHandles="1" noChangeArrowheads="1" noChangeShapeType="1" noTextEdit="1"/>
              </p:cNvSpPr>
              <p:nvPr/>
            </p:nvSpPr>
            <p:spPr>
              <a:xfrm>
                <a:off x="4922028" y="2611008"/>
                <a:ext cx="1565528" cy="461665"/>
              </a:xfrm>
              <a:prstGeom prst="rect">
                <a:avLst/>
              </a:prstGeom>
              <a:blipFill rotWithShape="0">
                <a:blip r:embed="rId38"/>
                <a:stretch>
                  <a:fillRect l="-1556"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字方塊 69"/>
              <p:cNvSpPr txBox="1"/>
              <p:nvPr/>
            </p:nvSpPr>
            <p:spPr>
              <a:xfrm>
                <a:off x="7170450" y="2227371"/>
                <a:ext cx="1886039" cy="830997"/>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zh-CN" altLang="en-US" sz="2400" b="0" i="1" dirty="0" smtClean="0">
                        <a:latin typeface="Cambria Math" charset="0"/>
                        <a:ea typeface="Microsoft YaHei" charset="-122"/>
                        <a:cs typeface="Microsoft YaHei" charset="-122"/>
                      </a:rPr>
                      <m:t>层</m:t>
                    </m:r>
                  </m:oMath>
                </a14:m>
                <a:endParaRPr lang="en-US" altLang="zh-CN" sz="2400" b="0" dirty="0">
                  <a:latin typeface="Microsoft YaHei" charset="-122"/>
                  <a:ea typeface="Microsoft YaHei" charset="-122"/>
                  <a:cs typeface="Microsoft YaHei" charset="-122"/>
                </a:endParaRPr>
              </a:p>
              <a:p>
                <a:pPr algn="ctr"/>
                <a:r>
                  <a:rPr lang="zh-CN" altLang="en-US" sz="2400" dirty="0">
                    <a:latin typeface="Microsoft YaHei" charset="-122"/>
                    <a:ea typeface="Microsoft YaHei" charset="-122"/>
                    <a:cs typeface="Microsoft YaHei" charset="-122"/>
                  </a:rPr>
                  <a:t>（输出层）</a:t>
                </a:r>
                <a:endParaRPr lang="zh-TW" altLang="en-US" sz="2400" dirty="0">
                  <a:latin typeface="Microsoft YaHei" charset="-122"/>
                  <a:ea typeface="Microsoft YaHei" charset="-122"/>
                  <a:cs typeface="Microsoft YaHei" charset="-122"/>
                </a:endParaRPr>
              </a:p>
            </p:txBody>
          </p:sp>
        </mc:Choice>
        <mc:Fallback xmlns="">
          <p:sp>
            <p:nvSpPr>
              <p:cNvPr id="113" name="文字方塊 69"/>
              <p:cNvSpPr txBox="1">
                <a:spLocks noRot="1" noChangeAspect="1" noMove="1" noResize="1" noEditPoints="1" noAdjustHandles="1" noChangeArrowheads="1" noChangeShapeType="1" noTextEdit="1"/>
              </p:cNvSpPr>
              <p:nvPr/>
            </p:nvSpPr>
            <p:spPr>
              <a:xfrm>
                <a:off x="7170450" y="2227371"/>
                <a:ext cx="1886039" cy="830997"/>
              </a:xfrm>
              <a:prstGeom prst="rect">
                <a:avLst/>
              </a:prstGeom>
              <a:blipFill rotWithShape="0">
                <a:blip r:embed="rId39"/>
                <a:stretch>
                  <a:fillRect l="-323" t="-5839" b="-15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3924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组 147"/>
          <p:cNvGrpSpPr/>
          <p:nvPr/>
        </p:nvGrpSpPr>
        <p:grpSpPr>
          <a:xfrm>
            <a:off x="7089140" y="3277517"/>
            <a:ext cx="907047" cy="2796504"/>
            <a:chOff x="4860175" y="1557069"/>
            <a:chExt cx="523220" cy="2676311"/>
          </a:xfrm>
        </p:grpSpPr>
        <p:sp>
          <p:nvSpPr>
            <p:cNvPr id="149" name="矩形 14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50"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panose="02040503050406030204" pitchFamily="18"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panose="02040503050406030204" pitchFamily="18"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4"/>
                <a:stretch>
                  <a:fillRect/>
                </a:stretch>
              </a:blipFill>
            </p:spPr>
            <p:txBody>
              <a:bodyPr/>
              <a:lstStyle/>
              <a:p>
                <a:r>
                  <a:rPr lang="zh-CN" altLang="en-US">
                    <a:noFill/>
                  </a:rPr>
                  <a:t> </a:t>
                </a:r>
              </a:p>
            </p:txBody>
          </p:sp>
        </mc:Fallback>
      </mc:AlternateContent>
      <p:grpSp>
        <p:nvGrpSpPr>
          <p:cNvPr id="48" name="组 47"/>
          <p:cNvGrpSpPr/>
          <p:nvPr/>
        </p:nvGrpSpPr>
        <p:grpSpPr>
          <a:xfrm>
            <a:off x="1140455" y="1024085"/>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panose="02040503050406030204" pitchFamily="18" charset="0"/>
                                <a:ea typeface="Cambria Math" charset="0"/>
                                <a:cs typeface="Cambria Math" charset="0"/>
                              </a:rPr>
                            </m:ctrlPr>
                          </m:fPr>
                          <m:num>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panose="02040503050406030204" pitchFamily="18"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5"/>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6"/>
                  <a:stretch>
                    <a:fillRect/>
                  </a:stretch>
                </a:blipFill>
              </p:spPr>
              <p:txBody>
                <a:bodyPr/>
                <a:lstStyle/>
                <a:p>
                  <a:r>
                    <a:rPr lang="zh-CN" altLang="en-US">
                      <a:noFill/>
                    </a:rPr>
                    <a:t> </a:t>
                  </a:r>
                </a:p>
              </p:txBody>
            </p:sp>
          </mc:Fallback>
        </mc:AlternateContent>
      </p:grpSp>
      <p:sp>
        <p:nvSpPr>
          <p:cNvPr id="2" name="矩形 1"/>
          <p:cNvSpPr/>
          <p:nvPr/>
        </p:nvSpPr>
        <p:spPr bwMode="auto">
          <a:xfrm>
            <a:off x="5707906" y="972868"/>
            <a:ext cx="4313918" cy="47012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109" name="直線單箭頭接點 24"/>
          <p:cNvCxnSpPr/>
          <p:nvPr/>
        </p:nvCxnSpPr>
        <p:spPr>
          <a:xfrm>
            <a:off x="7321796" y="4308702"/>
            <a:ext cx="56668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25"/>
          <p:cNvCxnSpPr/>
          <p:nvPr/>
        </p:nvCxnSpPr>
        <p:spPr>
          <a:xfrm>
            <a:off x="7321796" y="3446794"/>
            <a:ext cx="52838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44"/>
          <p:cNvCxnSpPr/>
          <p:nvPr/>
        </p:nvCxnSpPr>
        <p:spPr>
          <a:xfrm flipV="1">
            <a:off x="7321796" y="5499643"/>
            <a:ext cx="5767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橢圓 35"/>
              <p:cNvSpPr/>
              <p:nvPr/>
            </p:nvSpPr>
            <p:spPr>
              <a:xfrm>
                <a:off x="7898508" y="5176643"/>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𝑛</m:t>
                      </m:r>
                    </m:oMath>
                  </m:oMathPara>
                </a14:m>
                <a:endParaRPr lang="zh-TW" altLang="en-US" sz="2400" dirty="0"/>
              </a:p>
            </p:txBody>
          </p:sp>
        </mc:Choice>
        <mc:Fallback xmlns="">
          <p:sp>
            <p:nvSpPr>
              <p:cNvPr id="112" name="橢圓 35"/>
              <p:cNvSpPr>
                <a:spLocks noRot="1" noChangeAspect="1" noMove="1" noResize="1" noEditPoints="1" noAdjustHandles="1" noChangeArrowheads="1" noChangeShapeType="1" noTextEdit="1"/>
              </p:cNvSpPr>
              <p:nvPr/>
            </p:nvSpPr>
            <p:spPr>
              <a:xfrm>
                <a:off x="7898508" y="5176643"/>
                <a:ext cx="677184" cy="646000"/>
              </a:xfrm>
              <a:prstGeom prst="ellipse">
                <a:avLst/>
              </a:prstGeom>
              <a:blipFill rotWithShape="0">
                <a:blip r:embed="rId7"/>
                <a:stretch>
                  <a:fillRect/>
                </a:stretch>
              </a:blipFill>
              <a:ln>
                <a:solidFill>
                  <a:srgbClr val="FFC000"/>
                </a:solidFill>
              </a:ln>
            </p:spPr>
            <p:txBody>
              <a:bodyPr/>
              <a:lstStyle/>
              <a:p>
                <a:r>
                  <a:rPr lang="zh-CN" altLang="en-US">
                    <a:noFill/>
                  </a:rPr>
                  <a:t> </a:t>
                </a:r>
              </a:p>
            </p:txBody>
          </p:sp>
        </mc:Fallback>
      </mc:AlternateContent>
      <p:sp>
        <p:nvSpPr>
          <p:cNvPr id="113" name="橢圓 35"/>
          <p:cNvSpPr/>
          <p:nvPr/>
        </p:nvSpPr>
        <p:spPr>
          <a:xfrm>
            <a:off x="7850181" y="3123794"/>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4" name="橢圓 36"/>
          <p:cNvSpPr/>
          <p:nvPr/>
        </p:nvSpPr>
        <p:spPr>
          <a:xfrm>
            <a:off x="7888482" y="3990618"/>
            <a:ext cx="677184" cy="646000"/>
          </a:xfrm>
          <a:prstGeom prst="ellipse">
            <a:avLst/>
          </a:prstGeom>
          <a:solidFill>
            <a:srgbClr val="FFC0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115" name="Object 12"/>
          <p:cNvGraphicFramePr>
            <a:graphicFrameLocks noChangeAspect="1"/>
          </p:cNvGraphicFramePr>
          <p:nvPr/>
        </p:nvGraphicFramePr>
        <p:xfrm>
          <a:off x="8076431" y="3264863"/>
          <a:ext cx="224684" cy="396523"/>
        </p:xfrm>
        <a:graphic>
          <a:graphicData uri="http://schemas.openxmlformats.org/presentationml/2006/ole">
            <mc:AlternateContent xmlns:mc="http://schemas.openxmlformats.org/markup-compatibility/2006">
              <mc:Choice xmlns:v="urn:schemas-microsoft-com:vml" Requires="v">
                <p:oleObj name="方程式" r:id="rId8" imgW="88560" imgH="164880" progId="Equation.3">
                  <p:embed/>
                </p:oleObj>
              </mc:Choice>
              <mc:Fallback>
                <p:oleObj name="方程式" r:id="rId8" imgW="88560" imgH="164880" progId="Equation.3">
                  <p:embed/>
                  <p:pic>
                    <p:nvPicPr>
                      <p:cNvPr id="0" name=""/>
                      <p:cNvPicPr>
                        <a:picLocks noChangeAspect="1" noChangeArrowheads="1"/>
                      </p:cNvPicPr>
                      <p:nvPr/>
                    </p:nvPicPr>
                    <p:blipFill>
                      <a:blip r:embed="rId9"/>
                      <a:srcRect/>
                      <a:stretch>
                        <a:fillRect/>
                      </a:stretch>
                    </p:blipFill>
                    <p:spPr bwMode="auto">
                      <a:xfrm>
                        <a:off x="8076431" y="326486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 name="Object 12"/>
          <p:cNvGraphicFramePr>
            <a:graphicFrameLocks noChangeAspect="1"/>
          </p:cNvGraphicFramePr>
          <p:nvPr/>
        </p:nvGraphicFramePr>
        <p:xfrm>
          <a:off x="8037419" y="4110441"/>
          <a:ext cx="320174" cy="396523"/>
        </p:xfrm>
        <a:graphic>
          <a:graphicData uri="http://schemas.openxmlformats.org/presentationml/2006/ole">
            <mc:AlternateContent xmlns:mc="http://schemas.openxmlformats.org/markup-compatibility/2006">
              <mc:Choice xmlns:v="urn:schemas-microsoft-com:vml" Requires="v">
                <p:oleObj name="方程式" r:id="rId10" imgW="126720" imgH="164880" progId="Equation.3">
                  <p:embed/>
                </p:oleObj>
              </mc:Choice>
              <mc:Fallback>
                <p:oleObj name="方程式" r:id="rId10" imgW="126720" imgH="164880" progId="Equation.3">
                  <p:embed/>
                  <p:pic>
                    <p:nvPicPr>
                      <p:cNvPr id="0" name=""/>
                      <p:cNvPicPr>
                        <a:picLocks noChangeAspect="1" noChangeArrowheads="1"/>
                      </p:cNvPicPr>
                      <p:nvPr/>
                    </p:nvPicPr>
                    <p:blipFill>
                      <a:blip r:embed="rId11"/>
                      <a:srcRect/>
                      <a:stretch>
                        <a:fillRect/>
                      </a:stretch>
                    </p:blipFill>
                    <p:spPr bwMode="auto">
                      <a:xfrm>
                        <a:off x="8037419" y="411044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37" name="文本框 136"/>
              <p:cNvSpPr txBox="1"/>
              <p:nvPr/>
            </p:nvSpPr>
            <p:spPr>
              <a:xfrm>
                <a:off x="7393029" y="3491333"/>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37" name="文本框 136"/>
              <p:cNvSpPr txBox="1">
                <a:spLocks noRot="1" noChangeAspect="1" noMove="1" noResize="1" noEditPoints="1" noAdjustHandles="1" noChangeArrowheads="1" noChangeShapeType="1" noTextEdit="1"/>
              </p:cNvSpPr>
              <p:nvPr/>
            </p:nvSpPr>
            <p:spPr>
              <a:xfrm>
                <a:off x="7393029" y="3491333"/>
                <a:ext cx="500757" cy="461280"/>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p:cNvSpPr txBox="1"/>
              <p:nvPr/>
            </p:nvSpPr>
            <p:spPr>
              <a:xfrm>
                <a:off x="7321796" y="4362345"/>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38" name="文本框 137"/>
              <p:cNvSpPr txBox="1">
                <a:spLocks noRot="1" noChangeAspect="1" noMove="1" noResize="1" noEditPoints="1" noAdjustHandles="1" noChangeArrowheads="1" noChangeShapeType="1" noTextEdit="1"/>
              </p:cNvSpPr>
              <p:nvPr/>
            </p:nvSpPr>
            <p:spPr>
              <a:xfrm>
                <a:off x="7321796" y="4362345"/>
                <a:ext cx="500757" cy="478016"/>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p:cNvSpPr txBox="1"/>
              <p:nvPr/>
            </p:nvSpPr>
            <p:spPr>
              <a:xfrm>
                <a:off x="7378697" y="561288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𝑛</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oMath>
                  </m:oMathPara>
                </a14:m>
                <a:endParaRPr kumimoji="1" lang="zh-CN" altLang="en-US" sz="2400" dirty="0"/>
              </a:p>
            </p:txBody>
          </p:sp>
        </mc:Choice>
        <mc:Fallback xmlns="">
          <p:sp>
            <p:nvSpPr>
              <p:cNvPr id="140" name="文本框 139"/>
              <p:cNvSpPr txBox="1">
                <a:spLocks noRot="1" noChangeAspect="1" noMove="1" noResize="1" noEditPoints="1" noAdjustHandles="1" noChangeArrowheads="1" noChangeShapeType="1" noTextEdit="1"/>
              </p:cNvSpPr>
              <p:nvPr/>
            </p:nvSpPr>
            <p:spPr>
              <a:xfrm>
                <a:off x="7378697" y="5612880"/>
                <a:ext cx="500757" cy="461280"/>
              </a:xfrm>
              <a:prstGeom prst="rect">
                <a:avLst/>
              </a:prstGeom>
              <a:blipFill rotWithShape="0">
                <a:blip r:embed="rId14"/>
                <a:stretch>
                  <a:fillRect/>
                </a:stretch>
              </a:blipFill>
            </p:spPr>
            <p:txBody>
              <a:bodyPr/>
              <a:lstStyle/>
              <a:p>
                <a:r>
                  <a:rPr lang="zh-CN" altLang="en-US">
                    <a:noFill/>
                  </a:rPr>
                  <a:t> </a:t>
                </a:r>
              </a:p>
            </p:txBody>
          </p:sp>
        </mc:Fallback>
      </mc:AlternateContent>
      <p:cxnSp>
        <p:nvCxnSpPr>
          <p:cNvPr id="143" name="直線單箭頭接點 24"/>
          <p:cNvCxnSpPr/>
          <p:nvPr/>
        </p:nvCxnSpPr>
        <p:spPr>
          <a:xfrm flipV="1">
            <a:off x="8565666" y="4262187"/>
            <a:ext cx="51756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25"/>
          <p:cNvCxnSpPr>
            <a:cxnSpLocks/>
          </p:cNvCxnSpPr>
          <p:nvPr/>
        </p:nvCxnSpPr>
        <p:spPr>
          <a:xfrm flipV="1">
            <a:off x="8527365" y="3419085"/>
            <a:ext cx="5558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44"/>
          <p:cNvCxnSpPr/>
          <p:nvPr/>
        </p:nvCxnSpPr>
        <p:spPr>
          <a:xfrm>
            <a:off x="8575692" y="5510557"/>
            <a:ext cx="41354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文字方塊 29"/>
          <p:cNvSpPr txBox="1"/>
          <p:nvPr/>
        </p:nvSpPr>
        <p:spPr>
          <a:xfrm rot="5400000">
            <a:off x="7954858" y="5832191"/>
            <a:ext cx="865511" cy="617106"/>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4" name="文本框 3"/>
              <p:cNvSpPr txBox="1"/>
              <p:nvPr/>
            </p:nvSpPr>
            <p:spPr>
              <a:xfrm>
                <a:off x="1140455" y="2895531"/>
                <a:ext cx="1652054" cy="17611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𝑛</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r>
                        <a:rPr kumimoji="1" lang="en-US" altLang="zh-CN" sz="2400" b="0" i="1" smtClean="0">
                          <a:latin typeface="Cambria Math" charset="0"/>
                        </a:rPr>
                        <m:t>=</m:t>
                      </m:r>
                      <m:f>
                        <m:fPr>
                          <m:ctrlPr>
                            <a:rPr kumimoji="1" lang="mr-IN" altLang="zh-CN" sz="2400" b="0" i="1" smtClean="0">
                              <a:latin typeface="Cambria Math" panose="02040503050406030204" pitchFamily="18" charset="0"/>
                            </a:rPr>
                          </m:ctrlPr>
                        </m:fPr>
                        <m:num>
                          <m:r>
                            <a:rPr kumimoji="1" lang="mr-IN"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b="0" i="1" smtClean="0">
                              <a:latin typeface="Cambria Math" charset="0"/>
                              <a:ea typeface="Cambria Math" charset="0"/>
                              <a:cs typeface="Cambria Math" charset="0"/>
                            </a:rPr>
                            <m:t>𝜕</m:t>
                          </m:r>
                          <m:sSubSup>
                            <m:sSubSupPr>
                              <m:ctrlPr>
                                <a:rPr kumimoji="1" lang="en-US" altLang="zh-CN" sz="2400" b="0" i="1" smtClean="0">
                                  <a:latin typeface="Cambria Math" panose="02040503050406030204" pitchFamily="18"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𝑛</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𝐿</m:t>
                              </m:r>
                              <m:r>
                                <a:rPr kumimoji="1" lang="en-US" altLang="zh-CN" sz="2400" b="0" i="1" smtClean="0">
                                  <a:latin typeface="Cambria Math" charset="0"/>
                                  <a:ea typeface="Cambria Math" charset="0"/>
                                  <a:cs typeface="Cambria Math" charset="0"/>
                                </a:rPr>
                                <m:t>)</m:t>
                              </m:r>
                            </m:sup>
                          </m:sSubSup>
                        </m:den>
                      </m:f>
                    </m:oMath>
                  </m:oMathPara>
                </a14:m>
                <a:endParaRPr kumimoji="1" lang="en-US" altLang="zh-CN" sz="2400" b="0" dirty="0"/>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f>
                        <m:fPr>
                          <m:ctrlPr>
                            <a:rPr kumimoji="1" lang="mr-IN" altLang="zh-CN" sz="2400" i="1">
                              <a:latin typeface="Cambria Math" panose="02040503050406030204" pitchFamily="18" charset="0"/>
                            </a:rPr>
                          </m:ctrlPr>
                        </m:fPr>
                        <m:num>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𝑛</m:t>
                              </m:r>
                            </m:sub>
                          </m:sSub>
                        </m:num>
                        <m:den>
                          <m:r>
                            <a:rPr kumimoji="1" lang="mr-IN" altLang="zh-CN" sz="2400" i="1">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den>
                      </m:f>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a:latin typeface="Cambria Math" charset="0"/>
                              <a:ea typeface="Cambria Math" charset="0"/>
                              <a:cs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Sub>
                        </m:den>
                      </m:f>
                    </m:oMath>
                  </m:oMathPara>
                </a14:m>
                <a:endParaRPr kumimoji="1"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1140455" y="2895531"/>
                <a:ext cx="1652054" cy="1761123"/>
              </a:xfrm>
              <a:prstGeom prst="rect">
                <a:avLst/>
              </a:prstGeom>
              <a:blipFill rotWithShape="0">
                <a:blip r:embed="rId15"/>
                <a:stretch>
                  <a:fillRect/>
                </a:stretch>
              </a:blipFill>
            </p:spPr>
            <p:txBody>
              <a:bodyPr/>
              <a:lstStyle/>
              <a:p>
                <a:r>
                  <a:rPr lang="zh-CN" altLang="en-US">
                    <a:noFill/>
                  </a:rPr>
                  <a:t> </a:t>
                </a:r>
              </a:p>
            </p:txBody>
          </p:sp>
        </mc:Fallback>
      </mc:AlternateContent>
      <p:cxnSp>
        <p:nvCxnSpPr>
          <p:cNvPr id="6" name="直线箭头连接符 5"/>
          <p:cNvCxnSpPr>
            <a:stCxn id="4" idx="2"/>
          </p:cNvCxnSpPr>
          <p:nvPr/>
        </p:nvCxnSpPr>
        <p:spPr bwMode="auto">
          <a:xfrm>
            <a:off x="1966482" y="4656654"/>
            <a:ext cx="0" cy="78602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4" name="文本框 23"/>
              <p:cNvSpPr txBox="1"/>
              <p:nvPr/>
            </p:nvSpPr>
            <p:spPr>
              <a:xfrm>
                <a:off x="1412420" y="5455036"/>
                <a:ext cx="1108124"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ea typeface="Cambria Math" charset="0"/>
                              <a:cs typeface="Cambria Math" charset="0"/>
                            </a:rPr>
                          </m:ctrlPr>
                        </m:sSubSupPr>
                        <m:e>
                          <m:sSup>
                            <m:sSupPr>
                              <m:ctrlPr>
                                <a:rPr kumimoji="1" lang="en-US" altLang="zh-CN" sz="2400" i="1" smtClean="0">
                                  <a:latin typeface="Cambria Math" panose="02040503050406030204" pitchFamily="18" charset="0"/>
                                  <a:ea typeface="Cambria Math" charset="0"/>
                                  <a:cs typeface="Cambria Math" charset="0"/>
                                </a:rPr>
                              </m:ctrlPr>
                            </m:sSupPr>
                            <m:e>
                              <m:r>
                                <a:rPr kumimoji="1" lang="en-US" altLang="zh-CN" sz="2400" i="1" smtClean="0">
                                  <a:latin typeface="Cambria Math" charset="0"/>
                                  <a:ea typeface="Cambria Math" charset="0"/>
                                  <a:cs typeface="Cambria Math" charset="0"/>
                                </a:rPr>
                                <m:t>𝜎</m:t>
                              </m:r>
                            </m:e>
                            <m:sup>
                              <m:r>
                                <a:rPr kumimoji="1" lang="en-US" altLang="zh-CN" sz="2400" b="0" i="1" smtClean="0">
                                  <a:latin typeface="Cambria Math" charset="0"/>
                                  <a:ea typeface="Cambria Math" charset="0"/>
                                  <a:cs typeface="Cambria Math" charset="0"/>
                                </a:rPr>
                                <m:t>′</m:t>
                              </m:r>
                            </m:sup>
                          </m:s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r>
                        <a:rPr kumimoji="1" lang="en-US" altLang="zh-CN" sz="2400" b="0" i="1" smtClean="0">
                          <a:latin typeface="Cambria Math" charset="0"/>
                          <a:ea typeface="Cambria Math" charset="0"/>
                          <a:cs typeface="Cambria Math" charset="0"/>
                        </a:rPr>
                        <m:t>)</m:t>
                      </m:r>
                    </m:oMath>
                  </m:oMathPara>
                </a14:m>
                <a:endParaRPr kumimoji="1"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1412420" y="5455036"/>
                <a:ext cx="1108124" cy="448584"/>
              </a:xfrm>
              <a:prstGeom prst="rect">
                <a:avLst/>
              </a:prstGeom>
              <a:blipFill rotWithShape="0">
                <a:blip r:embed="rId16"/>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302800" y="2970501"/>
                <a:ext cx="3573479"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r>
                        <a:rPr kumimoji="1" lang="is-I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r>
                        <a:rPr kumimoji="1" lang="en-US" altLang="zh-CN" sz="2400" b="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up/>
                      </m:sSubSup>
                      <m:r>
                        <a:rPr kumimoji="1" lang="is-IS"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oMath>
                  </m:oMathPara>
                </a14:m>
                <a:endParaRPr kumimoji="1" lang="en-US" altLang="zh-CN" sz="2400" b="0" dirty="0">
                  <a:ea typeface="Cambria Math" charset="0"/>
                  <a:cs typeface="Cambria Math" charset="0"/>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3302800" y="2970501"/>
                <a:ext cx="3573479" cy="448584"/>
              </a:xfrm>
              <a:prstGeom prst="rect">
                <a:avLst/>
              </a:prstGeom>
              <a:blipFill rotWithShape="0">
                <a:blip r:embed="rId17"/>
                <a:stretch>
                  <a:fillRect/>
                </a:stretch>
              </a:blipFill>
            </p:spPr>
            <p:txBody>
              <a:bodyPr/>
              <a:lstStyle/>
              <a:p>
                <a:r>
                  <a:rPr lang="zh-CN" altLang="en-US">
                    <a:noFill/>
                  </a:rPr>
                  <a:t> </a:t>
                </a:r>
              </a:p>
            </p:txBody>
          </p:sp>
        </mc:Fallback>
      </mc:AlternateContent>
      <p:sp>
        <p:nvSpPr>
          <p:cNvPr id="34" name="文本框 33"/>
          <p:cNvSpPr txBox="1"/>
          <p:nvPr/>
        </p:nvSpPr>
        <p:spPr>
          <a:xfrm>
            <a:off x="3446522" y="3952613"/>
            <a:ext cx="2599350"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与</a:t>
            </a:r>
            <a:r>
              <a:rPr kumimoji="1" lang="zh-CN" altLang="en-US" sz="2400">
                <a:latin typeface="Microsoft YaHei" charset="-122"/>
                <a:ea typeface="Microsoft YaHei" charset="-122"/>
                <a:cs typeface="Microsoft YaHei" charset="-122"/>
              </a:rPr>
              <a:t>目标函数有关</a:t>
            </a:r>
            <a:endParaRPr lang="en-US" altLang="zh-CN" sz="2400" dirty="0">
              <a:latin typeface="Microsoft YaHei" charset="-122"/>
              <a:ea typeface="Microsoft YaHei" charset="-122"/>
              <a:cs typeface="Microsoft YaHei" charset="-122"/>
            </a:endParaRPr>
          </a:p>
        </p:txBody>
      </p:sp>
      <p:cxnSp>
        <p:nvCxnSpPr>
          <p:cNvPr id="151" name="直线箭头连接符 150"/>
          <p:cNvCxnSpPr>
            <a:endCxn id="34" idx="1"/>
          </p:cNvCxnSpPr>
          <p:nvPr/>
        </p:nvCxnSpPr>
        <p:spPr bwMode="auto">
          <a:xfrm>
            <a:off x="2808487" y="4161394"/>
            <a:ext cx="638035" cy="2205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2" name="圖片 29"/>
          <p:cNvPicPr>
            <a:picLocks noChangeAspect="1"/>
          </p:cNvPicPr>
          <p:nvPr/>
        </p:nvPicPr>
        <p:blipFill>
          <a:blip r:embed="rId18"/>
          <a:stretch>
            <a:fillRect/>
          </a:stretch>
        </p:blipFill>
        <p:spPr>
          <a:xfrm>
            <a:off x="3665688" y="4720070"/>
            <a:ext cx="2785903" cy="1991404"/>
          </a:xfrm>
          <a:prstGeom prst="rect">
            <a:avLst/>
          </a:prstGeom>
        </p:spPr>
      </p:pic>
      <p:cxnSp>
        <p:nvCxnSpPr>
          <p:cNvPr id="153" name="直線接點 35"/>
          <p:cNvCxnSpPr>
            <a:cxnSpLocks/>
          </p:cNvCxnSpPr>
          <p:nvPr/>
        </p:nvCxnSpPr>
        <p:spPr>
          <a:xfrm flipV="1">
            <a:off x="4597492" y="4758440"/>
            <a:ext cx="1698083" cy="7325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文字方塊 41"/>
              <p:cNvSpPr txBox="1"/>
              <p:nvPr/>
            </p:nvSpPr>
            <p:spPr>
              <a:xfrm>
                <a:off x="5699057" y="6078931"/>
                <a:ext cx="561564" cy="448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b="0" i="1" smtClean="0">
                              <a:latin typeface="Cambria Math" charset="0"/>
                            </a:rPr>
                            <m:t>𝑛</m:t>
                          </m:r>
                        </m:sub>
                        <m:sup>
                          <m:r>
                            <a:rPr lang="en-US" altLang="zh-TW" sz="2400" b="0" i="1" smtClean="0">
                              <a:latin typeface="Cambria Math" charset="0"/>
                            </a:rPr>
                            <m:t>(</m:t>
                          </m:r>
                          <m:r>
                            <a:rPr lang="en-US" altLang="zh-TW" sz="2400" b="0" i="1" smtClean="0">
                              <a:latin typeface="Cambria Math" charset="0"/>
                            </a:rPr>
                            <m:t>𝐿</m:t>
                          </m:r>
                          <m:r>
                            <a:rPr lang="en-US" altLang="zh-TW" sz="2400" b="0" i="1" smtClean="0">
                              <a:latin typeface="Cambria Math" charset="0"/>
                            </a:rPr>
                            <m:t>)</m:t>
                          </m:r>
                        </m:sup>
                      </m:sSubSup>
                    </m:oMath>
                  </m:oMathPara>
                </a14:m>
                <a:endParaRPr lang="zh-TW" altLang="en-US" sz="2400" dirty="0"/>
              </a:p>
            </p:txBody>
          </p:sp>
        </mc:Choice>
        <mc:Fallback xmlns="">
          <p:sp>
            <p:nvSpPr>
              <p:cNvPr id="154" name="文字方塊 41"/>
              <p:cNvSpPr txBox="1">
                <a:spLocks noRot="1" noChangeAspect="1" noMove="1" noResize="1" noEditPoints="1" noAdjustHandles="1" noChangeArrowheads="1" noChangeShapeType="1" noTextEdit="1"/>
              </p:cNvSpPr>
              <p:nvPr/>
            </p:nvSpPr>
            <p:spPr>
              <a:xfrm>
                <a:off x="5699057" y="6078931"/>
                <a:ext cx="561564" cy="448584"/>
              </a:xfrm>
              <a:prstGeom prst="rect">
                <a:avLst/>
              </a:prstGeom>
              <a:blipFill rotWithShape="0">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字方塊 10"/>
              <p:cNvSpPr txBox="1"/>
              <p:nvPr/>
            </p:nvSpPr>
            <p:spPr>
              <a:xfrm>
                <a:off x="6416782" y="6339251"/>
                <a:ext cx="227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a:latin typeface="Cambria Math" panose="02040503050406030204" pitchFamily="18" charset="0"/>
                        </a:rPr>
                        <m:t>𝑧</m:t>
                      </m:r>
                    </m:oMath>
                  </m:oMathPara>
                </a14:m>
                <a:endParaRPr lang="zh-TW" altLang="en-US" sz="2400" dirty="0"/>
              </a:p>
            </p:txBody>
          </p:sp>
        </mc:Choice>
        <mc:Fallback xmlns="">
          <p:sp>
            <p:nvSpPr>
              <p:cNvPr id="155" name="文字方塊 10"/>
              <p:cNvSpPr txBox="1">
                <a:spLocks noRot="1" noChangeAspect="1" noMove="1" noResize="1" noEditPoints="1" noAdjustHandles="1" noChangeArrowheads="1" noChangeShapeType="1" noTextEdit="1"/>
              </p:cNvSpPr>
              <p:nvPr/>
            </p:nvSpPr>
            <p:spPr>
              <a:xfrm>
                <a:off x="6416782" y="6339251"/>
                <a:ext cx="227626" cy="369332"/>
              </a:xfrm>
              <a:prstGeom prst="rect">
                <a:avLst/>
              </a:prstGeom>
              <a:blipFill rotWithShape="0">
                <a:blip r:embed="rId20"/>
                <a:stretch>
                  <a:fillRect l="-16216" r="-13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字方塊 43"/>
              <p:cNvSpPr txBox="1"/>
              <p:nvPr/>
            </p:nvSpPr>
            <p:spPr>
              <a:xfrm>
                <a:off x="4221026" y="4656654"/>
                <a:ext cx="6780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b="0" i="1" smtClean="0">
                          <a:latin typeface="Cambria Math" charset="0"/>
                          <a:ea typeface="Cambria Math" charset="0"/>
                          <a:cs typeface="Cambria Math" charset="0"/>
                        </a:rPr>
                        <m:t>𝜎</m:t>
                      </m:r>
                      <m:r>
                        <a:rPr lang="en-US" altLang="zh-TW" sz="2400" b="0" i="1" smtClean="0">
                          <a:latin typeface="Cambria Math" charset="0"/>
                          <a:ea typeface="Cambria Math" charset="0"/>
                          <a:cs typeface="Cambria Math" charset="0"/>
                        </a:rPr>
                        <m:t>(</m:t>
                      </m:r>
                      <m:r>
                        <a:rPr lang="en-US" altLang="zh-TW" sz="2400" b="0" i="1" smtClean="0">
                          <a:latin typeface="Cambria Math" charset="0"/>
                          <a:ea typeface="Cambria Math" charset="0"/>
                          <a:cs typeface="Cambria Math" charset="0"/>
                        </a:rPr>
                        <m:t>𝑧</m:t>
                      </m:r>
                      <m:r>
                        <a:rPr lang="en-US" altLang="zh-TW" sz="2400" b="0" i="1" smtClean="0">
                          <a:latin typeface="Cambria Math" charset="0"/>
                          <a:ea typeface="Cambria Math" charset="0"/>
                          <a:cs typeface="Cambria Math" charset="0"/>
                        </a:rPr>
                        <m:t>)</m:t>
                      </m:r>
                    </m:oMath>
                  </m:oMathPara>
                </a14:m>
                <a:endParaRPr lang="zh-TW" altLang="en-US" sz="2400" dirty="0"/>
              </a:p>
            </p:txBody>
          </p:sp>
        </mc:Choice>
        <mc:Fallback xmlns="">
          <p:sp>
            <p:nvSpPr>
              <p:cNvPr id="156" name="文字方塊 43"/>
              <p:cNvSpPr txBox="1">
                <a:spLocks noRot="1" noChangeAspect="1" noMove="1" noResize="1" noEditPoints="1" noAdjustHandles="1" noChangeArrowheads="1" noChangeShapeType="1" noTextEdit="1"/>
              </p:cNvSpPr>
              <p:nvPr/>
            </p:nvSpPr>
            <p:spPr>
              <a:xfrm>
                <a:off x="4221026" y="4656654"/>
                <a:ext cx="678071" cy="369332"/>
              </a:xfrm>
              <a:prstGeom prst="rect">
                <a:avLst/>
              </a:prstGeom>
              <a:blipFill rotWithShape="0">
                <a:blip r:embed="rId21"/>
                <a:stretch>
                  <a:fillRect l="-4464" r="-14286" b="-35000"/>
                </a:stretch>
              </a:blipFill>
            </p:spPr>
            <p:txBody>
              <a:bodyPr/>
              <a:lstStyle/>
              <a:p>
                <a:r>
                  <a:rPr lang="zh-CN" altLang="en-US">
                    <a:noFill/>
                  </a:rPr>
                  <a:t> </a:t>
                </a:r>
              </a:p>
            </p:txBody>
          </p:sp>
        </mc:Fallback>
      </mc:AlternateContent>
      <p:cxnSp>
        <p:nvCxnSpPr>
          <p:cNvPr id="157" name="直線接點 34"/>
          <p:cNvCxnSpPr>
            <a:cxnSpLocks/>
          </p:cNvCxnSpPr>
          <p:nvPr/>
        </p:nvCxnSpPr>
        <p:spPr>
          <a:xfrm flipV="1">
            <a:off x="5548046" y="5125867"/>
            <a:ext cx="0" cy="77775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p:cNvSpPr txBox="1"/>
              <p:nvPr/>
            </p:nvSpPr>
            <p:spPr>
              <a:xfrm>
                <a:off x="5701998" y="907493"/>
                <a:ext cx="5577154" cy="1119217"/>
              </a:xfrm>
              <a:prstGeom prst="rect">
                <a:avLst/>
              </a:prstGeom>
              <a:noFill/>
            </p:spPr>
            <p:txBody>
              <a:bodyPr wrap="square" rtlCol="0">
                <a:spAutoFit/>
              </a:bodyPr>
              <a:lstStyle/>
              <a:p>
                <a:pPr marL="457200" indent="-457200">
                  <a:lnSpc>
                    <a:spcPct val="120000"/>
                  </a:lnSpc>
                  <a:buAutoNum type="arabicPeriod"/>
                </a:pPr>
                <a:r>
                  <a:rPr lang="zh-CN" altLang="en-US" sz="2800" dirty="0">
                    <a:latin typeface="Microsoft YaHei" charset="-122"/>
                    <a:ea typeface="Microsoft YaHei" charset="-122"/>
                    <a:cs typeface="Microsoft YaHei" charset="-122"/>
                  </a:rPr>
                  <a:t>怎样计算</a:t>
                </a:r>
                <a:r>
                  <a:rPr lang="en-US" altLang="zh-CN" sz="2800" dirty="0">
                    <a:latin typeface="Microsoft YaHei" charset="-122"/>
                    <a:ea typeface="Microsoft YaHei" charset="-122"/>
                    <a:cs typeface="Microsoft YaHei" charset="-122"/>
                  </a:rPr>
                  <a:t> </a:t>
                </a:r>
                <a14:m>
                  <m:oMath xmlns:m="http://schemas.openxmlformats.org/officeDocument/2006/math">
                    <m:sSup>
                      <m:sSupPr>
                        <m:ctrlPr>
                          <a:rPr lang="en-US" altLang="zh-CN" sz="2800" i="1" smtClean="0">
                            <a:latin typeface="Cambria Math" panose="02040503050406030204" pitchFamily="18" charset="0"/>
                            <a:ea typeface="Microsoft YaHei" charset="-122"/>
                            <a:cs typeface="Microsoft YaHei" charset="-122"/>
                          </a:rPr>
                        </m:ctrlPr>
                      </m:sSupPr>
                      <m:e>
                        <m:r>
                          <a:rPr lang="en-US" altLang="zh-CN" sz="2800" b="1" i="0" smtClean="0">
                            <a:latin typeface="Cambria Math" charset="0"/>
                            <a:ea typeface="Microsoft YaHei" charset="-122"/>
                            <a:cs typeface="Microsoft YaHei" charset="-122"/>
                          </a:rPr>
                          <m:t>𝛅</m:t>
                        </m:r>
                      </m:e>
                      <m:sup>
                        <m:r>
                          <a:rPr lang="en-US" altLang="zh-CN" sz="2800" b="0" i="1" smtClean="0">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𝐿</m:t>
                        </m:r>
                        <m:r>
                          <a:rPr lang="en-US" altLang="zh-CN" sz="2800" b="0" i="1" smtClean="0">
                            <a:latin typeface="Cambria Math" charset="0"/>
                            <a:ea typeface="Microsoft YaHei" charset="-122"/>
                            <a:cs typeface="Microsoft YaHei" charset="-122"/>
                          </a:rPr>
                          <m:t>)</m:t>
                        </m:r>
                      </m:sup>
                    </m:sSup>
                  </m:oMath>
                </a14:m>
                <a:endParaRPr lang="en-US" altLang="zh-CN" sz="2800" dirty="0">
                  <a:latin typeface="Microsoft YaHei" charset="-122"/>
                  <a:ea typeface="Microsoft YaHei" charset="-122"/>
                  <a:cs typeface="Microsoft YaHei" charset="-122"/>
                </a:endParaRPr>
              </a:p>
              <a:p>
                <a:pPr marL="457200" indent="-457200">
                  <a:lnSpc>
                    <a:spcPct val="120000"/>
                  </a:lnSpc>
                  <a:buAutoNum type="arabicPeriod"/>
                </a:pPr>
                <a14:m>
                  <m:oMath xmlns:m="http://schemas.openxmlformats.org/officeDocument/2006/math">
                    <m:sSup>
                      <m:sSupPr>
                        <m:ctrlPr>
                          <a:rPr lang="en-US" altLang="zh-CN" sz="2800" i="1">
                            <a:latin typeface="Cambria Math" panose="02040503050406030204" pitchFamily="18"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i="1">
                            <a:latin typeface="Cambria Math" charset="0"/>
                            <a:ea typeface="Microsoft YaHei" charset="-122"/>
                            <a:cs typeface="Microsoft YaHei" charset="-122"/>
                          </a:rPr>
                          <m:t>)</m:t>
                        </m:r>
                      </m:sup>
                    </m:sSup>
                  </m:oMath>
                </a14:m>
                <a:r>
                  <a:rPr lang="en-US" altLang="zh-CN" sz="280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和</a:t>
                </a:r>
                <a:r>
                  <a:rPr lang="en-US" altLang="zh-CN" sz="2800" dirty="0">
                    <a:latin typeface="Microsoft YaHei" charset="-122"/>
                    <a:ea typeface="Microsoft YaHei" charset="-122"/>
                    <a:cs typeface="Microsoft YaHei" charset="-122"/>
                  </a:rPr>
                  <a:t> </a:t>
                </a:r>
                <a14:m>
                  <m:oMath xmlns:m="http://schemas.openxmlformats.org/officeDocument/2006/math">
                    <m:sSup>
                      <m:sSupPr>
                        <m:ctrlPr>
                          <a:rPr lang="en-US" altLang="zh-CN" sz="2800" i="1">
                            <a:latin typeface="Cambria Math" panose="02040503050406030204" pitchFamily="18"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b="0" i="1" smtClean="0">
                            <a:latin typeface="Cambria Math" charset="0"/>
                            <a:ea typeface="Microsoft YaHei" charset="-122"/>
                            <a:cs typeface="Microsoft YaHei" charset="-122"/>
                          </a:rPr>
                          <m:t>+1)</m:t>
                        </m:r>
                      </m:sup>
                    </m:sSup>
                  </m:oMath>
                </a14:m>
                <a:r>
                  <a:rPr lang="zh-CN" altLang="en-US" sz="2800" dirty="0">
                    <a:latin typeface="Microsoft YaHei" charset="-122"/>
                    <a:ea typeface="Microsoft YaHei" charset="-122"/>
                    <a:cs typeface="Microsoft YaHei" charset="-122"/>
                  </a:rPr>
                  <a:t>之间的关系</a:t>
                </a:r>
                <a:r>
                  <a:rPr lang="en-US" altLang="zh-CN" sz="2800" dirty="0">
                    <a:latin typeface="Microsoft YaHei" charset="-122"/>
                    <a:ea typeface="Microsoft YaHei" charset="-122"/>
                    <a:cs typeface="Microsoft YaHei" charset="-122"/>
                  </a:rPr>
                  <a:t> </a:t>
                </a:r>
                <a:endParaRPr lang="en-US" altLang="zh-CN" sz="2800" dirty="0">
                  <a:effectLst/>
                  <a:latin typeface="Microsoft YaHei" charset="-122"/>
                  <a:ea typeface="Microsoft YaHei" charset="-122"/>
                  <a:cs typeface="Microsoft YaHei" charset="-122"/>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5701998" y="907493"/>
                <a:ext cx="5577154" cy="1119217"/>
              </a:xfrm>
              <a:prstGeom prst="rect">
                <a:avLst/>
              </a:prstGeom>
              <a:blipFill rotWithShape="0">
                <a:blip r:embed="rId22"/>
                <a:stretch>
                  <a:fillRect l="-2514" t="-3825"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字方塊 69"/>
              <p:cNvSpPr txBox="1"/>
              <p:nvPr/>
            </p:nvSpPr>
            <p:spPr>
              <a:xfrm>
                <a:off x="7170450" y="2227371"/>
                <a:ext cx="1886039" cy="830997"/>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zh-CN" altLang="en-US" sz="2400" b="0" i="1" dirty="0" smtClean="0">
                        <a:latin typeface="Cambria Math" charset="0"/>
                        <a:ea typeface="Microsoft YaHei" charset="-122"/>
                        <a:cs typeface="Microsoft YaHei" charset="-122"/>
                      </a:rPr>
                      <m:t>层</m:t>
                    </m:r>
                  </m:oMath>
                </a14:m>
                <a:endParaRPr lang="en-US" altLang="zh-CN" sz="2400" b="0" dirty="0">
                  <a:latin typeface="Microsoft YaHei" charset="-122"/>
                  <a:ea typeface="Microsoft YaHei" charset="-122"/>
                  <a:cs typeface="Microsoft YaHei" charset="-122"/>
                </a:endParaRPr>
              </a:p>
              <a:p>
                <a:pPr algn="ctr"/>
                <a:r>
                  <a:rPr lang="zh-CN" altLang="en-US" sz="2400" dirty="0">
                    <a:latin typeface="Microsoft YaHei" charset="-122"/>
                    <a:ea typeface="Microsoft YaHei" charset="-122"/>
                    <a:cs typeface="Microsoft YaHei" charset="-122"/>
                  </a:rPr>
                  <a:t>（输出层）</a:t>
                </a:r>
                <a:endParaRPr lang="zh-TW" altLang="en-US" sz="2400" dirty="0">
                  <a:latin typeface="Microsoft YaHei" charset="-122"/>
                  <a:ea typeface="Microsoft YaHei" charset="-122"/>
                  <a:cs typeface="Microsoft YaHei" charset="-122"/>
                </a:endParaRPr>
              </a:p>
            </p:txBody>
          </p:sp>
        </mc:Choice>
        <mc:Fallback xmlns="">
          <p:sp>
            <p:nvSpPr>
              <p:cNvPr id="42" name="文字方塊 69"/>
              <p:cNvSpPr txBox="1">
                <a:spLocks noRot="1" noChangeAspect="1" noMove="1" noResize="1" noEditPoints="1" noAdjustHandles="1" noChangeArrowheads="1" noChangeShapeType="1" noTextEdit="1"/>
              </p:cNvSpPr>
              <p:nvPr/>
            </p:nvSpPr>
            <p:spPr>
              <a:xfrm>
                <a:off x="7170450" y="2227371"/>
                <a:ext cx="1886039" cy="830997"/>
              </a:xfrm>
              <a:prstGeom prst="rect">
                <a:avLst/>
              </a:prstGeom>
              <a:blipFill rotWithShape="0">
                <a:blip r:embed="rId23"/>
                <a:stretch>
                  <a:fillRect l="-323" t="-5839" b="-153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11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P spid="155" grpId="0"/>
      <p:bldP spid="15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panose="02040503050406030204" pitchFamily="18"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panose="02040503050406030204" pitchFamily="18"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zh-CN" altLang="en-US">
                    <a:noFill/>
                  </a:rPr>
                  <a:t> </a:t>
                </a:r>
              </a:p>
            </p:txBody>
          </p:sp>
        </mc:Fallback>
      </mc:AlternateContent>
      <p:grpSp>
        <p:nvGrpSpPr>
          <p:cNvPr id="48" name="组 47"/>
          <p:cNvGrpSpPr/>
          <p:nvPr/>
        </p:nvGrpSpPr>
        <p:grpSpPr>
          <a:xfrm>
            <a:off x="1140455" y="1024085"/>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panose="02040503050406030204" pitchFamily="18" charset="0"/>
                                <a:ea typeface="Cambria Math" charset="0"/>
                                <a:cs typeface="Cambria Math" charset="0"/>
                              </a:rPr>
                            </m:ctrlPr>
                          </m:fPr>
                          <m:num>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panose="02040503050406030204" pitchFamily="18"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3"/>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文本框 3"/>
              <p:cNvSpPr txBox="1"/>
              <p:nvPr/>
            </p:nvSpPr>
            <p:spPr>
              <a:xfrm>
                <a:off x="927748" y="2578431"/>
                <a:ext cx="2045881" cy="2504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𝑛</m:t>
                          </m:r>
                        </m:sub>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bSup>
                      <m:r>
                        <a:rPr kumimoji="1" lang="en-US" altLang="zh-CN" sz="2400" b="0" i="1" smtClean="0">
                          <a:latin typeface="Cambria Math" charset="0"/>
                        </a:rPr>
                        <m:t>=</m:t>
                      </m:r>
                      <m:f>
                        <m:fPr>
                          <m:ctrlPr>
                            <a:rPr kumimoji="1" lang="mr-IN" altLang="zh-CN" sz="2400" b="0" i="1" smtClean="0">
                              <a:latin typeface="Cambria Math" panose="02040503050406030204" pitchFamily="18" charset="0"/>
                            </a:rPr>
                          </m:ctrlPr>
                        </m:fPr>
                        <m:num>
                          <m:r>
                            <a:rPr kumimoji="1" lang="mr-IN"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b="0" i="1" smtClean="0">
                              <a:latin typeface="Cambria Math" charset="0"/>
                              <a:ea typeface="Cambria Math" charset="0"/>
                              <a:cs typeface="Cambria Math" charset="0"/>
                            </a:rPr>
                            <m:t>𝜕</m:t>
                          </m:r>
                          <m:sSubSup>
                            <m:sSubSupPr>
                              <m:ctrlPr>
                                <a:rPr kumimoji="1" lang="en-US" altLang="zh-CN" sz="2400" b="0" i="1" smtClean="0">
                                  <a:latin typeface="Cambria Math" panose="02040503050406030204" pitchFamily="18"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𝑛</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𝐿</m:t>
                              </m:r>
                              <m:r>
                                <a:rPr kumimoji="1" lang="en-US" altLang="zh-CN" sz="2400" b="0" i="1" smtClean="0">
                                  <a:latin typeface="Cambria Math" charset="0"/>
                                  <a:ea typeface="Cambria Math" charset="0"/>
                                  <a:cs typeface="Cambria Math" charset="0"/>
                                </a:rPr>
                                <m:t>)</m:t>
                              </m:r>
                            </m:sup>
                          </m:sSubSup>
                        </m:den>
                      </m:f>
                    </m:oMath>
                  </m:oMathPara>
                </a14:m>
                <a:endParaRPr kumimoji="1" lang="en-US" altLang="zh-CN" sz="2400" b="0" dirty="0"/>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m:t>
                      </m:r>
                      <m:f>
                        <m:fPr>
                          <m:ctrlPr>
                            <a:rPr kumimoji="1" lang="mr-IN" altLang="zh-CN" sz="2400" i="1">
                              <a:latin typeface="Cambria Math" panose="02040503050406030204" pitchFamily="18" charset="0"/>
                            </a:rPr>
                          </m:ctrlPr>
                        </m:fPr>
                        <m:num>
                          <m:r>
                            <a:rPr kumimoji="1" lang="mr-IN" altLang="zh-CN" sz="2400" i="1">
                              <a:latin typeface="Cambria Math" charset="0"/>
                              <a:ea typeface="Cambria Math" charset="0"/>
                              <a:cs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Sub>
                        </m:num>
                        <m:den>
                          <m:r>
                            <a:rPr kumimoji="1" lang="mr-IN" altLang="zh-CN" sz="2400" i="1">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den>
                      </m:f>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a:latin typeface="Cambria Math" charset="0"/>
                              <a:ea typeface="Cambria Math" charset="0"/>
                              <a:cs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Sub>
                        </m:den>
                      </m:f>
                    </m:oMath>
                  </m:oMathPara>
                </a14:m>
                <a:endParaRPr kumimoji="1" lang="en-US" altLang="zh-CN" sz="2400" dirty="0"/>
              </a:p>
              <a:p>
                <a:pPr/>
                <a14:m>
                  <m:oMathPara xmlns:m="http://schemas.openxmlformats.org/officeDocument/2006/math">
                    <m:oMathParaPr>
                      <m:jc m:val="centerGroup"/>
                    </m:oMathParaPr>
                    <m:oMath xmlns:m="http://schemas.openxmlformats.org/officeDocument/2006/math">
                      <m:sSubSup>
                        <m:sSubSupPr>
                          <m:ctrlPr>
                            <a:rPr kumimoji="1" lang="en-US" altLang="zh-CN" sz="2400" i="1">
                              <a:latin typeface="Cambria Math" panose="02040503050406030204" pitchFamily="18" charset="0"/>
                              <a:ea typeface="Cambria Math" charset="0"/>
                              <a:cs typeface="Cambria Math" charset="0"/>
                            </a:rPr>
                          </m:ctrlPr>
                        </m:sSubSupPr>
                        <m:e>
                          <m:sSup>
                            <m:sSupPr>
                              <m:ctrlPr>
                                <a:rPr kumimoji="1" lang="en-US" altLang="zh-CN" sz="2400" i="1">
                                  <a:latin typeface="Cambria Math" panose="02040503050406030204" pitchFamily="18" charset="0"/>
                                  <a:ea typeface="Cambria Math" charset="0"/>
                                  <a:cs typeface="Cambria Math" charset="0"/>
                                </a:rPr>
                              </m:ctrlPr>
                            </m:sSupPr>
                            <m:e>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𝜎</m:t>
                              </m:r>
                            </m:e>
                            <m:sup>
                              <m:r>
                                <a:rPr kumimoji="1" lang="en-US" altLang="zh-CN" sz="2400" i="1">
                                  <a:latin typeface="Cambria Math" charset="0"/>
                                  <a:ea typeface="Cambria Math" charset="0"/>
                                  <a:cs typeface="Cambria Math" charset="0"/>
                                </a:rPr>
                                <m:t>′</m:t>
                              </m:r>
                            </m:sup>
                          </m:s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𝑛</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𝐿</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f>
                        <m:fPr>
                          <m:ctrlPr>
                            <a:rPr kumimoji="1" lang="mr-IN" altLang="zh-CN" sz="2400" i="1">
                              <a:latin typeface="Cambria Math" panose="02040503050406030204" pitchFamily="18"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a:latin typeface="Cambria Math" charset="0"/>
                              <a:ea typeface="Cambria Math" charset="0"/>
                              <a:cs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Sub>
                        </m:den>
                      </m:f>
                    </m:oMath>
                  </m:oMathPara>
                </a14:m>
                <a:endParaRPr kumimoji="1"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927748" y="2578431"/>
                <a:ext cx="2045881" cy="250472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884578" y="2578431"/>
                <a:ext cx="2880532" cy="2357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ea typeface="Cambria Math" charset="0"/>
                              <a:cs typeface="Cambria Math" charset="0"/>
                            </a:rPr>
                          </m:ctrlPr>
                        </m:sSupPr>
                        <m:e>
                          <m:r>
                            <a:rPr kumimoji="1" lang="en-US" altLang="zh-CN" sz="2400" i="1">
                              <a:latin typeface="Cambria Math" charset="0"/>
                              <a:ea typeface="Cambria Math" charset="0"/>
                              <a:cs typeface="Cambria Math" charset="0"/>
                            </a:rPr>
                            <m:t>𝜎</m:t>
                          </m:r>
                        </m:e>
                        <m:sup>
                          <m:r>
                            <a:rPr kumimoji="1" lang="en-US" altLang="zh-CN" sz="2400" b="0" i="1" smtClean="0">
                              <a:latin typeface="Cambria Math" charset="0"/>
                              <a:ea typeface="Cambria Math" charset="0"/>
                              <a:cs typeface="Cambria Math" charset="0"/>
                            </a:rPr>
                            <m:t>′</m:t>
                          </m:r>
                        </m:sup>
                      </m:sSup>
                      <m:d>
                        <m:dPr>
                          <m:ctrlPr>
                            <a:rPr kumimoji="1" lang="en-US" altLang="zh-CN" sz="2400" b="0" i="1" smtClean="0">
                              <a:latin typeface="Cambria Math" panose="02040503050406030204" pitchFamily="18" charset="0"/>
                            </a:rPr>
                          </m:ctrlPr>
                        </m:dPr>
                        <m:e>
                          <m:sSup>
                            <m:sSupPr>
                              <m:ctrlPr>
                                <a:rPr kumimoji="1" lang="en-US" altLang="zh-CN" sz="2400" b="0" i="1" smtClean="0">
                                  <a:latin typeface="Cambria Math" panose="02040503050406030204" pitchFamily="18" charset="0"/>
                                </a:rPr>
                              </m:ctrlPr>
                            </m:sSupPr>
                            <m:e>
                              <m:r>
                                <a:rPr kumimoji="1" lang="en-US" altLang="zh-CN" sz="2400" b="1" i="1" smtClean="0">
                                  <a:latin typeface="Cambria Math" charset="0"/>
                                </a:rPr>
                                <m:t>𝒛</m:t>
                              </m:r>
                            </m:e>
                            <m:sup>
                              <m:d>
                                <m:dPr>
                                  <m:ctrlPr>
                                    <a:rPr kumimoji="1" lang="en-US" altLang="zh-CN" sz="2400" b="0" i="1" smtClean="0">
                                      <a:latin typeface="Cambria Math" panose="02040503050406030204" pitchFamily="18" charset="0"/>
                                    </a:rPr>
                                  </m:ctrlPr>
                                </m:dPr>
                                <m:e>
                                  <m:r>
                                    <a:rPr kumimoji="1" lang="en-US" altLang="zh-CN" sz="2400" b="0" i="1" smtClean="0">
                                      <a:latin typeface="Cambria Math" charset="0"/>
                                    </a:rPr>
                                    <m:t>𝐿</m:t>
                                  </m:r>
                                </m:e>
                              </m:d>
                            </m:sup>
                          </m:sSup>
                        </m:e>
                      </m:d>
                      <m:r>
                        <a:rPr kumimoji="1" lang="en-US" altLang="zh-CN" sz="2400" b="0" i="1" smtClean="0">
                          <a:latin typeface="Cambria Math" charset="0"/>
                        </a:rPr>
                        <m:t>=</m:t>
                      </m:r>
                      <m:d>
                        <m:dPr>
                          <m:begChr m:val="["/>
                          <m:endChr m:val="]"/>
                          <m:ctrlPr>
                            <a:rPr kumimoji="1" lang="mr-IN" altLang="zh-CN" sz="2400" b="0" i="1" smtClean="0">
                              <a:latin typeface="Cambria Math" panose="02040503050406030204" pitchFamily="18" charset="0"/>
                            </a:rPr>
                          </m:ctrlPr>
                        </m:dPr>
                        <m:e>
                          <m:m>
                            <m:mPr>
                              <m:mcs>
                                <m:mc>
                                  <m:mcPr>
                                    <m:count m:val="1"/>
                                    <m:mcJc m:val="center"/>
                                  </m:mcPr>
                                </m:mc>
                              </m:mcs>
                              <m:ctrlPr>
                                <a:rPr kumimoji="1" lang="mr-IN" altLang="zh-CN" sz="2400" b="0" i="1" smtClean="0">
                                  <a:latin typeface="Cambria Math" panose="02040503050406030204" pitchFamily="18" charset="0"/>
                                </a:rPr>
                              </m:ctrlPr>
                            </m:mPr>
                            <m:mr>
                              <m:e>
                                <m:sSup>
                                  <m:sSupPr>
                                    <m:ctrlPr>
                                      <a:rPr kumimoji="1" lang="en-US" altLang="zh-CN" sz="2400" i="1">
                                        <a:latin typeface="Cambria Math" panose="02040503050406030204" pitchFamily="18"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rPr>
                                      <m:t>′</m:t>
                                    </m:r>
                                  </m:sup>
                                </m:sSup>
                                <m:d>
                                  <m:dPr>
                                    <m:ctrlPr>
                                      <a:rPr kumimoji="1" lang="en-US" altLang="zh-CN" sz="2400" i="1">
                                        <a:latin typeface="Cambria Math" panose="02040503050406030204" pitchFamily="18" charset="0"/>
                                      </a:rPr>
                                    </m:ctrlPr>
                                  </m:dPr>
                                  <m:e>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rPr>
                                          <m:t>𝑧</m:t>
                                        </m:r>
                                      </m:e>
                                      <m:sub>
                                        <m:r>
                                          <a:rPr kumimoji="1" lang="en-US" altLang="zh-CN" sz="2400" b="0" i="1" smtClean="0">
                                            <a:latin typeface="Cambria Math" charset="0"/>
                                          </a:rPr>
                                          <m:t>1</m:t>
                                        </m:r>
                                      </m:sub>
                                      <m:sup>
                                        <m:d>
                                          <m:dPr>
                                            <m:ctrlPr>
                                              <a:rPr kumimoji="1" lang="en-US" altLang="zh-CN" sz="2400" i="1">
                                                <a:latin typeface="Cambria Math" panose="02040503050406030204" pitchFamily="18" charset="0"/>
                                              </a:rPr>
                                            </m:ctrlPr>
                                          </m:dPr>
                                          <m:e>
                                            <m:r>
                                              <a:rPr kumimoji="1" lang="en-US" altLang="zh-CN" sz="2400" i="1">
                                                <a:latin typeface="Cambria Math" charset="0"/>
                                              </a:rPr>
                                              <m:t>𝐿</m:t>
                                            </m:r>
                                          </m:e>
                                        </m:d>
                                      </m:sup>
                                    </m:sSubSup>
                                  </m:e>
                                </m:d>
                              </m:e>
                            </m:mr>
                            <m:mr>
                              <m:e>
                                <m:sSup>
                                  <m:sSupPr>
                                    <m:ctrlPr>
                                      <a:rPr kumimoji="1" lang="en-US" altLang="zh-CN" sz="2400" i="1">
                                        <a:latin typeface="Cambria Math" panose="02040503050406030204" pitchFamily="18"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rPr>
                                      <m:t>′</m:t>
                                    </m:r>
                                  </m:sup>
                                </m:sSup>
                                <m:d>
                                  <m:dPr>
                                    <m:ctrlPr>
                                      <a:rPr kumimoji="1" lang="en-US" altLang="zh-CN" sz="2400" i="1">
                                        <a:latin typeface="Cambria Math" panose="02040503050406030204" pitchFamily="18" charset="0"/>
                                      </a:rPr>
                                    </m:ctrlPr>
                                  </m:dP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𝑧</m:t>
                                        </m:r>
                                      </m:e>
                                      <m:sub>
                                        <m:r>
                                          <a:rPr kumimoji="1" lang="en-US" altLang="zh-CN" sz="2400" b="0" i="1" smtClean="0">
                                            <a:latin typeface="Cambria Math" charset="0"/>
                                          </a:rPr>
                                          <m:t>2</m:t>
                                        </m:r>
                                      </m:sub>
                                      <m:sup>
                                        <m:d>
                                          <m:dPr>
                                            <m:ctrlPr>
                                              <a:rPr kumimoji="1" lang="en-US" altLang="zh-CN" sz="2400" i="1">
                                                <a:latin typeface="Cambria Math" panose="02040503050406030204" pitchFamily="18" charset="0"/>
                                              </a:rPr>
                                            </m:ctrlPr>
                                          </m:dPr>
                                          <m:e>
                                            <m:r>
                                              <a:rPr kumimoji="1" lang="en-US" altLang="zh-CN" sz="2400" i="1">
                                                <a:latin typeface="Cambria Math" charset="0"/>
                                              </a:rPr>
                                              <m:t>𝐿</m:t>
                                            </m:r>
                                          </m:e>
                                        </m:d>
                                      </m:sup>
                                    </m:sSubSup>
                                  </m:e>
                                </m:d>
                              </m:e>
                            </m:mr>
                            <m:mr>
                              <m:e>
                                <m:eqArr>
                                  <m:eqArrPr>
                                    <m:ctrlPr>
                                      <a:rPr kumimoji="1" lang="mr-IN" altLang="zh-CN" sz="2400" b="0" i="1" smtClean="0">
                                        <a:latin typeface="Cambria Math" panose="02040503050406030204" pitchFamily="18" charset="0"/>
                                        <a:ea typeface="Cambria Math" charset="0"/>
                                        <a:cs typeface="Cambria Math" charset="0"/>
                                      </a:rPr>
                                    </m:ctrlPr>
                                  </m:eqArrPr>
                                  <m:e>
                                    <m:r>
                                      <a:rPr kumimoji="1" lang="mr-IN" altLang="zh-CN" sz="2400" b="0" i="1" smtClean="0">
                                        <a:latin typeface="Cambria Math" charset="0"/>
                                        <a:ea typeface="Cambria Math" charset="0"/>
                                        <a:cs typeface="Cambria Math" charset="0"/>
                                      </a:rPr>
                                      <m:t>⋮</m:t>
                                    </m:r>
                                  </m:e>
                                  <m:e>
                                    <m:sSup>
                                      <m:sSupPr>
                                        <m:ctrlPr>
                                          <a:rPr kumimoji="1" lang="en-US" altLang="zh-CN" sz="2400" i="1">
                                            <a:latin typeface="Cambria Math" panose="02040503050406030204" pitchFamily="18"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rPr>
                                          <m:t>′</m:t>
                                        </m:r>
                                      </m:sup>
                                    </m:sSup>
                                    <m:d>
                                      <m:dPr>
                                        <m:ctrlPr>
                                          <a:rPr kumimoji="1" lang="en-US" altLang="zh-CN" sz="2400" i="1">
                                            <a:latin typeface="Cambria Math" panose="02040503050406030204" pitchFamily="18" charset="0"/>
                                          </a:rPr>
                                        </m:ctrlPr>
                                      </m:dPr>
                                      <m:e>
                                        <m:sSubSup>
                                          <m:sSubSupPr>
                                            <m:ctrlPr>
                                              <a:rPr kumimoji="1" lang="en-US" altLang="zh-CN" sz="2400" i="1">
                                                <a:latin typeface="Cambria Math" panose="02040503050406030204" pitchFamily="18" charset="0"/>
                                              </a:rPr>
                                            </m:ctrlPr>
                                          </m:sSubSupPr>
                                          <m:e>
                                            <m:r>
                                              <a:rPr kumimoji="1" lang="en-US" altLang="zh-CN" sz="2400" i="1">
                                                <a:latin typeface="Cambria Math" charset="0"/>
                                              </a:rPr>
                                              <m:t>𝑧</m:t>
                                            </m:r>
                                          </m:e>
                                          <m:sub>
                                            <m:r>
                                              <a:rPr kumimoji="1" lang="en-US" altLang="zh-CN" sz="2400" b="0" i="1" smtClean="0">
                                                <a:latin typeface="Cambria Math" charset="0"/>
                                              </a:rPr>
                                              <m:t>𝑛</m:t>
                                            </m:r>
                                          </m:sub>
                                          <m:sup>
                                            <m:d>
                                              <m:dPr>
                                                <m:ctrlPr>
                                                  <a:rPr kumimoji="1" lang="en-US" altLang="zh-CN" sz="2400" i="1">
                                                    <a:latin typeface="Cambria Math" panose="02040503050406030204" pitchFamily="18" charset="0"/>
                                                  </a:rPr>
                                                </m:ctrlPr>
                                              </m:dPr>
                                              <m:e>
                                                <m:r>
                                                  <a:rPr kumimoji="1" lang="en-US" altLang="zh-CN" sz="2400" i="1">
                                                    <a:latin typeface="Cambria Math" charset="0"/>
                                                  </a:rPr>
                                                  <m:t>𝐿</m:t>
                                                </m:r>
                                              </m:e>
                                            </m:d>
                                          </m:sup>
                                        </m:sSubSup>
                                      </m:e>
                                    </m:d>
                                  </m:e>
                                  <m:e>
                                    <m:r>
                                      <a:rPr kumimoji="1" lang="en-US" altLang="zh-CN" sz="2400" i="1" smtClean="0">
                                        <a:latin typeface="Cambria Math" charset="0"/>
                                        <a:ea typeface="Cambria Math" charset="0"/>
                                        <a:cs typeface="Cambria Math" charset="0"/>
                                      </a:rPr>
                                      <m:t>⋮</m:t>
                                    </m:r>
                                  </m:e>
                                </m:eqArr>
                              </m:e>
                            </m:mr>
                          </m:m>
                        </m:e>
                      </m:d>
                    </m:oMath>
                  </m:oMathPara>
                </a14:m>
                <a:endParaRPr kumimoji="1"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3884578" y="2578431"/>
                <a:ext cx="2880532" cy="235769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439891" y="2680855"/>
                <a:ext cx="2452210" cy="1726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d>
                        <m:dPr>
                          <m:ctrlPr>
                            <a:rPr kumimoji="1" lang="en-US" altLang="zh-CN" sz="2400" b="0" i="1" smtClean="0">
                              <a:latin typeface="Cambria Math" panose="02040503050406030204" pitchFamily="18" charset="0"/>
                              <a:ea typeface="Cambria Math" charset="0"/>
                              <a:cs typeface="Cambria Math" charset="0"/>
                            </a:rPr>
                          </m:ctrlPr>
                        </m:dPr>
                        <m:e>
                          <m:acc>
                            <m:accPr>
                              <m:chr m:val="̂"/>
                              <m:ctrlPr>
                                <a:rPr kumimoji="1" lang="en-US" altLang="zh-CN" sz="2400" b="0" i="1" smtClean="0">
                                  <a:latin typeface="Cambria Math" panose="02040503050406030204" pitchFamily="18" charset="0"/>
                                  <a:ea typeface="Cambria Math" charset="0"/>
                                  <a:cs typeface="Cambria Math" charset="0"/>
                                </a:rPr>
                              </m:ctrlPr>
                            </m:accPr>
                            <m:e>
                              <m:r>
                                <a:rPr kumimoji="1" lang="en-US" altLang="zh-CN" sz="2400" b="1" i="1" smtClean="0">
                                  <a:latin typeface="Cambria Math" charset="0"/>
                                  <a:ea typeface="Cambria Math" charset="0"/>
                                  <a:cs typeface="Cambria Math" charset="0"/>
                                </a:rPr>
                                <m:t>𝒚</m:t>
                              </m:r>
                            </m:e>
                          </m:acc>
                        </m:e>
                      </m:d>
                      <m:r>
                        <a:rPr kumimoji="1" lang="en-US" altLang="zh-CN" sz="2400" b="0" i="1" smtClean="0">
                          <a:latin typeface="Cambria Math" charset="0"/>
                          <a:ea typeface="Cambria Math" charset="0"/>
                          <a:cs typeface="Cambria Math" charset="0"/>
                        </a:rPr>
                        <m:t>=</m:t>
                      </m:r>
                      <m:d>
                        <m:dPr>
                          <m:begChr m:val="["/>
                          <m:endChr m:val="]"/>
                          <m:ctrlPr>
                            <a:rPr kumimoji="1" lang="mr-IN" altLang="zh-CN" sz="2400" b="0" i="1" smtClean="0">
                              <a:latin typeface="Cambria Math" panose="02040503050406030204" pitchFamily="18" charset="0"/>
                              <a:ea typeface="Cambria Math" charset="0"/>
                              <a:cs typeface="Cambria Math" charset="0"/>
                            </a:rPr>
                          </m:ctrlPr>
                        </m:dPr>
                        <m:e>
                          <m:m>
                            <m:mPr>
                              <m:mcs>
                                <m:mc>
                                  <m:mcPr>
                                    <m:count m:val="1"/>
                                    <m:mcJc m:val="center"/>
                                  </m:mcPr>
                                </m:mc>
                              </m:mcs>
                              <m:ctrlPr>
                                <a:rPr kumimoji="1" lang="mr-IN" altLang="zh-CN" sz="2400" b="0" i="1" smtClean="0">
                                  <a:latin typeface="Cambria Math" panose="02040503050406030204" pitchFamily="18" charset="0"/>
                                  <a:ea typeface="Cambria Math" charset="0"/>
                                  <a:cs typeface="Cambria Math" charset="0"/>
                                </a:rPr>
                              </m:ctrlPr>
                            </m:mPr>
                            <m:mr>
                              <m:e>
                                <m:r>
                                  <m:rPr>
                                    <m:brk m:alnAt="7"/>
                                  </m:rPr>
                                  <a:rPr kumimoji="1" lang="mr-IN"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r>
                                  <a:rPr kumimoji="1" lang="en-US" altLang="zh-CN" sz="2400" b="0" i="1" smtClean="0">
                                    <a:latin typeface="Cambria Math" charset="0"/>
                                    <a:ea typeface="Cambria Math" charset="0"/>
                                    <a:cs typeface="Cambria Math" charset="0"/>
                                  </a:rPr>
                                  <m:t>/</m:t>
                                </m:r>
                                <m:r>
                                  <a:rPr kumimoji="1" lang="mr-IN" altLang="zh-CN" sz="2400" i="1">
                                    <a:latin typeface="Cambria Math" charset="0"/>
                                    <a:ea typeface="Cambria Math" charset="0"/>
                                    <a:cs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1</m:t>
                                    </m:r>
                                  </m:sub>
                                </m:sSub>
                              </m:e>
                            </m:mr>
                            <m:mr>
                              <m:e>
                                <m:r>
                                  <m:rPr>
                                    <m:brk m:alnAt="7"/>
                                  </m:rP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r>
                                  <a:rPr kumimoji="1" lang="en-US" altLang="zh-CN" sz="2400" i="1">
                                    <a:latin typeface="Cambria Math" charset="0"/>
                                    <a:ea typeface="Cambria Math" charset="0"/>
                                    <a:cs typeface="Cambria Math" charset="0"/>
                                  </a:rPr>
                                  <m:t>/</m:t>
                                </m:r>
                                <m:r>
                                  <a:rPr kumimoji="1" lang="mr-IN" altLang="zh-CN" sz="2400" i="1">
                                    <a:latin typeface="Cambria Math" charset="0"/>
                                    <a:ea typeface="Cambria Math" charset="0"/>
                                    <a:cs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2</m:t>
                                    </m:r>
                                  </m:sub>
                                </m:sSub>
                              </m:e>
                            </m:mr>
                            <m:mr>
                              <m:e>
                                <m:eqArr>
                                  <m:eqArrPr>
                                    <m:ctrlPr>
                                      <a:rPr kumimoji="1" lang="mr-IN" altLang="zh-CN" sz="2400" b="0" i="1" smtClean="0">
                                        <a:latin typeface="Cambria Math" panose="02040503050406030204" pitchFamily="18" charset="0"/>
                                        <a:ea typeface="Cambria Math" charset="0"/>
                                        <a:cs typeface="Cambria Math" charset="0"/>
                                      </a:rPr>
                                    </m:ctrlPr>
                                  </m:eqArrPr>
                                  <m:e>
                                    <m:r>
                                      <a:rPr kumimoji="1" lang="mr-IN" altLang="zh-CN" sz="2400" b="0" i="1" smtClean="0">
                                        <a:latin typeface="Cambria Math" charset="0"/>
                                        <a:ea typeface="Cambria Math" charset="0"/>
                                        <a:cs typeface="Cambria Math" charset="0"/>
                                      </a:rPr>
                                      <m:t>⋮</m:t>
                                    </m:r>
                                  </m:e>
                                  <m:e>
                                    <m:r>
                                      <m:rPr>
                                        <m:brk m:alnAt="7"/>
                                      </m:rP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r>
                                      <a:rPr kumimoji="1" lang="en-US" altLang="zh-CN" sz="2400" i="1">
                                        <a:latin typeface="Cambria Math" charset="0"/>
                                        <a:ea typeface="Cambria Math" charset="0"/>
                                        <a:cs typeface="Cambria Math" charset="0"/>
                                      </a:rPr>
                                      <m:t>/</m:t>
                                    </m:r>
                                    <m:r>
                                      <a:rPr kumimoji="1" lang="mr-IN" altLang="zh-CN" sz="2400" i="1">
                                        <a:latin typeface="Cambria Math" charset="0"/>
                                        <a:ea typeface="Cambria Math" charset="0"/>
                                        <a:cs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i="1">
                                            <a:latin typeface="Cambria Math" charset="0"/>
                                            <a:ea typeface="Cambria Math" charset="0"/>
                                            <a:cs typeface="Cambria Math" charset="0"/>
                                          </a:rPr>
                                          <m:t>𝑛</m:t>
                                        </m:r>
                                      </m:sub>
                                    </m:sSub>
                                  </m:e>
                                  <m:e>
                                    <m:r>
                                      <a:rPr kumimoji="1" lang="en-US" altLang="zh-CN" sz="2400" i="1" smtClean="0">
                                        <a:latin typeface="Cambria Math" charset="0"/>
                                        <a:ea typeface="Cambria Math" charset="0"/>
                                        <a:cs typeface="Cambria Math" charset="0"/>
                                      </a:rPr>
                                      <m:t>⋮</m:t>
                                    </m:r>
                                  </m:e>
                                </m:eqArr>
                              </m:e>
                            </m:mr>
                          </m:m>
                        </m:e>
                      </m:d>
                    </m:oMath>
                  </m:oMathPara>
                </a14:m>
                <a:endParaRPr kumimoji="1"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7439891" y="2680855"/>
                <a:ext cx="2452210" cy="172605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640539" y="5377661"/>
                <a:ext cx="3115020" cy="423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0" smtClean="0">
                              <a:latin typeface="Cambria Math" charset="0"/>
                              <a:ea typeface="Cambria Math" charset="0"/>
                              <a:cs typeface="Cambria Math" charset="0"/>
                            </a:rPr>
                            <m:t>𝛅</m:t>
                          </m:r>
                        </m:e>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r>
                        <a:rPr kumimoji="1" lang="en-US" altLang="zh-CN" sz="2400" b="0" i="1" smtClean="0">
                          <a:latin typeface="Cambria Math" charset="0"/>
                        </a:rPr>
                        <m:t>=</m:t>
                      </m:r>
                      <m:sSup>
                        <m:sSupPr>
                          <m:ctrlPr>
                            <a:rPr kumimoji="1" lang="en-US" altLang="zh-CN" sz="2400" i="1">
                              <a:latin typeface="Cambria Math" panose="02040503050406030204" pitchFamily="18"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rPr>
                            <m:t>′</m:t>
                          </m:r>
                        </m:sup>
                      </m:sSup>
                      <m:d>
                        <m:dPr>
                          <m:ctrlPr>
                            <a:rPr kumimoji="1" lang="en-US" altLang="zh-CN" sz="2400" i="1">
                              <a:latin typeface="Cambria Math" panose="02040503050406030204" pitchFamily="18" charset="0"/>
                            </a:rPr>
                          </m:ctrlPr>
                        </m:dPr>
                        <m:e>
                          <m:sSup>
                            <m:sSupPr>
                              <m:ctrlPr>
                                <a:rPr kumimoji="1" lang="en-US" altLang="zh-CN" sz="2400" i="1">
                                  <a:latin typeface="Cambria Math" panose="02040503050406030204" pitchFamily="18" charset="0"/>
                                </a:rPr>
                              </m:ctrlPr>
                            </m:sSupPr>
                            <m:e>
                              <m:r>
                                <a:rPr kumimoji="1" lang="en-US" altLang="zh-CN" sz="2400" b="1" i="0">
                                  <a:latin typeface="Cambria Math" charset="0"/>
                                </a:rPr>
                                <m:t>𝐳</m:t>
                              </m:r>
                            </m:e>
                            <m:sup>
                              <m:d>
                                <m:dPr>
                                  <m:ctrlPr>
                                    <a:rPr kumimoji="1" lang="en-US" altLang="zh-CN" sz="2400" i="1">
                                      <a:latin typeface="Cambria Math" panose="02040503050406030204" pitchFamily="18" charset="0"/>
                                    </a:rPr>
                                  </m:ctrlPr>
                                </m:dPr>
                                <m:e>
                                  <m:r>
                                    <a:rPr kumimoji="1" lang="en-US" altLang="zh-CN" sz="2400" i="1">
                                      <a:latin typeface="Cambria Math" charset="0"/>
                                    </a:rPr>
                                    <m:t>𝐿</m:t>
                                  </m:r>
                                </m:e>
                              </m:d>
                            </m:sup>
                          </m:sSup>
                        </m:e>
                      </m:d>
                      <m:r>
                        <a:rPr kumimoji="1" lang="en-US" altLang="zh-CN" sz="2400" b="0" i="1">
                          <a:latin typeface="Cambria Math" charset="0"/>
                        </a:rPr>
                        <m:t> </m:t>
                      </m:r>
                      <m:r>
                        <a:rPr kumimoji="1" lang="en-US" altLang="zh-CN" sz="2400" i="1" smtClean="0">
                          <a:latin typeface="Cambria Math" charset="0"/>
                          <a:ea typeface="Cambria Math" charset="0"/>
                          <a:cs typeface="Cambria Math" charset="0"/>
                        </a:rPr>
                        <m:t>⨀</m:t>
                      </m:r>
                      <m:r>
                        <a:rPr kumimoji="1" lang="zh-CN" altLang="en-US"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d>
                        <m:dPr>
                          <m:ctrlPr>
                            <a:rPr kumimoji="1" lang="en-US" altLang="zh-CN" sz="2400" i="1">
                              <a:latin typeface="Cambria Math" panose="02040503050406030204" pitchFamily="18" charset="0"/>
                              <a:ea typeface="Cambria Math" charset="0"/>
                              <a:cs typeface="Cambria Math" charset="0"/>
                            </a:rPr>
                          </m:ctrlPr>
                        </m:d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b="1" i="1">
                                  <a:latin typeface="Cambria Math" charset="0"/>
                                  <a:ea typeface="Cambria Math" charset="0"/>
                                  <a:cs typeface="Cambria Math" charset="0"/>
                                </a:rPr>
                                <m:t>𝒚</m:t>
                              </m:r>
                            </m:e>
                          </m:acc>
                        </m:e>
                      </m:d>
                    </m:oMath>
                  </m:oMathPara>
                </a14:m>
                <a:endParaRPr kumimoji="1"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4640539" y="5377661"/>
                <a:ext cx="3115020" cy="423962"/>
              </a:xfrm>
              <a:prstGeom prst="rect">
                <a:avLst/>
              </a:prstGeom>
              <a:blipFill rotWithShape="0">
                <a:blip r:embed="rId8"/>
                <a:stretch>
                  <a:fillRect/>
                </a:stretch>
              </a:blipFill>
            </p:spPr>
            <p:txBody>
              <a:bodyPr/>
              <a:lstStyle/>
              <a:p>
                <a:r>
                  <a:rPr lang="zh-CN" altLang="en-US">
                    <a:noFill/>
                  </a:rPr>
                  <a:t> </a:t>
                </a:r>
              </a:p>
            </p:txBody>
          </p:sp>
        </mc:Fallback>
      </mc:AlternateContent>
      <p:sp>
        <p:nvSpPr>
          <p:cNvPr id="9" name="矩形 8"/>
          <p:cNvSpPr/>
          <p:nvPr/>
        </p:nvSpPr>
        <p:spPr>
          <a:xfrm>
            <a:off x="4585114" y="6012323"/>
            <a:ext cx="4552336" cy="830997"/>
          </a:xfrm>
          <a:prstGeom prst="rect">
            <a:avLst/>
          </a:prstGeom>
        </p:spPr>
        <p:txBody>
          <a:bodyPr wrap="none">
            <a:spAutoFit/>
          </a:bodyPr>
          <a:lstStyle/>
          <a:p>
            <a:pPr algn="ctr"/>
            <a:r>
              <a:rPr lang="zh-CN" altLang="en-US" sz="2400" dirty="0">
                <a:solidFill>
                  <a:srgbClr val="0000FF"/>
                </a:solidFill>
                <a:latin typeface="Microsoft YaHei" charset="-122"/>
                <a:ea typeface="Microsoft YaHei" charset="-122"/>
                <a:cs typeface="Microsoft YaHei" charset="-122"/>
              </a:rPr>
              <a:t>对应元素相乘</a:t>
            </a:r>
            <a:endParaRPr lang="en-US" altLang="zh-CN" sz="2400" dirty="0">
              <a:solidFill>
                <a:srgbClr val="0000FF"/>
              </a:solidFill>
              <a:latin typeface="Microsoft YaHei" charset="-122"/>
              <a:ea typeface="Microsoft YaHei" charset="-122"/>
              <a:cs typeface="Microsoft YaHei" charset="-122"/>
            </a:endParaRPr>
          </a:p>
          <a:p>
            <a:pPr algn="ctr"/>
            <a:r>
              <a:rPr lang="en-US" altLang="zh-CN" sz="2400" dirty="0">
                <a:solidFill>
                  <a:srgbClr val="0000FF"/>
                </a:solidFill>
                <a:latin typeface="Microsoft YaHei" charset="-122"/>
                <a:ea typeface="Microsoft YaHei" charset="-122"/>
                <a:cs typeface="Microsoft YaHei" charset="-122"/>
              </a:rPr>
              <a:t>(element-wise multiplication) </a:t>
            </a:r>
            <a:endParaRPr lang="en-US" altLang="zh-CN" sz="2400" dirty="0">
              <a:effectLst/>
              <a:latin typeface="Microsoft YaHei" charset="-122"/>
              <a:ea typeface="Microsoft YaHei" charset="-122"/>
              <a:cs typeface="Microsoft YaHei" charset="-122"/>
            </a:endParaRPr>
          </a:p>
        </p:txBody>
      </p:sp>
      <p:cxnSp>
        <p:nvCxnSpPr>
          <p:cNvPr id="11" name="直线箭头连接符 10"/>
          <p:cNvCxnSpPr/>
          <p:nvPr/>
        </p:nvCxnSpPr>
        <p:spPr bwMode="auto">
          <a:xfrm>
            <a:off x="6782310" y="5742430"/>
            <a:ext cx="0" cy="353569"/>
          </a:xfrm>
          <a:prstGeom prst="straightConnector1">
            <a:avLst/>
          </a:prstGeom>
          <a:solidFill>
            <a:schemeClr val="accent1"/>
          </a:solidFill>
          <a:ln w="28575" cap="flat" cmpd="sng" algn="ctr">
            <a:solidFill>
              <a:srgbClr val="1F1EF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bwMode="auto">
          <a:xfrm>
            <a:off x="5707906" y="972868"/>
            <a:ext cx="4313918" cy="47012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7" name="文本框 16"/>
              <p:cNvSpPr txBox="1"/>
              <p:nvPr/>
            </p:nvSpPr>
            <p:spPr>
              <a:xfrm>
                <a:off x="5701998" y="907493"/>
                <a:ext cx="5577154" cy="1119217"/>
              </a:xfrm>
              <a:prstGeom prst="rect">
                <a:avLst/>
              </a:prstGeom>
              <a:noFill/>
            </p:spPr>
            <p:txBody>
              <a:bodyPr wrap="square" rtlCol="0">
                <a:spAutoFit/>
              </a:bodyPr>
              <a:lstStyle/>
              <a:p>
                <a:pPr marL="457200" indent="-457200">
                  <a:lnSpc>
                    <a:spcPct val="120000"/>
                  </a:lnSpc>
                  <a:buAutoNum type="arabicPeriod"/>
                </a:pPr>
                <a:r>
                  <a:rPr lang="zh-CN" altLang="en-US" sz="2800" dirty="0">
                    <a:latin typeface="Microsoft YaHei" charset="-122"/>
                    <a:ea typeface="Microsoft YaHei" charset="-122"/>
                    <a:cs typeface="Microsoft YaHei" charset="-122"/>
                  </a:rPr>
                  <a:t>怎样计算</a:t>
                </a:r>
                <a:r>
                  <a:rPr lang="en-US" altLang="zh-CN" sz="2800" dirty="0">
                    <a:latin typeface="Microsoft YaHei" charset="-122"/>
                    <a:ea typeface="Microsoft YaHei" charset="-122"/>
                    <a:cs typeface="Microsoft YaHei" charset="-122"/>
                  </a:rPr>
                  <a:t> </a:t>
                </a:r>
                <a14:m>
                  <m:oMath xmlns:m="http://schemas.openxmlformats.org/officeDocument/2006/math">
                    <m:sSup>
                      <m:sSupPr>
                        <m:ctrlPr>
                          <a:rPr lang="en-US" altLang="zh-CN" sz="2800" i="1" smtClean="0">
                            <a:latin typeface="Cambria Math" panose="02040503050406030204" pitchFamily="18" charset="0"/>
                            <a:ea typeface="Microsoft YaHei" charset="-122"/>
                            <a:cs typeface="Microsoft YaHei" charset="-122"/>
                          </a:rPr>
                        </m:ctrlPr>
                      </m:sSupPr>
                      <m:e>
                        <m:r>
                          <a:rPr lang="en-US" altLang="zh-CN" sz="2800" b="1" i="0" smtClean="0">
                            <a:latin typeface="Cambria Math" charset="0"/>
                            <a:ea typeface="Microsoft YaHei" charset="-122"/>
                            <a:cs typeface="Microsoft YaHei" charset="-122"/>
                          </a:rPr>
                          <m:t>𝛅</m:t>
                        </m:r>
                      </m:e>
                      <m:sup>
                        <m:r>
                          <a:rPr lang="en-US" altLang="zh-CN" sz="2800" b="0" i="1" smtClean="0">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𝐿</m:t>
                        </m:r>
                        <m:r>
                          <a:rPr lang="en-US" altLang="zh-CN" sz="2800" b="0" i="1" smtClean="0">
                            <a:latin typeface="Cambria Math" charset="0"/>
                            <a:ea typeface="Microsoft YaHei" charset="-122"/>
                            <a:cs typeface="Microsoft YaHei" charset="-122"/>
                          </a:rPr>
                          <m:t>)</m:t>
                        </m:r>
                      </m:sup>
                    </m:sSup>
                  </m:oMath>
                </a14:m>
                <a:endParaRPr lang="en-US" altLang="zh-CN" sz="2800" dirty="0">
                  <a:latin typeface="Microsoft YaHei" charset="-122"/>
                  <a:ea typeface="Microsoft YaHei" charset="-122"/>
                  <a:cs typeface="Microsoft YaHei" charset="-122"/>
                </a:endParaRPr>
              </a:p>
              <a:p>
                <a:pPr marL="457200" indent="-457200">
                  <a:lnSpc>
                    <a:spcPct val="120000"/>
                  </a:lnSpc>
                  <a:buAutoNum type="arabicPeriod"/>
                </a:pPr>
                <a14:m>
                  <m:oMath xmlns:m="http://schemas.openxmlformats.org/officeDocument/2006/math">
                    <m:sSup>
                      <m:sSupPr>
                        <m:ctrlPr>
                          <a:rPr lang="en-US" altLang="zh-CN" sz="2800" i="1">
                            <a:latin typeface="Cambria Math" panose="02040503050406030204" pitchFamily="18"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i="1">
                            <a:latin typeface="Cambria Math" charset="0"/>
                            <a:ea typeface="Microsoft YaHei" charset="-122"/>
                            <a:cs typeface="Microsoft YaHei" charset="-122"/>
                          </a:rPr>
                          <m:t>)</m:t>
                        </m:r>
                      </m:sup>
                    </m:sSup>
                  </m:oMath>
                </a14:m>
                <a:r>
                  <a:rPr lang="en-US" altLang="zh-CN" sz="280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和</a:t>
                </a:r>
                <a:r>
                  <a:rPr lang="en-US" altLang="zh-CN" sz="2800" dirty="0">
                    <a:latin typeface="Microsoft YaHei" charset="-122"/>
                    <a:ea typeface="Microsoft YaHei" charset="-122"/>
                    <a:cs typeface="Microsoft YaHei" charset="-122"/>
                  </a:rPr>
                  <a:t> </a:t>
                </a:r>
                <a14:m>
                  <m:oMath xmlns:m="http://schemas.openxmlformats.org/officeDocument/2006/math">
                    <m:sSup>
                      <m:sSupPr>
                        <m:ctrlPr>
                          <a:rPr lang="en-US" altLang="zh-CN" sz="2800" i="1">
                            <a:latin typeface="Cambria Math" panose="02040503050406030204" pitchFamily="18"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b="0" i="1" smtClean="0">
                            <a:latin typeface="Cambria Math" charset="0"/>
                            <a:ea typeface="Microsoft YaHei" charset="-122"/>
                            <a:cs typeface="Microsoft YaHei" charset="-122"/>
                          </a:rPr>
                          <m:t>+1)</m:t>
                        </m:r>
                      </m:sup>
                    </m:sSup>
                  </m:oMath>
                </a14:m>
                <a:r>
                  <a:rPr lang="zh-CN" altLang="en-US" sz="2800" dirty="0">
                    <a:latin typeface="Microsoft YaHei" charset="-122"/>
                    <a:ea typeface="Microsoft YaHei" charset="-122"/>
                    <a:cs typeface="Microsoft YaHei" charset="-122"/>
                  </a:rPr>
                  <a:t>之间的关系</a:t>
                </a:r>
                <a:r>
                  <a:rPr lang="en-US" altLang="zh-CN" sz="2800" dirty="0">
                    <a:latin typeface="Microsoft YaHei" charset="-122"/>
                    <a:ea typeface="Microsoft YaHei" charset="-122"/>
                    <a:cs typeface="Microsoft YaHei" charset="-122"/>
                  </a:rPr>
                  <a:t> </a:t>
                </a:r>
                <a:endParaRPr lang="en-US" altLang="zh-CN" sz="2800" dirty="0">
                  <a:effectLst/>
                  <a:latin typeface="Microsoft YaHei" charset="-122"/>
                  <a:ea typeface="Microsoft YaHei" charset="-122"/>
                  <a:cs typeface="Microsoft YaHei" charset="-122"/>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5701998" y="907493"/>
                <a:ext cx="5577154" cy="1119217"/>
              </a:xfrm>
              <a:prstGeom prst="rect">
                <a:avLst/>
              </a:prstGeom>
              <a:blipFill rotWithShape="0">
                <a:blip r:embed="rId9"/>
                <a:stretch>
                  <a:fillRect l="-2514" t="-3825"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8427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4" name="文本框 73"/>
              <p:cNvSpPr txBox="1"/>
              <p:nvPr/>
            </p:nvSpPr>
            <p:spPr>
              <a:xfrm>
                <a:off x="5701998" y="907493"/>
                <a:ext cx="5577154" cy="1119217"/>
              </a:xfrm>
              <a:prstGeom prst="rect">
                <a:avLst/>
              </a:prstGeom>
              <a:noFill/>
            </p:spPr>
            <p:txBody>
              <a:bodyPr wrap="square" rtlCol="0">
                <a:spAutoFit/>
              </a:bodyPr>
              <a:lstStyle/>
              <a:p>
                <a:pPr marL="457200" indent="-457200">
                  <a:lnSpc>
                    <a:spcPct val="120000"/>
                  </a:lnSpc>
                  <a:buAutoNum type="arabicPeriod"/>
                </a:pPr>
                <a:r>
                  <a:rPr lang="zh-CN" altLang="en-US" sz="2800" dirty="0">
                    <a:latin typeface="Microsoft YaHei" charset="-122"/>
                    <a:ea typeface="Microsoft YaHei" charset="-122"/>
                    <a:cs typeface="Microsoft YaHei" charset="-122"/>
                  </a:rPr>
                  <a:t>怎样计算</a:t>
                </a:r>
                <a:r>
                  <a:rPr lang="en-US" altLang="zh-CN" sz="2800" dirty="0">
                    <a:latin typeface="Microsoft YaHei" charset="-122"/>
                    <a:ea typeface="Microsoft YaHei" charset="-122"/>
                    <a:cs typeface="Microsoft YaHei" charset="-122"/>
                  </a:rPr>
                  <a:t> </a:t>
                </a:r>
                <a14:m>
                  <m:oMath xmlns:m="http://schemas.openxmlformats.org/officeDocument/2006/math">
                    <m:sSup>
                      <m:sSupPr>
                        <m:ctrlPr>
                          <a:rPr lang="en-US" altLang="zh-CN" sz="2800" i="1" smtClean="0">
                            <a:latin typeface="Cambria Math" panose="02040503050406030204" pitchFamily="18" charset="0"/>
                            <a:ea typeface="Microsoft YaHei" charset="-122"/>
                            <a:cs typeface="Microsoft YaHei" charset="-122"/>
                          </a:rPr>
                        </m:ctrlPr>
                      </m:sSupPr>
                      <m:e>
                        <m:r>
                          <a:rPr lang="en-US" altLang="zh-CN" sz="2800" b="1" i="0" smtClean="0">
                            <a:latin typeface="Cambria Math" charset="0"/>
                            <a:ea typeface="Microsoft YaHei" charset="-122"/>
                            <a:cs typeface="Microsoft YaHei" charset="-122"/>
                          </a:rPr>
                          <m:t>𝛅</m:t>
                        </m:r>
                      </m:e>
                      <m:sup>
                        <m:r>
                          <a:rPr lang="en-US" altLang="zh-CN" sz="2800" b="0" i="1" smtClean="0">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𝐿</m:t>
                        </m:r>
                        <m:r>
                          <a:rPr lang="en-US" altLang="zh-CN" sz="2800" b="0" i="1" smtClean="0">
                            <a:latin typeface="Cambria Math" charset="0"/>
                            <a:ea typeface="Microsoft YaHei" charset="-122"/>
                            <a:cs typeface="Microsoft YaHei" charset="-122"/>
                          </a:rPr>
                          <m:t>)</m:t>
                        </m:r>
                      </m:sup>
                    </m:sSup>
                  </m:oMath>
                </a14:m>
                <a:endParaRPr lang="en-US" altLang="zh-CN" sz="2800" dirty="0">
                  <a:latin typeface="Microsoft YaHei" charset="-122"/>
                  <a:ea typeface="Microsoft YaHei" charset="-122"/>
                  <a:cs typeface="Microsoft YaHei" charset="-122"/>
                </a:endParaRPr>
              </a:p>
              <a:p>
                <a:pPr marL="457200" indent="-457200">
                  <a:lnSpc>
                    <a:spcPct val="120000"/>
                  </a:lnSpc>
                  <a:buAutoNum type="arabicPeriod"/>
                </a:pPr>
                <a14:m>
                  <m:oMath xmlns:m="http://schemas.openxmlformats.org/officeDocument/2006/math">
                    <m:sSup>
                      <m:sSupPr>
                        <m:ctrlPr>
                          <a:rPr lang="en-US" altLang="zh-CN" sz="2800" i="1">
                            <a:latin typeface="Cambria Math" panose="02040503050406030204" pitchFamily="18"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i="1">
                            <a:latin typeface="Cambria Math" charset="0"/>
                            <a:ea typeface="Microsoft YaHei" charset="-122"/>
                            <a:cs typeface="Microsoft YaHei" charset="-122"/>
                          </a:rPr>
                          <m:t>)</m:t>
                        </m:r>
                      </m:sup>
                    </m:sSup>
                  </m:oMath>
                </a14:m>
                <a:r>
                  <a:rPr lang="en-US" altLang="zh-CN" sz="280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和</a:t>
                </a:r>
                <a:r>
                  <a:rPr lang="en-US" altLang="zh-CN" sz="2800" dirty="0">
                    <a:latin typeface="Microsoft YaHei" charset="-122"/>
                    <a:ea typeface="Microsoft YaHei" charset="-122"/>
                    <a:cs typeface="Microsoft YaHei" charset="-122"/>
                  </a:rPr>
                  <a:t> </a:t>
                </a:r>
                <a14:m>
                  <m:oMath xmlns:m="http://schemas.openxmlformats.org/officeDocument/2006/math">
                    <m:sSup>
                      <m:sSupPr>
                        <m:ctrlPr>
                          <a:rPr lang="en-US" altLang="zh-CN" sz="2800" i="1">
                            <a:latin typeface="Cambria Math" panose="02040503050406030204" pitchFamily="18" charset="0"/>
                            <a:ea typeface="Microsoft YaHei" charset="-122"/>
                            <a:cs typeface="Microsoft YaHei" charset="-122"/>
                          </a:rPr>
                        </m:ctrlPr>
                      </m:sSupPr>
                      <m:e>
                        <m:r>
                          <a:rPr lang="en-US" altLang="zh-CN" sz="2800" b="1">
                            <a:latin typeface="Cambria Math" charset="0"/>
                            <a:ea typeface="Microsoft YaHei" charset="-122"/>
                            <a:cs typeface="Microsoft YaHei" charset="-122"/>
                          </a:rPr>
                          <m:t>𝛅</m:t>
                        </m:r>
                      </m:e>
                      <m:sup>
                        <m:r>
                          <a:rPr lang="en-US" altLang="zh-CN" sz="2800" i="1">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𝑙</m:t>
                        </m:r>
                        <m:r>
                          <a:rPr lang="en-US" altLang="zh-CN" sz="2800" b="0" i="1" smtClean="0">
                            <a:latin typeface="Cambria Math" charset="0"/>
                            <a:ea typeface="Microsoft YaHei" charset="-122"/>
                            <a:cs typeface="Microsoft YaHei" charset="-122"/>
                          </a:rPr>
                          <m:t>+1)</m:t>
                        </m:r>
                      </m:sup>
                    </m:sSup>
                  </m:oMath>
                </a14:m>
                <a:r>
                  <a:rPr lang="zh-CN" altLang="en-US" sz="2800" dirty="0">
                    <a:latin typeface="Microsoft YaHei" charset="-122"/>
                    <a:ea typeface="Microsoft YaHei" charset="-122"/>
                    <a:cs typeface="Microsoft YaHei" charset="-122"/>
                  </a:rPr>
                  <a:t>之间的关系</a:t>
                </a:r>
                <a:r>
                  <a:rPr lang="en-US" altLang="zh-CN" sz="2800" dirty="0">
                    <a:latin typeface="Microsoft YaHei" charset="-122"/>
                    <a:ea typeface="Microsoft YaHei" charset="-122"/>
                    <a:cs typeface="Microsoft YaHei" charset="-122"/>
                  </a:rPr>
                  <a:t> </a:t>
                </a:r>
                <a:endParaRPr lang="en-US" altLang="zh-CN" sz="2800" dirty="0">
                  <a:effectLst/>
                  <a:latin typeface="Microsoft YaHei" charset="-122"/>
                  <a:ea typeface="Microsoft YaHei" charset="-122"/>
                  <a:cs typeface="Microsoft YaHei" charset="-122"/>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5701998" y="907493"/>
                <a:ext cx="5577154" cy="1119217"/>
              </a:xfrm>
              <a:prstGeom prst="rect">
                <a:avLst/>
              </a:prstGeom>
              <a:blipFill rotWithShape="0">
                <a:blip r:embed="rId4"/>
                <a:stretch>
                  <a:fillRect l="-2514" t="-3825" b="-14754"/>
                </a:stretch>
              </a:blipFill>
            </p:spPr>
            <p:txBody>
              <a:bodyPr/>
              <a:lstStyle/>
              <a:p>
                <a:r>
                  <a:rPr lang="zh-CN" altLang="en-US">
                    <a:noFill/>
                  </a:rPr>
                  <a:t> </a:t>
                </a:r>
              </a:p>
            </p:txBody>
          </p:sp>
        </mc:Fallback>
      </mc:AlternateContent>
      <p:grpSp>
        <p:nvGrpSpPr>
          <p:cNvPr id="41" name="组 40"/>
          <p:cNvGrpSpPr/>
          <p:nvPr/>
        </p:nvGrpSpPr>
        <p:grpSpPr>
          <a:xfrm>
            <a:off x="2890315" y="3574707"/>
            <a:ext cx="1342449" cy="2522622"/>
            <a:chOff x="2890315" y="3574707"/>
            <a:chExt cx="1342449" cy="2522622"/>
          </a:xfrm>
        </p:grpSpPr>
        <p:grpSp>
          <p:nvGrpSpPr>
            <p:cNvPr id="95" name="组 94"/>
            <p:cNvGrpSpPr/>
            <p:nvPr/>
          </p:nvGrpSpPr>
          <p:grpSpPr>
            <a:xfrm>
              <a:off x="2890315" y="3574707"/>
              <a:ext cx="1099108" cy="2522622"/>
              <a:chOff x="4860175" y="1557069"/>
              <a:chExt cx="523220" cy="2676311"/>
            </a:xfrm>
          </p:grpSpPr>
          <p:sp>
            <p:nvSpPr>
              <p:cNvPr id="99" name="矩形 9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1"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6" name="文本框 95"/>
                <p:cNvSpPr txBox="1"/>
                <p:nvPr/>
              </p:nvSpPr>
              <p:spPr>
                <a:xfrm>
                  <a:off x="3212625" y="3646388"/>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6" name="文本框 95"/>
                <p:cNvSpPr txBox="1">
                  <a:spLocks noRot="1" noChangeAspect="1" noMove="1" noResize="1" noEditPoints="1" noAdjustHandles="1" noChangeArrowheads="1" noChangeShapeType="1" noTextEdit="1"/>
                </p:cNvSpPr>
                <p:nvPr/>
              </p:nvSpPr>
              <p:spPr>
                <a:xfrm>
                  <a:off x="3212625" y="3646388"/>
                  <a:ext cx="500757" cy="461280"/>
                </a:xfrm>
                <a:prstGeom prst="rect">
                  <a:avLst/>
                </a:prstGeom>
                <a:blipFill rotWithShape="0">
                  <a:blip r:embed="rId5"/>
                  <a:stretch>
                    <a:fillRect r="-463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3160786" y="4546614"/>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3160786" y="4546614"/>
                  <a:ext cx="500757" cy="461665"/>
                </a:xfrm>
                <a:prstGeom prst="rect">
                  <a:avLst/>
                </a:prstGeom>
                <a:blipFill rotWithShape="0">
                  <a:blip r:embed="rId6"/>
                  <a:stretch>
                    <a:fillRect r="-45122"/>
                  </a:stretch>
                </a:blipFill>
              </p:spPr>
              <p:txBody>
                <a:bodyPr/>
                <a:lstStyle/>
                <a:p>
                  <a:r>
                    <a:rPr lang="zh-CN" altLang="en-US">
                      <a:noFill/>
                    </a:rPr>
                    <a:t> </a:t>
                  </a:r>
                </a:p>
              </p:txBody>
            </p:sp>
          </mc:Fallback>
        </mc:AlternateContent>
        <p:sp>
          <p:nvSpPr>
            <p:cNvPr id="56" name="文字方塊 39"/>
            <p:cNvSpPr txBox="1"/>
            <p:nvPr/>
          </p:nvSpPr>
          <p:spPr>
            <a:xfrm rot="5400000">
              <a:off x="3491455" y="4577234"/>
              <a:ext cx="865511" cy="617106"/>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98" name="文本框 97"/>
                <p:cNvSpPr txBox="1"/>
                <p:nvPr/>
              </p:nvSpPr>
              <p:spPr>
                <a:xfrm>
                  <a:off x="3047725" y="5598726"/>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8" name="文本框 97"/>
                <p:cNvSpPr txBox="1">
                  <a:spLocks noRot="1" noChangeAspect="1" noMove="1" noResize="1" noEditPoints="1" noAdjustHandles="1" noChangeArrowheads="1" noChangeShapeType="1" noTextEdit="1"/>
                </p:cNvSpPr>
                <p:nvPr/>
              </p:nvSpPr>
              <p:spPr>
                <a:xfrm>
                  <a:off x="3047725" y="5598726"/>
                  <a:ext cx="500757" cy="478016"/>
                </a:xfrm>
                <a:prstGeom prst="rect">
                  <a:avLst/>
                </a:prstGeom>
                <a:blipFill rotWithShape="0">
                  <a:blip r:embed="rId7"/>
                  <a:stretch>
                    <a:fillRect r="-46341"/>
                  </a:stretch>
                </a:blipFill>
              </p:spPr>
              <p:txBody>
                <a:bodyPr/>
                <a:lstStyle/>
                <a:p>
                  <a:r>
                    <a:rPr lang="zh-CN" altLang="en-US">
                      <a:noFill/>
                    </a:rPr>
                    <a:t> </a:t>
                  </a:r>
                </a:p>
              </p:txBody>
            </p:sp>
          </mc:Fallback>
        </mc:AlternateContent>
      </p:grpSp>
      <p:grpSp>
        <p:nvGrpSpPr>
          <p:cNvPr id="40" name="组 39"/>
          <p:cNvGrpSpPr/>
          <p:nvPr/>
        </p:nvGrpSpPr>
        <p:grpSpPr>
          <a:xfrm>
            <a:off x="1339483" y="3468135"/>
            <a:ext cx="865893" cy="2629193"/>
            <a:chOff x="1339483" y="3468135"/>
            <a:chExt cx="865893" cy="2629193"/>
          </a:xfrm>
        </p:grpSpPr>
        <p:grpSp>
          <p:nvGrpSpPr>
            <p:cNvPr id="82" name="组 81"/>
            <p:cNvGrpSpPr/>
            <p:nvPr/>
          </p:nvGrpSpPr>
          <p:grpSpPr>
            <a:xfrm>
              <a:off x="1339483" y="3468135"/>
              <a:ext cx="865893" cy="2629193"/>
              <a:chOff x="4799201" y="1458291"/>
              <a:chExt cx="584194" cy="2629193"/>
            </a:xfrm>
          </p:grpSpPr>
          <p:sp>
            <p:nvSpPr>
              <p:cNvPr id="86" name="矩形 85"/>
              <p:cNvSpPr/>
              <p:nvPr/>
            </p:nvSpPr>
            <p:spPr>
              <a:xfrm>
                <a:off x="4799201" y="1458291"/>
                <a:ext cx="452665"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5"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0" name="文本框 89"/>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0" name="文本框 89"/>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2" name="文本框 91"/>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1" name="橢圓 35"/>
              <p:cNvSpPr/>
              <p:nvPr/>
            </p:nvSpPr>
            <p:spPr>
              <a:xfrm>
                <a:off x="3469928" y="5137378"/>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𝑘</m:t>
                      </m:r>
                    </m:oMath>
                  </m:oMathPara>
                </a14:m>
                <a:endParaRPr lang="zh-TW" altLang="en-US" sz="2400" dirty="0"/>
              </a:p>
            </p:txBody>
          </p:sp>
        </mc:Choice>
        <mc:Fallback xmlns="">
          <p:sp>
            <p:nvSpPr>
              <p:cNvPr id="71" name="橢圓 35"/>
              <p:cNvSpPr>
                <a:spLocks noRot="1" noChangeAspect="1" noMove="1" noResize="1" noEditPoints="1" noAdjustHandles="1" noChangeArrowheads="1" noChangeShapeType="1" noTextEdit="1"/>
              </p:cNvSpPr>
              <p:nvPr/>
            </p:nvSpPr>
            <p:spPr>
              <a:xfrm>
                <a:off x="3469928" y="5137378"/>
                <a:ext cx="677184" cy="646000"/>
              </a:xfrm>
              <a:prstGeom prst="ellipse">
                <a:avLst/>
              </a:prstGeom>
              <a:blipFill rotWithShape="0">
                <a:blip r:embed="rId11"/>
                <a:stretch>
                  <a:fillRect/>
                </a:stretch>
              </a:blipFill>
              <a:ln>
                <a:solidFill>
                  <a:srgbClr val="C2ECBB"/>
                </a:solidFill>
              </a:ln>
            </p:spPr>
            <p:txBody>
              <a:bodyPr/>
              <a:lstStyle/>
              <a:p>
                <a:r>
                  <a:rPr lang="zh-CN" altLang="en-US">
                    <a:noFill/>
                  </a:rPr>
                  <a:t> </a:t>
                </a:r>
              </a:p>
            </p:txBody>
          </p:sp>
        </mc:Fallback>
      </mc:AlternateContent>
      <p:sp>
        <p:nvSpPr>
          <p:cNvPr id="70" name="橢圓 35"/>
          <p:cNvSpPr/>
          <p:nvPr/>
        </p:nvSpPr>
        <p:spPr>
          <a:xfrm>
            <a:off x="3464464" y="3058024"/>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panose="02040503050406030204" pitchFamily="18"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panose="02040503050406030204" pitchFamily="18"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12"/>
                <a:stretch>
                  <a:fillRect/>
                </a:stretch>
              </a:blipFill>
            </p:spPr>
            <p:txBody>
              <a:bodyPr/>
              <a:lstStyle/>
              <a:p>
                <a:r>
                  <a:rPr lang="zh-CN" altLang="en-US">
                    <a:noFill/>
                  </a:rPr>
                  <a:t> </a:t>
                </a:r>
              </a:p>
            </p:txBody>
          </p:sp>
        </mc:Fallback>
      </mc:AlternateContent>
      <p:sp>
        <p:nvSpPr>
          <p:cNvPr id="15" name="橢圓 35"/>
          <p:cNvSpPr/>
          <p:nvPr/>
        </p:nvSpPr>
        <p:spPr>
          <a:xfrm>
            <a:off x="1681062" y="3102563"/>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1673964" y="3952556"/>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1682697" y="5156234"/>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1725214" y="5757213"/>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1718073" y="4591088"/>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20" name="Object 12"/>
          <p:cNvGraphicFramePr>
            <a:graphicFrameLocks noChangeAspect="1"/>
          </p:cNvGraphicFramePr>
          <p:nvPr/>
        </p:nvGraphicFramePr>
        <p:xfrm>
          <a:off x="1917332" y="3212947"/>
          <a:ext cx="224684" cy="396523"/>
        </p:xfrm>
        <a:graphic>
          <a:graphicData uri="http://schemas.openxmlformats.org/presentationml/2006/ole">
            <mc:AlternateContent xmlns:mc="http://schemas.openxmlformats.org/markup-compatibility/2006">
              <mc:Choice xmlns:v="urn:schemas-microsoft-com:vml" Requires="v">
                <p:oleObj name="方程式" r:id="rId13" imgW="88560" imgH="164880" progId="Equation.3">
                  <p:embed/>
                </p:oleObj>
              </mc:Choice>
              <mc:Fallback>
                <p:oleObj name="方程式" r:id="rId13" imgW="88560" imgH="164880" progId="Equation.3">
                  <p:embed/>
                  <p:pic>
                    <p:nvPicPr>
                      <p:cNvPr id="0" name=""/>
                      <p:cNvPicPr>
                        <a:picLocks noChangeAspect="1" noChangeArrowheads="1"/>
                      </p:cNvPicPr>
                      <p:nvPr/>
                    </p:nvPicPr>
                    <p:blipFill>
                      <a:blip r:embed="rId14"/>
                      <a:srcRect/>
                      <a:stretch>
                        <a:fillRect/>
                      </a:stretch>
                    </p:blipFill>
                    <p:spPr bwMode="auto">
                      <a:xfrm>
                        <a:off x="1917332" y="3212947"/>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nvGraphicFramePr>
        <p:xfrm>
          <a:off x="1878320" y="4058525"/>
          <a:ext cx="320174" cy="396523"/>
        </p:xfrm>
        <a:graphic>
          <a:graphicData uri="http://schemas.openxmlformats.org/presentationml/2006/ole">
            <mc:AlternateContent xmlns:mc="http://schemas.openxmlformats.org/markup-compatibility/2006">
              <mc:Choice xmlns:v="urn:schemas-microsoft-com:vml" Requires="v">
                <p:oleObj name="方程式" r:id="rId15" imgW="126720" imgH="164880" progId="Equation.3">
                  <p:embed/>
                </p:oleObj>
              </mc:Choice>
              <mc:Fallback>
                <p:oleObj name="方程式" r:id="rId15" imgW="126720" imgH="164880" progId="Equation.3">
                  <p:embed/>
                  <p:pic>
                    <p:nvPicPr>
                      <p:cNvPr id="0" name=""/>
                      <p:cNvPicPr>
                        <a:picLocks noChangeAspect="1" noChangeArrowheads="1"/>
                      </p:cNvPicPr>
                      <p:nvPr/>
                    </p:nvPicPr>
                    <p:blipFill>
                      <a:blip r:embed="rId16"/>
                      <a:srcRect/>
                      <a:stretch>
                        <a:fillRect/>
                      </a:stretch>
                    </p:blipFill>
                    <p:spPr bwMode="auto">
                      <a:xfrm>
                        <a:off x="1878320" y="4058525"/>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nvGraphicFramePr>
        <p:xfrm>
          <a:off x="1909787" y="5319819"/>
          <a:ext cx="224683" cy="394736"/>
        </p:xfrm>
        <a:graphic>
          <a:graphicData uri="http://schemas.openxmlformats.org/presentationml/2006/ole">
            <mc:AlternateContent xmlns:mc="http://schemas.openxmlformats.org/markup-compatibility/2006">
              <mc:Choice xmlns:v="urn:schemas-microsoft-com:vml" Requires="v">
                <p:oleObj name="方程式" r:id="rId17" imgW="88560" imgH="164880" progId="Equation.3">
                  <p:embed/>
                </p:oleObj>
              </mc:Choice>
              <mc:Fallback>
                <p:oleObj name="方程式" r:id="rId17" imgW="88560" imgH="164880" progId="Equation.3">
                  <p:embed/>
                  <p:pic>
                    <p:nvPicPr>
                      <p:cNvPr id="0" name=""/>
                      <p:cNvPicPr>
                        <a:picLocks noChangeAspect="1" noChangeArrowheads="1"/>
                      </p:cNvPicPr>
                      <p:nvPr/>
                    </p:nvPicPr>
                    <p:blipFill>
                      <a:blip r:embed="rId18"/>
                      <a:srcRect/>
                      <a:stretch>
                        <a:fillRect/>
                      </a:stretch>
                    </p:blipFill>
                    <p:spPr bwMode="auto">
                      <a:xfrm>
                        <a:off x="1909787" y="5319819"/>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组 47"/>
          <p:cNvGrpSpPr/>
          <p:nvPr/>
        </p:nvGrpSpPr>
        <p:grpSpPr>
          <a:xfrm>
            <a:off x="1140455" y="1024085"/>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panose="02040503050406030204" pitchFamily="18" charset="0"/>
                                <a:ea typeface="Cambria Math" charset="0"/>
                                <a:cs typeface="Cambria Math" charset="0"/>
                              </a:rPr>
                            </m:ctrlPr>
                          </m:fPr>
                          <m:num>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panose="02040503050406030204" pitchFamily="18"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19"/>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20"/>
                  <a:stretch>
                    <a:fillRect/>
                  </a:stretch>
                </a:blipFill>
              </p:spPr>
              <p:txBody>
                <a:bodyPr/>
                <a:lstStyle/>
                <a:p>
                  <a:r>
                    <a:rPr lang="zh-CN" altLang="en-US">
                      <a:noFill/>
                    </a:rPr>
                    <a:t> </a:t>
                  </a:r>
                </a:p>
              </p:txBody>
            </p:sp>
          </mc:Fallback>
        </mc:AlternateContent>
      </p:grpSp>
      <p:sp>
        <p:nvSpPr>
          <p:cNvPr id="55" name="橢圓 36"/>
          <p:cNvSpPr/>
          <p:nvPr/>
        </p:nvSpPr>
        <p:spPr>
          <a:xfrm>
            <a:off x="3447346" y="3938702"/>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nvGraphicFramePr>
        <p:xfrm>
          <a:off x="3690714" y="3199093"/>
          <a:ext cx="224684" cy="396523"/>
        </p:xfrm>
        <a:graphic>
          <a:graphicData uri="http://schemas.openxmlformats.org/presentationml/2006/ole">
            <mc:AlternateContent xmlns:mc="http://schemas.openxmlformats.org/markup-compatibility/2006">
              <mc:Choice xmlns:v="urn:schemas-microsoft-com:vml" Requires="v">
                <p:oleObj name="方程式" r:id="rId21" imgW="88560" imgH="164880" progId="Equation.3">
                  <p:embed/>
                </p:oleObj>
              </mc:Choice>
              <mc:Fallback>
                <p:oleObj name="方程式" r:id="rId21" imgW="88560" imgH="164880" progId="Equation.3">
                  <p:embed/>
                  <p:pic>
                    <p:nvPicPr>
                      <p:cNvPr id="0" name=""/>
                      <p:cNvPicPr>
                        <a:picLocks noChangeAspect="1" noChangeArrowheads="1"/>
                      </p:cNvPicPr>
                      <p:nvPr/>
                    </p:nvPicPr>
                    <p:blipFill>
                      <a:blip r:embed="rId14"/>
                      <a:srcRect/>
                      <a:stretch>
                        <a:fillRect/>
                      </a:stretch>
                    </p:blipFill>
                    <p:spPr bwMode="auto">
                      <a:xfrm>
                        <a:off x="3690714" y="319909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nvGraphicFramePr>
        <p:xfrm>
          <a:off x="3651702" y="4044671"/>
          <a:ext cx="320174" cy="396523"/>
        </p:xfrm>
        <a:graphic>
          <a:graphicData uri="http://schemas.openxmlformats.org/presentationml/2006/ole">
            <mc:AlternateContent xmlns:mc="http://schemas.openxmlformats.org/markup-compatibility/2006">
              <mc:Choice xmlns:v="urn:schemas-microsoft-com:vml" Requires="v">
                <p:oleObj name="方程式" r:id="rId22" imgW="126720" imgH="164880" progId="Equation.3">
                  <p:embed/>
                </p:oleObj>
              </mc:Choice>
              <mc:Fallback>
                <p:oleObj name="方程式" r:id="rId22" imgW="126720" imgH="164880" progId="Equation.3">
                  <p:embed/>
                  <p:pic>
                    <p:nvPicPr>
                      <p:cNvPr id="0" name=""/>
                      <p:cNvPicPr>
                        <a:picLocks noChangeAspect="1" noChangeArrowheads="1"/>
                      </p:cNvPicPr>
                      <p:nvPr/>
                    </p:nvPicPr>
                    <p:blipFill>
                      <a:blip r:embed="rId16"/>
                      <a:srcRect/>
                      <a:stretch>
                        <a:fillRect/>
                      </a:stretch>
                    </p:blipFill>
                    <p:spPr bwMode="auto">
                      <a:xfrm>
                        <a:off x="3651702" y="404467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0" name="直線單箭頭接點 43"/>
          <p:cNvCxnSpPr/>
          <p:nvPr/>
        </p:nvCxnSpPr>
        <p:spPr>
          <a:xfrm flipV="1">
            <a:off x="2375365" y="5465380"/>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6"/>
          <p:cNvCxnSpPr/>
          <p:nvPr/>
        </p:nvCxnSpPr>
        <p:spPr>
          <a:xfrm>
            <a:off x="2346231" y="4261702"/>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47"/>
          <p:cNvCxnSpPr/>
          <p:nvPr/>
        </p:nvCxnSpPr>
        <p:spPr>
          <a:xfrm>
            <a:off x="2353329" y="3411709"/>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8"/>
          <p:cNvCxnSpPr/>
          <p:nvPr/>
        </p:nvCxnSpPr>
        <p:spPr>
          <a:xfrm flipV="1">
            <a:off x="2354964" y="4261702"/>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9"/>
          <p:cNvCxnSpPr/>
          <p:nvPr/>
        </p:nvCxnSpPr>
        <p:spPr>
          <a:xfrm flipV="1">
            <a:off x="2354964" y="3411709"/>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50"/>
          <p:cNvCxnSpPr/>
          <p:nvPr/>
        </p:nvCxnSpPr>
        <p:spPr>
          <a:xfrm>
            <a:off x="2346231" y="4261702"/>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51"/>
          <p:cNvCxnSpPr/>
          <p:nvPr/>
        </p:nvCxnSpPr>
        <p:spPr>
          <a:xfrm flipV="1">
            <a:off x="2346231" y="3411709"/>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52"/>
          <p:cNvCxnSpPr/>
          <p:nvPr/>
        </p:nvCxnSpPr>
        <p:spPr>
          <a:xfrm>
            <a:off x="2353329" y="3411709"/>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53"/>
          <p:cNvCxnSpPr/>
          <p:nvPr/>
        </p:nvCxnSpPr>
        <p:spPr>
          <a:xfrm>
            <a:off x="2353329" y="3411709"/>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29"/>
          <p:cNvSpPr txBox="1"/>
          <p:nvPr/>
        </p:nvSpPr>
        <p:spPr>
          <a:xfrm rot="5400000">
            <a:off x="3436161" y="5794695"/>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21" name="文字方塊 29"/>
          <p:cNvSpPr txBox="1"/>
          <p:nvPr/>
        </p:nvSpPr>
        <p:spPr>
          <a:xfrm rot="5400000">
            <a:off x="7954858" y="5879134"/>
            <a:ext cx="865511" cy="523220"/>
          </a:xfrm>
          <a:prstGeom prst="rect">
            <a:avLst/>
          </a:prstGeom>
          <a:noFill/>
        </p:spPr>
        <p:txBody>
          <a:bodyPr wrap="square" rtlCol="0">
            <a:spAutoFit/>
          </a:bodyPr>
          <a:lstStyle/>
          <a:p>
            <a:pPr algn="ctr"/>
            <a:endParaRPr lang="zh-TW" altLang="en-US" sz="2800" dirty="0"/>
          </a:p>
        </p:txBody>
      </p:sp>
      <p:sp>
        <p:nvSpPr>
          <p:cNvPr id="114" name="object 9"/>
          <p:cNvSpPr/>
          <p:nvPr/>
        </p:nvSpPr>
        <p:spPr>
          <a:xfrm>
            <a:off x="6851408" y="3217164"/>
            <a:ext cx="651510" cy="905510"/>
          </a:xfrm>
          <a:custGeom>
            <a:avLst/>
            <a:gdLst/>
            <a:ahLst/>
            <a:cxnLst/>
            <a:rect l="l" t="t" r="r" b="b"/>
            <a:pathLst>
              <a:path w="651509" h="905510">
                <a:moveTo>
                  <a:pt x="601667" y="58237"/>
                </a:moveTo>
                <a:lnTo>
                  <a:pt x="0" y="897636"/>
                </a:lnTo>
                <a:lnTo>
                  <a:pt x="10413" y="905129"/>
                </a:lnTo>
                <a:lnTo>
                  <a:pt x="612019" y="65641"/>
                </a:lnTo>
                <a:lnTo>
                  <a:pt x="601667" y="58237"/>
                </a:lnTo>
                <a:close/>
              </a:path>
              <a:path w="651509" h="905510">
                <a:moveTo>
                  <a:pt x="643534" y="47878"/>
                </a:moveTo>
                <a:lnTo>
                  <a:pt x="609092" y="47878"/>
                </a:lnTo>
                <a:lnTo>
                  <a:pt x="619378" y="55372"/>
                </a:lnTo>
                <a:lnTo>
                  <a:pt x="612019" y="65641"/>
                </a:lnTo>
                <a:lnTo>
                  <a:pt x="637794" y="84074"/>
                </a:lnTo>
                <a:lnTo>
                  <a:pt x="643534" y="47878"/>
                </a:lnTo>
                <a:close/>
              </a:path>
              <a:path w="651509" h="905510">
                <a:moveTo>
                  <a:pt x="609092" y="47878"/>
                </a:moveTo>
                <a:lnTo>
                  <a:pt x="601667" y="58237"/>
                </a:lnTo>
                <a:lnTo>
                  <a:pt x="612019" y="65641"/>
                </a:lnTo>
                <a:lnTo>
                  <a:pt x="619378" y="55372"/>
                </a:lnTo>
                <a:lnTo>
                  <a:pt x="609092" y="47878"/>
                </a:lnTo>
                <a:close/>
              </a:path>
              <a:path w="651509" h="905510">
                <a:moveTo>
                  <a:pt x="651128" y="0"/>
                </a:moveTo>
                <a:lnTo>
                  <a:pt x="575818" y="39750"/>
                </a:lnTo>
                <a:lnTo>
                  <a:pt x="601667" y="58237"/>
                </a:lnTo>
                <a:lnTo>
                  <a:pt x="609092" y="47878"/>
                </a:lnTo>
                <a:lnTo>
                  <a:pt x="643534" y="47878"/>
                </a:lnTo>
                <a:lnTo>
                  <a:pt x="651128" y="0"/>
                </a:lnTo>
                <a:close/>
              </a:path>
            </a:pathLst>
          </a:custGeom>
          <a:solidFill>
            <a:srgbClr val="000000"/>
          </a:solidFill>
        </p:spPr>
        <p:txBody>
          <a:bodyPr wrap="square" lIns="0" tIns="0" rIns="0" bIns="0" rtlCol="0"/>
          <a:lstStyle/>
          <a:p>
            <a:endParaRPr/>
          </a:p>
        </p:txBody>
      </p:sp>
      <p:sp>
        <p:nvSpPr>
          <p:cNvPr id="115" name="object 10"/>
          <p:cNvSpPr/>
          <p:nvPr/>
        </p:nvSpPr>
        <p:spPr>
          <a:xfrm>
            <a:off x="6847344" y="3758184"/>
            <a:ext cx="643255" cy="381635"/>
          </a:xfrm>
          <a:custGeom>
            <a:avLst/>
            <a:gdLst/>
            <a:ahLst/>
            <a:cxnLst/>
            <a:rect l="l" t="t" r="r" b="b"/>
            <a:pathLst>
              <a:path w="643254" h="381635">
                <a:moveTo>
                  <a:pt x="574392" y="33096"/>
                </a:moveTo>
                <a:lnTo>
                  <a:pt x="0" y="370205"/>
                </a:lnTo>
                <a:lnTo>
                  <a:pt x="6350" y="381127"/>
                </a:lnTo>
                <a:lnTo>
                  <a:pt x="580828" y="44041"/>
                </a:lnTo>
                <a:lnTo>
                  <a:pt x="574392" y="33096"/>
                </a:lnTo>
                <a:close/>
              </a:path>
              <a:path w="643254" h="381635">
                <a:moveTo>
                  <a:pt x="625933" y="26670"/>
                </a:moveTo>
                <a:lnTo>
                  <a:pt x="585342" y="26670"/>
                </a:lnTo>
                <a:lnTo>
                  <a:pt x="591819" y="37592"/>
                </a:lnTo>
                <a:lnTo>
                  <a:pt x="580828" y="44041"/>
                </a:lnTo>
                <a:lnTo>
                  <a:pt x="596900" y="71374"/>
                </a:lnTo>
                <a:lnTo>
                  <a:pt x="625933" y="26670"/>
                </a:lnTo>
                <a:close/>
              </a:path>
              <a:path w="643254" h="381635">
                <a:moveTo>
                  <a:pt x="585342" y="26670"/>
                </a:moveTo>
                <a:lnTo>
                  <a:pt x="574392" y="33096"/>
                </a:lnTo>
                <a:lnTo>
                  <a:pt x="580828" y="44041"/>
                </a:lnTo>
                <a:lnTo>
                  <a:pt x="591819" y="37592"/>
                </a:lnTo>
                <a:lnTo>
                  <a:pt x="585342" y="26670"/>
                </a:lnTo>
                <a:close/>
              </a:path>
              <a:path w="643254" h="381635">
                <a:moveTo>
                  <a:pt x="643255" y="0"/>
                </a:moveTo>
                <a:lnTo>
                  <a:pt x="558291" y="5715"/>
                </a:lnTo>
                <a:lnTo>
                  <a:pt x="574392" y="33096"/>
                </a:lnTo>
                <a:lnTo>
                  <a:pt x="585342" y="26670"/>
                </a:lnTo>
                <a:lnTo>
                  <a:pt x="625933" y="26670"/>
                </a:lnTo>
                <a:lnTo>
                  <a:pt x="643255" y="0"/>
                </a:lnTo>
                <a:close/>
              </a:path>
            </a:pathLst>
          </a:custGeom>
          <a:solidFill>
            <a:srgbClr val="000000"/>
          </a:solidFill>
        </p:spPr>
        <p:txBody>
          <a:bodyPr wrap="square" lIns="0" tIns="0" rIns="0" bIns="0" rtlCol="0"/>
          <a:lstStyle/>
          <a:p>
            <a:endParaRPr/>
          </a:p>
        </p:txBody>
      </p:sp>
      <p:sp>
        <p:nvSpPr>
          <p:cNvPr id="133" name="object 11"/>
          <p:cNvSpPr/>
          <p:nvPr/>
        </p:nvSpPr>
        <p:spPr>
          <a:xfrm>
            <a:off x="6863981" y="4135373"/>
            <a:ext cx="698500" cy="439420"/>
          </a:xfrm>
          <a:custGeom>
            <a:avLst/>
            <a:gdLst/>
            <a:ahLst/>
            <a:cxnLst/>
            <a:rect l="l" t="t" r="r" b="b"/>
            <a:pathLst>
              <a:path w="698500" h="439420">
                <a:moveTo>
                  <a:pt x="629966" y="404131"/>
                </a:moveTo>
                <a:lnTo>
                  <a:pt x="613155" y="431038"/>
                </a:lnTo>
                <a:lnTo>
                  <a:pt x="697992" y="439165"/>
                </a:lnTo>
                <a:lnTo>
                  <a:pt x="680692" y="410844"/>
                </a:lnTo>
                <a:lnTo>
                  <a:pt x="640715" y="410844"/>
                </a:lnTo>
                <a:lnTo>
                  <a:pt x="629966" y="404131"/>
                </a:lnTo>
                <a:close/>
              </a:path>
              <a:path w="698500" h="439420">
                <a:moveTo>
                  <a:pt x="636704" y="393344"/>
                </a:moveTo>
                <a:lnTo>
                  <a:pt x="629966" y="404131"/>
                </a:lnTo>
                <a:lnTo>
                  <a:pt x="640715" y="410844"/>
                </a:lnTo>
                <a:lnTo>
                  <a:pt x="647446" y="400050"/>
                </a:lnTo>
                <a:lnTo>
                  <a:pt x="636704" y="393344"/>
                </a:lnTo>
                <a:close/>
              </a:path>
              <a:path w="698500" h="439420">
                <a:moveTo>
                  <a:pt x="653542" y="366394"/>
                </a:moveTo>
                <a:lnTo>
                  <a:pt x="636704" y="393344"/>
                </a:lnTo>
                <a:lnTo>
                  <a:pt x="647446" y="400050"/>
                </a:lnTo>
                <a:lnTo>
                  <a:pt x="640715" y="410844"/>
                </a:lnTo>
                <a:lnTo>
                  <a:pt x="680692" y="410844"/>
                </a:lnTo>
                <a:lnTo>
                  <a:pt x="653542" y="366394"/>
                </a:lnTo>
                <a:close/>
              </a:path>
              <a:path w="698500" h="439420">
                <a:moveTo>
                  <a:pt x="6603" y="0"/>
                </a:moveTo>
                <a:lnTo>
                  <a:pt x="0" y="10668"/>
                </a:lnTo>
                <a:lnTo>
                  <a:pt x="629966" y="404131"/>
                </a:lnTo>
                <a:lnTo>
                  <a:pt x="636704" y="393344"/>
                </a:lnTo>
                <a:lnTo>
                  <a:pt x="6603" y="0"/>
                </a:lnTo>
                <a:close/>
              </a:path>
            </a:pathLst>
          </a:custGeom>
          <a:solidFill>
            <a:srgbClr val="000000"/>
          </a:solidFill>
        </p:spPr>
        <p:txBody>
          <a:bodyPr wrap="square" lIns="0" tIns="0" rIns="0" bIns="0" rtlCol="0"/>
          <a:lstStyle/>
          <a:p>
            <a:endParaRPr/>
          </a:p>
        </p:txBody>
      </p:sp>
      <p:sp>
        <p:nvSpPr>
          <p:cNvPr id="137" name="object 12"/>
          <p:cNvSpPr/>
          <p:nvPr/>
        </p:nvSpPr>
        <p:spPr>
          <a:xfrm>
            <a:off x="8251456" y="3273171"/>
            <a:ext cx="735330" cy="799465"/>
          </a:xfrm>
          <a:custGeom>
            <a:avLst/>
            <a:gdLst/>
            <a:ahLst/>
            <a:cxnLst/>
            <a:rect l="l" t="t" r="r" b="b"/>
            <a:pathLst>
              <a:path w="735329" h="799464">
                <a:moveTo>
                  <a:pt x="19050" y="0"/>
                </a:moveTo>
                <a:lnTo>
                  <a:pt x="0" y="17525"/>
                </a:lnTo>
                <a:lnTo>
                  <a:pt x="17525" y="36575"/>
                </a:lnTo>
                <a:lnTo>
                  <a:pt x="36575" y="19050"/>
                </a:lnTo>
                <a:lnTo>
                  <a:pt x="19050" y="0"/>
                </a:lnTo>
                <a:close/>
              </a:path>
              <a:path w="735329" h="799464">
                <a:moveTo>
                  <a:pt x="54101" y="38226"/>
                </a:moveTo>
                <a:lnTo>
                  <a:pt x="35051" y="55752"/>
                </a:lnTo>
                <a:lnTo>
                  <a:pt x="52577" y="74802"/>
                </a:lnTo>
                <a:lnTo>
                  <a:pt x="71627" y="57276"/>
                </a:lnTo>
                <a:lnTo>
                  <a:pt x="54101" y="38226"/>
                </a:lnTo>
                <a:close/>
              </a:path>
              <a:path w="735329" h="799464">
                <a:moveTo>
                  <a:pt x="89153" y="76326"/>
                </a:moveTo>
                <a:lnTo>
                  <a:pt x="70103" y="93852"/>
                </a:lnTo>
                <a:lnTo>
                  <a:pt x="87502" y="112902"/>
                </a:lnTo>
                <a:lnTo>
                  <a:pt x="106679" y="95503"/>
                </a:lnTo>
                <a:lnTo>
                  <a:pt x="89153" y="76326"/>
                </a:lnTo>
                <a:close/>
              </a:path>
              <a:path w="735329" h="799464">
                <a:moveTo>
                  <a:pt x="124205" y="114553"/>
                </a:moveTo>
                <a:lnTo>
                  <a:pt x="105028" y="132079"/>
                </a:lnTo>
                <a:lnTo>
                  <a:pt x="122554" y="151129"/>
                </a:lnTo>
                <a:lnTo>
                  <a:pt x="141731" y="133603"/>
                </a:lnTo>
                <a:lnTo>
                  <a:pt x="124205" y="114553"/>
                </a:lnTo>
                <a:close/>
              </a:path>
              <a:path w="735329" h="799464">
                <a:moveTo>
                  <a:pt x="159257" y="152653"/>
                </a:moveTo>
                <a:lnTo>
                  <a:pt x="140080" y="170179"/>
                </a:lnTo>
                <a:lnTo>
                  <a:pt x="157606" y="189356"/>
                </a:lnTo>
                <a:lnTo>
                  <a:pt x="176783" y="171830"/>
                </a:lnTo>
                <a:lnTo>
                  <a:pt x="159257" y="152653"/>
                </a:lnTo>
                <a:close/>
              </a:path>
              <a:path w="735329" h="799464">
                <a:moveTo>
                  <a:pt x="194182" y="190880"/>
                </a:moveTo>
                <a:lnTo>
                  <a:pt x="175132" y="208406"/>
                </a:lnTo>
                <a:lnTo>
                  <a:pt x="192658" y="227456"/>
                </a:lnTo>
                <a:lnTo>
                  <a:pt x="211708" y="209930"/>
                </a:lnTo>
                <a:lnTo>
                  <a:pt x="194182" y="190880"/>
                </a:lnTo>
                <a:close/>
              </a:path>
              <a:path w="735329" h="799464">
                <a:moveTo>
                  <a:pt x="229234" y="229107"/>
                </a:moveTo>
                <a:lnTo>
                  <a:pt x="210184" y="246633"/>
                </a:lnTo>
                <a:lnTo>
                  <a:pt x="227710" y="265683"/>
                </a:lnTo>
                <a:lnTo>
                  <a:pt x="246760" y="248157"/>
                </a:lnTo>
                <a:lnTo>
                  <a:pt x="229234" y="229107"/>
                </a:lnTo>
                <a:close/>
              </a:path>
              <a:path w="735329" h="799464">
                <a:moveTo>
                  <a:pt x="264287" y="267207"/>
                </a:moveTo>
                <a:lnTo>
                  <a:pt x="245237" y="284733"/>
                </a:lnTo>
                <a:lnTo>
                  <a:pt x="262763" y="303783"/>
                </a:lnTo>
                <a:lnTo>
                  <a:pt x="281813" y="286384"/>
                </a:lnTo>
                <a:lnTo>
                  <a:pt x="264287" y="267207"/>
                </a:lnTo>
                <a:close/>
              </a:path>
              <a:path w="735329" h="799464">
                <a:moveTo>
                  <a:pt x="299339" y="305434"/>
                </a:moveTo>
                <a:lnTo>
                  <a:pt x="280289" y="322960"/>
                </a:lnTo>
                <a:lnTo>
                  <a:pt x="297815" y="342010"/>
                </a:lnTo>
                <a:lnTo>
                  <a:pt x="316865" y="324484"/>
                </a:lnTo>
                <a:lnTo>
                  <a:pt x="299339" y="305434"/>
                </a:lnTo>
                <a:close/>
              </a:path>
              <a:path w="735329" h="799464">
                <a:moveTo>
                  <a:pt x="334391" y="343534"/>
                </a:moveTo>
                <a:lnTo>
                  <a:pt x="315341" y="361060"/>
                </a:lnTo>
                <a:lnTo>
                  <a:pt x="332867" y="380237"/>
                </a:lnTo>
                <a:lnTo>
                  <a:pt x="351917" y="362711"/>
                </a:lnTo>
                <a:lnTo>
                  <a:pt x="334391" y="343534"/>
                </a:lnTo>
                <a:close/>
              </a:path>
              <a:path w="735329" h="799464">
                <a:moveTo>
                  <a:pt x="369443" y="381761"/>
                </a:moveTo>
                <a:lnTo>
                  <a:pt x="350266" y="399287"/>
                </a:lnTo>
                <a:lnTo>
                  <a:pt x="367792" y="418337"/>
                </a:lnTo>
                <a:lnTo>
                  <a:pt x="386969" y="400811"/>
                </a:lnTo>
                <a:lnTo>
                  <a:pt x="369443" y="381761"/>
                </a:lnTo>
                <a:close/>
              </a:path>
              <a:path w="735329" h="799464">
                <a:moveTo>
                  <a:pt x="404495" y="419988"/>
                </a:moveTo>
                <a:lnTo>
                  <a:pt x="385318" y="437514"/>
                </a:lnTo>
                <a:lnTo>
                  <a:pt x="402844" y="456564"/>
                </a:lnTo>
                <a:lnTo>
                  <a:pt x="422021" y="439038"/>
                </a:lnTo>
                <a:lnTo>
                  <a:pt x="404495" y="419988"/>
                </a:lnTo>
                <a:close/>
              </a:path>
              <a:path w="735329" h="799464">
                <a:moveTo>
                  <a:pt x="439420" y="458088"/>
                </a:moveTo>
                <a:lnTo>
                  <a:pt x="420370" y="475614"/>
                </a:lnTo>
                <a:lnTo>
                  <a:pt x="437896" y="494791"/>
                </a:lnTo>
                <a:lnTo>
                  <a:pt x="456946" y="477265"/>
                </a:lnTo>
                <a:lnTo>
                  <a:pt x="439420" y="458088"/>
                </a:lnTo>
                <a:close/>
              </a:path>
              <a:path w="735329" h="799464">
                <a:moveTo>
                  <a:pt x="474472" y="496315"/>
                </a:moveTo>
                <a:lnTo>
                  <a:pt x="455422" y="513841"/>
                </a:lnTo>
                <a:lnTo>
                  <a:pt x="472948" y="532891"/>
                </a:lnTo>
                <a:lnTo>
                  <a:pt x="491998" y="515365"/>
                </a:lnTo>
                <a:lnTo>
                  <a:pt x="474472" y="496315"/>
                </a:lnTo>
                <a:close/>
              </a:path>
              <a:path w="735329" h="799464">
                <a:moveTo>
                  <a:pt x="509524" y="534415"/>
                </a:moveTo>
                <a:lnTo>
                  <a:pt x="490474" y="551941"/>
                </a:lnTo>
                <a:lnTo>
                  <a:pt x="508000" y="571118"/>
                </a:lnTo>
                <a:lnTo>
                  <a:pt x="527050" y="553592"/>
                </a:lnTo>
                <a:lnTo>
                  <a:pt x="509524" y="534415"/>
                </a:lnTo>
                <a:close/>
              </a:path>
              <a:path w="735329" h="799464">
                <a:moveTo>
                  <a:pt x="544576" y="572642"/>
                </a:moveTo>
                <a:lnTo>
                  <a:pt x="525526" y="590168"/>
                </a:lnTo>
                <a:lnTo>
                  <a:pt x="543051" y="609218"/>
                </a:lnTo>
                <a:lnTo>
                  <a:pt x="562101" y="591692"/>
                </a:lnTo>
                <a:lnTo>
                  <a:pt x="544576" y="572642"/>
                </a:lnTo>
                <a:close/>
              </a:path>
              <a:path w="735329" h="799464">
                <a:moveTo>
                  <a:pt x="579627" y="610869"/>
                </a:moveTo>
                <a:lnTo>
                  <a:pt x="560577" y="628395"/>
                </a:lnTo>
                <a:lnTo>
                  <a:pt x="578103" y="647445"/>
                </a:lnTo>
                <a:lnTo>
                  <a:pt x="597153" y="629919"/>
                </a:lnTo>
                <a:lnTo>
                  <a:pt x="579627" y="610869"/>
                </a:lnTo>
                <a:close/>
              </a:path>
              <a:path w="735329" h="799464">
                <a:moveTo>
                  <a:pt x="614679" y="648969"/>
                </a:moveTo>
                <a:lnTo>
                  <a:pt x="595502" y="666495"/>
                </a:lnTo>
                <a:lnTo>
                  <a:pt x="613028" y="685672"/>
                </a:lnTo>
                <a:lnTo>
                  <a:pt x="632205" y="668146"/>
                </a:lnTo>
                <a:lnTo>
                  <a:pt x="614679" y="648969"/>
                </a:lnTo>
                <a:close/>
              </a:path>
              <a:path w="735329" h="799464">
                <a:moveTo>
                  <a:pt x="672684" y="750523"/>
                </a:moveTo>
                <a:lnTo>
                  <a:pt x="653542" y="768095"/>
                </a:lnTo>
                <a:lnTo>
                  <a:pt x="734822" y="799083"/>
                </a:lnTo>
                <a:lnTo>
                  <a:pt x="723623" y="760094"/>
                </a:lnTo>
                <a:lnTo>
                  <a:pt x="681481" y="760094"/>
                </a:lnTo>
                <a:lnTo>
                  <a:pt x="672684" y="750523"/>
                </a:lnTo>
                <a:close/>
              </a:path>
              <a:path w="735329" h="799464">
                <a:moveTo>
                  <a:pt x="691757" y="733015"/>
                </a:moveTo>
                <a:lnTo>
                  <a:pt x="672684" y="750523"/>
                </a:lnTo>
                <a:lnTo>
                  <a:pt x="681481" y="760094"/>
                </a:lnTo>
                <a:lnTo>
                  <a:pt x="700531" y="742568"/>
                </a:lnTo>
                <a:lnTo>
                  <a:pt x="691757" y="733015"/>
                </a:lnTo>
                <a:close/>
              </a:path>
              <a:path w="735329" h="799464">
                <a:moveTo>
                  <a:pt x="710819" y="715517"/>
                </a:moveTo>
                <a:lnTo>
                  <a:pt x="691757" y="733015"/>
                </a:lnTo>
                <a:lnTo>
                  <a:pt x="700531" y="742568"/>
                </a:lnTo>
                <a:lnTo>
                  <a:pt x="681481" y="760094"/>
                </a:lnTo>
                <a:lnTo>
                  <a:pt x="723623" y="760094"/>
                </a:lnTo>
                <a:lnTo>
                  <a:pt x="710819" y="715517"/>
                </a:lnTo>
                <a:close/>
              </a:path>
              <a:path w="735329" h="799464">
                <a:moveTo>
                  <a:pt x="684783" y="725423"/>
                </a:moveTo>
                <a:lnTo>
                  <a:pt x="665606" y="742822"/>
                </a:lnTo>
                <a:lnTo>
                  <a:pt x="672684" y="750523"/>
                </a:lnTo>
                <a:lnTo>
                  <a:pt x="691757" y="733015"/>
                </a:lnTo>
                <a:lnTo>
                  <a:pt x="684783" y="725423"/>
                </a:lnTo>
                <a:close/>
              </a:path>
              <a:path w="735329" h="799464">
                <a:moveTo>
                  <a:pt x="649731" y="687196"/>
                </a:moveTo>
                <a:lnTo>
                  <a:pt x="630554" y="704722"/>
                </a:lnTo>
                <a:lnTo>
                  <a:pt x="648080" y="723772"/>
                </a:lnTo>
                <a:lnTo>
                  <a:pt x="667257" y="706246"/>
                </a:lnTo>
                <a:lnTo>
                  <a:pt x="649731" y="687196"/>
                </a:lnTo>
                <a:close/>
              </a:path>
            </a:pathLst>
          </a:custGeom>
          <a:solidFill>
            <a:srgbClr val="000000"/>
          </a:solidFill>
        </p:spPr>
        <p:txBody>
          <a:bodyPr wrap="square" lIns="0" tIns="0" rIns="0" bIns="0" rtlCol="0"/>
          <a:lstStyle/>
          <a:p>
            <a:endParaRPr/>
          </a:p>
        </p:txBody>
      </p:sp>
      <p:sp>
        <p:nvSpPr>
          <p:cNvPr id="138" name="object 13"/>
          <p:cNvSpPr/>
          <p:nvPr/>
        </p:nvSpPr>
        <p:spPr>
          <a:xfrm>
            <a:off x="8257171" y="3817239"/>
            <a:ext cx="737870" cy="349250"/>
          </a:xfrm>
          <a:custGeom>
            <a:avLst/>
            <a:gdLst/>
            <a:ahLst/>
            <a:cxnLst/>
            <a:rect l="l" t="t" r="r" b="b"/>
            <a:pathLst>
              <a:path w="737870" h="349250">
                <a:moveTo>
                  <a:pt x="10667" y="0"/>
                </a:moveTo>
                <a:lnTo>
                  <a:pt x="0" y="23622"/>
                </a:lnTo>
                <a:lnTo>
                  <a:pt x="23494" y="34290"/>
                </a:lnTo>
                <a:lnTo>
                  <a:pt x="34289" y="10794"/>
                </a:lnTo>
                <a:lnTo>
                  <a:pt x="10667" y="0"/>
                </a:lnTo>
                <a:close/>
              </a:path>
              <a:path w="737870" h="349250">
                <a:moveTo>
                  <a:pt x="57911" y="21462"/>
                </a:moveTo>
                <a:lnTo>
                  <a:pt x="47116" y="45085"/>
                </a:lnTo>
                <a:lnTo>
                  <a:pt x="70611" y="55880"/>
                </a:lnTo>
                <a:lnTo>
                  <a:pt x="81406" y="32258"/>
                </a:lnTo>
                <a:lnTo>
                  <a:pt x="57911" y="21462"/>
                </a:lnTo>
                <a:close/>
              </a:path>
              <a:path w="737870" h="349250">
                <a:moveTo>
                  <a:pt x="105028" y="43053"/>
                </a:moveTo>
                <a:lnTo>
                  <a:pt x="94233" y="66548"/>
                </a:lnTo>
                <a:lnTo>
                  <a:pt x="117855" y="77343"/>
                </a:lnTo>
                <a:lnTo>
                  <a:pt x="128524" y="53721"/>
                </a:lnTo>
                <a:lnTo>
                  <a:pt x="105028" y="43053"/>
                </a:lnTo>
                <a:close/>
              </a:path>
              <a:path w="737870" h="349250">
                <a:moveTo>
                  <a:pt x="152145" y="64516"/>
                </a:moveTo>
                <a:lnTo>
                  <a:pt x="141350" y="88137"/>
                </a:lnTo>
                <a:lnTo>
                  <a:pt x="164973" y="98806"/>
                </a:lnTo>
                <a:lnTo>
                  <a:pt x="175767" y="75311"/>
                </a:lnTo>
                <a:lnTo>
                  <a:pt x="152145" y="64516"/>
                </a:lnTo>
                <a:close/>
              </a:path>
              <a:path w="737870" h="349250">
                <a:moveTo>
                  <a:pt x="199262" y="85979"/>
                </a:moveTo>
                <a:lnTo>
                  <a:pt x="188594" y="109600"/>
                </a:lnTo>
                <a:lnTo>
                  <a:pt x="212089" y="120396"/>
                </a:lnTo>
                <a:lnTo>
                  <a:pt x="222884" y="96774"/>
                </a:lnTo>
                <a:lnTo>
                  <a:pt x="199262" y="85979"/>
                </a:lnTo>
                <a:close/>
              </a:path>
              <a:path w="737870" h="349250">
                <a:moveTo>
                  <a:pt x="246379" y="107568"/>
                </a:moveTo>
                <a:lnTo>
                  <a:pt x="235711" y="131063"/>
                </a:lnTo>
                <a:lnTo>
                  <a:pt x="259206" y="141859"/>
                </a:lnTo>
                <a:lnTo>
                  <a:pt x="270001" y="118237"/>
                </a:lnTo>
                <a:lnTo>
                  <a:pt x="246379" y="107568"/>
                </a:lnTo>
                <a:close/>
              </a:path>
              <a:path w="737870" h="349250">
                <a:moveTo>
                  <a:pt x="293624" y="129031"/>
                </a:moveTo>
                <a:lnTo>
                  <a:pt x="282828" y="152527"/>
                </a:lnTo>
                <a:lnTo>
                  <a:pt x="306450" y="163322"/>
                </a:lnTo>
                <a:lnTo>
                  <a:pt x="317118" y="139827"/>
                </a:lnTo>
                <a:lnTo>
                  <a:pt x="293624" y="129031"/>
                </a:lnTo>
                <a:close/>
              </a:path>
              <a:path w="737870" h="349250">
                <a:moveTo>
                  <a:pt x="340740" y="150494"/>
                </a:moveTo>
                <a:lnTo>
                  <a:pt x="329945" y="174117"/>
                </a:lnTo>
                <a:lnTo>
                  <a:pt x="353567" y="184785"/>
                </a:lnTo>
                <a:lnTo>
                  <a:pt x="364235" y="161290"/>
                </a:lnTo>
                <a:lnTo>
                  <a:pt x="340740" y="150494"/>
                </a:lnTo>
                <a:close/>
              </a:path>
              <a:path w="737870" h="349250">
                <a:moveTo>
                  <a:pt x="387857" y="171958"/>
                </a:moveTo>
                <a:lnTo>
                  <a:pt x="377062" y="195580"/>
                </a:lnTo>
                <a:lnTo>
                  <a:pt x="400684" y="206375"/>
                </a:lnTo>
                <a:lnTo>
                  <a:pt x="411479" y="182753"/>
                </a:lnTo>
                <a:lnTo>
                  <a:pt x="387857" y="171958"/>
                </a:lnTo>
                <a:close/>
              </a:path>
              <a:path w="737870" h="349250">
                <a:moveTo>
                  <a:pt x="434975" y="193548"/>
                </a:moveTo>
                <a:lnTo>
                  <a:pt x="424306" y="217043"/>
                </a:lnTo>
                <a:lnTo>
                  <a:pt x="447801" y="227837"/>
                </a:lnTo>
                <a:lnTo>
                  <a:pt x="458597" y="204216"/>
                </a:lnTo>
                <a:lnTo>
                  <a:pt x="434975" y="193548"/>
                </a:lnTo>
                <a:close/>
              </a:path>
              <a:path w="737870" h="349250">
                <a:moveTo>
                  <a:pt x="482218" y="215011"/>
                </a:moveTo>
                <a:lnTo>
                  <a:pt x="471424" y="238633"/>
                </a:lnTo>
                <a:lnTo>
                  <a:pt x="494918" y="249300"/>
                </a:lnTo>
                <a:lnTo>
                  <a:pt x="505713" y="225806"/>
                </a:lnTo>
                <a:lnTo>
                  <a:pt x="482218" y="215011"/>
                </a:lnTo>
                <a:close/>
              </a:path>
              <a:path w="737870" h="349250">
                <a:moveTo>
                  <a:pt x="529335" y="236474"/>
                </a:moveTo>
                <a:lnTo>
                  <a:pt x="518540" y="260096"/>
                </a:lnTo>
                <a:lnTo>
                  <a:pt x="542162" y="270891"/>
                </a:lnTo>
                <a:lnTo>
                  <a:pt x="552830" y="247269"/>
                </a:lnTo>
                <a:lnTo>
                  <a:pt x="529335" y="236474"/>
                </a:lnTo>
                <a:close/>
              </a:path>
              <a:path w="737870" h="349250">
                <a:moveTo>
                  <a:pt x="576452" y="258063"/>
                </a:moveTo>
                <a:lnTo>
                  <a:pt x="565657" y="281559"/>
                </a:lnTo>
                <a:lnTo>
                  <a:pt x="589279" y="292354"/>
                </a:lnTo>
                <a:lnTo>
                  <a:pt x="600075" y="268731"/>
                </a:lnTo>
                <a:lnTo>
                  <a:pt x="576452" y="258063"/>
                </a:lnTo>
                <a:close/>
              </a:path>
              <a:path w="737870" h="349250">
                <a:moveTo>
                  <a:pt x="623569" y="279527"/>
                </a:moveTo>
                <a:lnTo>
                  <a:pt x="612901" y="303022"/>
                </a:lnTo>
                <a:lnTo>
                  <a:pt x="636397" y="313817"/>
                </a:lnTo>
                <a:lnTo>
                  <a:pt x="647191" y="290322"/>
                </a:lnTo>
                <a:lnTo>
                  <a:pt x="623569" y="279527"/>
                </a:lnTo>
                <a:close/>
              </a:path>
              <a:path w="737870" h="349250">
                <a:moveTo>
                  <a:pt x="661245" y="325165"/>
                </a:moveTo>
                <a:lnTo>
                  <a:pt x="650493" y="348742"/>
                </a:lnTo>
                <a:lnTo>
                  <a:pt x="737361" y="345567"/>
                </a:lnTo>
                <a:lnTo>
                  <a:pt x="725146" y="330454"/>
                </a:lnTo>
                <a:lnTo>
                  <a:pt x="672973" y="330454"/>
                </a:lnTo>
                <a:lnTo>
                  <a:pt x="661245" y="325165"/>
                </a:lnTo>
                <a:close/>
              </a:path>
              <a:path w="737870" h="349250">
                <a:moveTo>
                  <a:pt x="671997" y="301587"/>
                </a:moveTo>
                <a:lnTo>
                  <a:pt x="661245" y="325165"/>
                </a:lnTo>
                <a:lnTo>
                  <a:pt x="672973" y="330454"/>
                </a:lnTo>
                <a:lnTo>
                  <a:pt x="683767" y="306959"/>
                </a:lnTo>
                <a:lnTo>
                  <a:pt x="671997" y="301587"/>
                </a:lnTo>
                <a:close/>
              </a:path>
              <a:path w="737870" h="349250">
                <a:moveTo>
                  <a:pt x="682751" y="278003"/>
                </a:moveTo>
                <a:lnTo>
                  <a:pt x="671997" y="301587"/>
                </a:lnTo>
                <a:lnTo>
                  <a:pt x="683767" y="306959"/>
                </a:lnTo>
                <a:lnTo>
                  <a:pt x="672973" y="330454"/>
                </a:lnTo>
                <a:lnTo>
                  <a:pt x="725146" y="330454"/>
                </a:lnTo>
                <a:lnTo>
                  <a:pt x="682751" y="278003"/>
                </a:lnTo>
                <a:close/>
              </a:path>
              <a:path w="737870" h="349250">
                <a:moveTo>
                  <a:pt x="670686" y="300990"/>
                </a:moveTo>
                <a:lnTo>
                  <a:pt x="660018" y="324612"/>
                </a:lnTo>
                <a:lnTo>
                  <a:pt x="661245" y="325165"/>
                </a:lnTo>
                <a:lnTo>
                  <a:pt x="671997" y="301587"/>
                </a:lnTo>
                <a:lnTo>
                  <a:pt x="670686" y="300990"/>
                </a:lnTo>
                <a:close/>
              </a:path>
            </a:pathLst>
          </a:custGeom>
          <a:solidFill>
            <a:srgbClr val="000000"/>
          </a:solidFill>
        </p:spPr>
        <p:txBody>
          <a:bodyPr wrap="square" lIns="0" tIns="0" rIns="0" bIns="0" rtlCol="0"/>
          <a:lstStyle/>
          <a:p>
            <a:endParaRPr/>
          </a:p>
        </p:txBody>
      </p:sp>
      <p:sp>
        <p:nvSpPr>
          <p:cNvPr id="140" name="object 14"/>
          <p:cNvSpPr/>
          <p:nvPr/>
        </p:nvSpPr>
        <p:spPr>
          <a:xfrm>
            <a:off x="8188972" y="4188714"/>
            <a:ext cx="806450" cy="478155"/>
          </a:xfrm>
          <a:custGeom>
            <a:avLst/>
            <a:gdLst/>
            <a:ahLst/>
            <a:cxnLst/>
            <a:rect l="l" t="t" r="r" b="b"/>
            <a:pathLst>
              <a:path w="806450" h="478154">
                <a:moveTo>
                  <a:pt x="22351" y="442468"/>
                </a:moveTo>
                <a:lnTo>
                  <a:pt x="0" y="455549"/>
                </a:lnTo>
                <a:lnTo>
                  <a:pt x="12953" y="477900"/>
                </a:lnTo>
                <a:lnTo>
                  <a:pt x="35432" y="464819"/>
                </a:lnTo>
                <a:lnTo>
                  <a:pt x="22351" y="442468"/>
                </a:lnTo>
                <a:close/>
              </a:path>
              <a:path w="806450" h="478154">
                <a:moveTo>
                  <a:pt x="67055" y="416433"/>
                </a:moveTo>
                <a:lnTo>
                  <a:pt x="44703" y="429387"/>
                </a:lnTo>
                <a:lnTo>
                  <a:pt x="57784" y="451866"/>
                </a:lnTo>
                <a:lnTo>
                  <a:pt x="80136" y="438785"/>
                </a:lnTo>
                <a:lnTo>
                  <a:pt x="67055" y="416433"/>
                </a:lnTo>
                <a:close/>
              </a:path>
              <a:path w="806450" h="478154">
                <a:moveTo>
                  <a:pt x="111759" y="390271"/>
                </a:moveTo>
                <a:lnTo>
                  <a:pt x="89407" y="403352"/>
                </a:lnTo>
                <a:lnTo>
                  <a:pt x="102488" y="425704"/>
                </a:lnTo>
                <a:lnTo>
                  <a:pt x="124840" y="412623"/>
                </a:lnTo>
                <a:lnTo>
                  <a:pt x="111759" y="390271"/>
                </a:lnTo>
                <a:close/>
              </a:path>
              <a:path w="806450" h="478154">
                <a:moveTo>
                  <a:pt x="156590" y="364109"/>
                </a:moveTo>
                <a:lnTo>
                  <a:pt x="134238" y="377190"/>
                </a:lnTo>
                <a:lnTo>
                  <a:pt x="147192" y="399542"/>
                </a:lnTo>
                <a:lnTo>
                  <a:pt x="169672" y="386461"/>
                </a:lnTo>
                <a:lnTo>
                  <a:pt x="156590" y="364109"/>
                </a:lnTo>
                <a:close/>
              </a:path>
              <a:path w="806450" h="478154">
                <a:moveTo>
                  <a:pt x="201294" y="337947"/>
                </a:moveTo>
                <a:lnTo>
                  <a:pt x="178942" y="351028"/>
                </a:lnTo>
                <a:lnTo>
                  <a:pt x="192024" y="373380"/>
                </a:lnTo>
                <a:lnTo>
                  <a:pt x="214375" y="360425"/>
                </a:lnTo>
                <a:lnTo>
                  <a:pt x="201294" y="337947"/>
                </a:lnTo>
                <a:close/>
              </a:path>
              <a:path w="806450" h="478154">
                <a:moveTo>
                  <a:pt x="246125" y="311912"/>
                </a:moveTo>
                <a:lnTo>
                  <a:pt x="223647" y="324993"/>
                </a:lnTo>
                <a:lnTo>
                  <a:pt x="236727" y="347344"/>
                </a:lnTo>
                <a:lnTo>
                  <a:pt x="259079" y="334263"/>
                </a:lnTo>
                <a:lnTo>
                  <a:pt x="246125" y="311912"/>
                </a:lnTo>
                <a:close/>
              </a:path>
              <a:path w="806450" h="478154">
                <a:moveTo>
                  <a:pt x="290829" y="285750"/>
                </a:moveTo>
                <a:lnTo>
                  <a:pt x="268477" y="298831"/>
                </a:lnTo>
                <a:lnTo>
                  <a:pt x="281558" y="321183"/>
                </a:lnTo>
                <a:lnTo>
                  <a:pt x="303910" y="308102"/>
                </a:lnTo>
                <a:lnTo>
                  <a:pt x="290829" y="285750"/>
                </a:lnTo>
                <a:close/>
              </a:path>
              <a:path w="806450" h="478154">
                <a:moveTo>
                  <a:pt x="335533" y="259587"/>
                </a:moveTo>
                <a:lnTo>
                  <a:pt x="313181" y="272669"/>
                </a:lnTo>
                <a:lnTo>
                  <a:pt x="326262" y="295021"/>
                </a:lnTo>
                <a:lnTo>
                  <a:pt x="348614" y="282067"/>
                </a:lnTo>
                <a:lnTo>
                  <a:pt x="335533" y="259587"/>
                </a:lnTo>
                <a:close/>
              </a:path>
              <a:path w="806450" h="478154">
                <a:moveTo>
                  <a:pt x="380364" y="233553"/>
                </a:moveTo>
                <a:lnTo>
                  <a:pt x="357885" y="246634"/>
                </a:lnTo>
                <a:lnTo>
                  <a:pt x="370966" y="268986"/>
                </a:lnTo>
                <a:lnTo>
                  <a:pt x="393318" y="255905"/>
                </a:lnTo>
                <a:lnTo>
                  <a:pt x="380364" y="233553"/>
                </a:lnTo>
                <a:close/>
              </a:path>
              <a:path w="806450" h="478154">
                <a:moveTo>
                  <a:pt x="425068" y="207391"/>
                </a:moveTo>
                <a:lnTo>
                  <a:pt x="402716" y="220472"/>
                </a:lnTo>
                <a:lnTo>
                  <a:pt x="415798" y="242824"/>
                </a:lnTo>
                <a:lnTo>
                  <a:pt x="438150" y="229743"/>
                </a:lnTo>
                <a:lnTo>
                  <a:pt x="425068" y="207391"/>
                </a:lnTo>
                <a:close/>
              </a:path>
              <a:path w="806450" h="478154">
                <a:moveTo>
                  <a:pt x="469773" y="181229"/>
                </a:moveTo>
                <a:lnTo>
                  <a:pt x="447421" y="194310"/>
                </a:lnTo>
                <a:lnTo>
                  <a:pt x="460501" y="216662"/>
                </a:lnTo>
                <a:lnTo>
                  <a:pt x="482853" y="203581"/>
                </a:lnTo>
                <a:lnTo>
                  <a:pt x="469773" y="181229"/>
                </a:lnTo>
                <a:close/>
              </a:path>
              <a:path w="806450" h="478154">
                <a:moveTo>
                  <a:pt x="514603" y="155194"/>
                </a:moveTo>
                <a:lnTo>
                  <a:pt x="492125" y="168148"/>
                </a:lnTo>
                <a:lnTo>
                  <a:pt x="505205" y="190627"/>
                </a:lnTo>
                <a:lnTo>
                  <a:pt x="527684" y="177546"/>
                </a:lnTo>
                <a:lnTo>
                  <a:pt x="514603" y="155194"/>
                </a:lnTo>
                <a:close/>
              </a:path>
              <a:path w="806450" h="478154">
                <a:moveTo>
                  <a:pt x="559307" y="129031"/>
                </a:moveTo>
                <a:lnTo>
                  <a:pt x="536955" y="142112"/>
                </a:lnTo>
                <a:lnTo>
                  <a:pt x="550036" y="164465"/>
                </a:lnTo>
                <a:lnTo>
                  <a:pt x="572388" y="151384"/>
                </a:lnTo>
                <a:lnTo>
                  <a:pt x="559307" y="129031"/>
                </a:lnTo>
                <a:close/>
              </a:path>
              <a:path w="806450" h="478154">
                <a:moveTo>
                  <a:pt x="604011" y="102869"/>
                </a:moveTo>
                <a:lnTo>
                  <a:pt x="581659" y="115950"/>
                </a:lnTo>
                <a:lnTo>
                  <a:pt x="594740" y="138303"/>
                </a:lnTo>
                <a:lnTo>
                  <a:pt x="617092" y="125222"/>
                </a:lnTo>
                <a:lnTo>
                  <a:pt x="604011" y="102869"/>
                </a:lnTo>
                <a:close/>
              </a:path>
              <a:path w="806450" h="478154">
                <a:moveTo>
                  <a:pt x="648842" y="76835"/>
                </a:moveTo>
                <a:lnTo>
                  <a:pt x="626490" y="89788"/>
                </a:lnTo>
                <a:lnTo>
                  <a:pt x="639444" y="112268"/>
                </a:lnTo>
                <a:lnTo>
                  <a:pt x="661924" y="99187"/>
                </a:lnTo>
                <a:lnTo>
                  <a:pt x="648842" y="76835"/>
                </a:lnTo>
                <a:close/>
              </a:path>
              <a:path w="806450" h="478154">
                <a:moveTo>
                  <a:pt x="693547" y="50673"/>
                </a:moveTo>
                <a:lnTo>
                  <a:pt x="671194" y="63754"/>
                </a:lnTo>
                <a:lnTo>
                  <a:pt x="684276" y="86106"/>
                </a:lnTo>
                <a:lnTo>
                  <a:pt x="706627" y="73025"/>
                </a:lnTo>
                <a:lnTo>
                  <a:pt x="693547" y="50673"/>
                </a:lnTo>
                <a:close/>
              </a:path>
              <a:path w="806450" h="478154">
                <a:moveTo>
                  <a:pt x="790027" y="24511"/>
                </a:moveTo>
                <a:lnTo>
                  <a:pt x="738251" y="24511"/>
                </a:lnTo>
                <a:lnTo>
                  <a:pt x="751331" y="46862"/>
                </a:lnTo>
                <a:lnTo>
                  <a:pt x="745385" y="50342"/>
                </a:lnTo>
                <a:lnTo>
                  <a:pt x="758443" y="72771"/>
                </a:lnTo>
                <a:lnTo>
                  <a:pt x="790027" y="24511"/>
                </a:lnTo>
                <a:close/>
              </a:path>
              <a:path w="806450" h="478154">
                <a:moveTo>
                  <a:pt x="732354" y="27961"/>
                </a:moveTo>
                <a:lnTo>
                  <a:pt x="715899" y="37592"/>
                </a:lnTo>
                <a:lnTo>
                  <a:pt x="728979" y="59943"/>
                </a:lnTo>
                <a:lnTo>
                  <a:pt x="745385" y="50342"/>
                </a:lnTo>
                <a:lnTo>
                  <a:pt x="732354" y="27961"/>
                </a:lnTo>
                <a:close/>
              </a:path>
              <a:path w="806450" h="478154">
                <a:moveTo>
                  <a:pt x="738251" y="24511"/>
                </a:moveTo>
                <a:lnTo>
                  <a:pt x="732354" y="27961"/>
                </a:lnTo>
                <a:lnTo>
                  <a:pt x="745385" y="50342"/>
                </a:lnTo>
                <a:lnTo>
                  <a:pt x="751331" y="46862"/>
                </a:lnTo>
                <a:lnTo>
                  <a:pt x="738251" y="24511"/>
                </a:lnTo>
                <a:close/>
              </a:path>
              <a:path w="806450" h="478154">
                <a:moveTo>
                  <a:pt x="806068" y="0"/>
                </a:moveTo>
                <a:lnTo>
                  <a:pt x="719327" y="5587"/>
                </a:lnTo>
                <a:lnTo>
                  <a:pt x="732354" y="27961"/>
                </a:lnTo>
                <a:lnTo>
                  <a:pt x="738251" y="24511"/>
                </a:lnTo>
                <a:lnTo>
                  <a:pt x="790027" y="24511"/>
                </a:lnTo>
                <a:lnTo>
                  <a:pt x="806068" y="0"/>
                </a:lnTo>
                <a:close/>
              </a:path>
            </a:pathLst>
          </a:custGeom>
          <a:solidFill>
            <a:srgbClr val="000000"/>
          </a:solidFill>
        </p:spPr>
        <p:txBody>
          <a:bodyPr wrap="square" lIns="0" tIns="0" rIns="0" bIns="0" rtlCol="0"/>
          <a:lstStyle/>
          <a:p>
            <a:endParaRPr/>
          </a:p>
        </p:txBody>
      </p:sp>
      <p:sp>
        <p:nvSpPr>
          <p:cNvPr id="155" name="object 28"/>
          <p:cNvSpPr txBox="1"/>
          <p:nvPr/>
        </p:nvSpPr>
        <p:spPr>
          <a:xfrm>
            <a:off x="7716150" y="4057269"/>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p:sp>
        <p:nvSpPr>
          <p:cNvPr id="156" name="object 29"/>
          <p:cNvSpPr txBox="1"/>
          <p:nvPr/>
        </p:nvSpPr>
        <p:spPr>
          <a:xfrm>
            <a:off x="7728088" y="4828159"/>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mc:AlternateContent xmlns:mc="http://schemas.openxmlformats.org/markup-compatibility/2006" xmlns:a14="http://schemas.microsoft.com/office/drawing/2010/main">
        <mc:Choice Requires="a14">
          <p:sp>
            <p:nvSpPr>
              <p:cNvPr id="4" name="文本框 3"/>
              <p:cNvSpPr txBox="1"/>
              <p:nvPr/>
            </p:nvSpPr>
            <p:spPr>
              <a:xfrm>
                <a:off x="5395605" y="2520836"/>
                <a:ext cx="1612173" cy="890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ea typeface="Cambria Math" charset="0"/>
                              <a:cs typeface="Cambria Math" charset="0"/>
                            </a:rPr>
                            <m:t>𝑖</m:t>
                          </m:r>
                        </m:sub>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panose="02040503050406030204" pitchFamily="18" charset="0"/>
                              <a:ea typeface="Cambria Math" charset="0"/>
                              <a:cs typeface="Cambria Math" charset="0"/>
                            </a:rPr>
                          </m:ctrlPr>
                        </m:fPr>
                        <m:num>
                          <m:r>
                            <a:rPr kumimoji="1" lang="mr-IN"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m:rPr>
                              <m:nor/>
                            </m:rPr>
                            <a:rPr lang="mr-IN" altLang="zh-CN" sz="2400" spc="-20" dirty="0" smtClean="0">
                              <a:latin typeface="Cambria Math" charset="0"/>
                              <a:ea typeface="Cambria Math" charset="0"/>
                              <a:cs typeface="Cambria Math" charset="0"/>
                            </a:rPr>
                            <m:t>∂</m:t>
                          </m:r>
                          <m:sSubSup>
                            <m:sSubSupPr>
                              <m:ctrlPr>
                                <a:rPr lang="en-US" altLang="zh-CN" sz="2400" i="1" spc="-20" dirty="0" smtClean="0">
                                  <a:latin typeface="Cambria Math" panose="02040503050406030204" pitchFamily="18" charset="0"/>
                                  <a:ea typeface="Cambria Math" charset="0"/>
                                  <a:cs typeface="Cambria Math" charset="0"/>
                                </a:rPr>
                              </m:ctrlPr>
                            </m:sSubSupPr>
                            <m:e>
                              <m:r>
                                <a:rPr lang="en-US" altLang="zh-CN" sz="2400" b="0" i="1" spc="-20" dirty="0" smtClean="0">
                                  <a:latin typeface="Cambria Math" charset="0"/>
                                  <a:ea typeface="Cambria Math" charset="0"/>
                                  <a:cs typeface="Cambria Math" charset="0"/>
                                </a:rPr>
                                <m:t>𝑧</m:t>
                              </m:r>
                            </m:e>
                            <m:sub>
                              <m:r>
                                <a:rPr lang="en-US" altLang="zh-CN" sz="2400" b="0" i="1" spc="-20" dirty="0" smtClean="0">
                                  <a:latin typeface="Cambria Math" charset="0"/>
                                  <a:ea typeface="Cambria Math" charset="0"/>
                                  <a:cs typeface="Cambria Math" charset="0"/>
                                </a:rPr>
                                <m:t>𝑖</m:t>
                              </m:r>
                            </m:sub>
                            <m:sup>
                              <m:r>
                                <a:rPr lang="en-US" altLang="zh-CN" sz="2400" b="0" i="1" spc="-20" dirty="0" smtClean="0">
                                  <a:latin typeface="Cambria Math" charset="0"/>
                                  <a:ea typeface="Cambria Math" charset="0"/>
                                  <a:cs typeface="Cambria Math" charset="0"/>
                                </a:rPr>
                                <m:t>(</m:t>
                              </m:r>
                              <m:r>
                                <a:rPr lang="en-US" altLang="zh-CN" sz="2400" b="0" i="1" spc="-20" dirty="0" smtClean="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m:t>
                              </m:r>
                            </m:sup>
                          </m:sSubSup>
                          <m:r>
                            <m:rPr>
                              <m:nor/>
                            </m:rPr>
                            <a:rPr lang="mr-IN" altLang="zh-CN" sz="2400" dirty="0">
                              <a:latin typeface="Cambria Math" charset="0"/>
                              <a:ea typeface="Cambria Math" charset="0"/>
                              <a:cs typeface="Cambria Math" charset="0"/>
                            </a:rPr>
                            <m:t> </m:t>
                          </m:r>
                        </m:den>
                      </m:f>
                    </m:oMath>
                  </m:oMathPara>
                </a14:m>
                <a:endParaRPr kumimoji="1" lang="zh-CN" altLang="en-US" sz="2400" dirty="0">
                  <a:latin typeface="Cambria Math" charset="0"/>
                  <a:ea typeface="Cambria Math" charset="0"/>
                  <a:cs typeface="Cambria Math"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395605" y="2520836"/>
                <a:ext cx="1612173" cy="890372"/>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004358" y="3884301"/>
                <a:ext cx="1961114"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is-IS" altLang="zh-CN" sz="2400" i="1" smtClean="0">
                          <a:latin typeface="Cambria Math" charset="0"/>
                          <a:ea typeface="Cambria Math" charset="0"/>
                          <a:cs typeface="Cambria Math" charset="0"/>
                        </a:rPr>
                        <m:t>→</m:t>
                      </m:r>
                      <m:r>
                        <a:rPr kumimoji="1" lang="is-IS" altLang="zh-CN" sz="2400" i="1">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5004358" y="3884301"/>
                <a:ext cx="1961114" cy="562462"/>
              </a:xfrm>
              <a:prstGeom prst="rect">
                <a:avLst/>
              </a:prstGeom>
              <a:blipFill rotWithShape="0">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516476" y="2849352"/>
                <a:ext cx="1178721" cy="5536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1</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7516476" y="2849352"/>
                <a:ext cx="1178721" cy="553613"/>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矩形 165"/>
              <p:cNvSpPr/>
              <p:nvPr/>
            </p:nvSpPr>
            <p:spPr>
              <a:xfrm>
                <a:off x="7490599" y="4303956"/>
                <a:ext cx="1178721" cy="559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𝑘</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166" name="矩形 165"/>
              <p:cNvSpPr>
                <a:spLocks noRot="1" noChangeAspect="1" noMove="1" noResize="1" noEditPoints="1" noAdjustHandles="1" noChangeArrowheads="1" noChangeShapeType="1" noTextEdit="1"/>
              </p:cNvSpPr>
              <p:nvPr/>
            </p:nvSpPr>
            <p:spPr>
              <a:xfrm>
                <a:off x="7490599" y="4303956"/>
                <a:ext cx="1178721" cy="559769"/>
              </a:xfrm>
              <a:prstGeom prst="rect">
                <a:avLst/>
              </a:prstGeom>
              <a:blipFill rotWithShape="0">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矩形 166"/>
              <p:cNvSpPr/>
              <p:nvPr/>
            </p:nvSpPr>
            <p:spPr>
              <a:xfrm>
                <a:off x="7475902" y="3486405"/>
                <a:ext cx="117872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2</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167" name="矩形 166"/>
              <p:cNvSpPr>
                <a:spLocks noRot="1" noChangeAspect="1" noMove="1" noResize="1" noEditPoints="1" noAdjustHandles="1" noChangeArrowheads="1" noChangeShapeType="1" noTextEdit="1"/>
              </p:cNvSpPr>
              <p:nvPr/>
            </p:nvSpPr>
            <p:spPr>
              <a:xfrm>
                <a:off x="7475902" y="3486405"/>
                <a:ext cx="1178721" cy="553998"/>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9008488" y="3943716"/>
                <a:ext cx="5728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oMath>
                  </m:oMathPara>
                </a14:m>
                <a:endParaRPr kumimoji="1"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9008488" y="3943716"/>
                <a:ext cx="572883" cy="369332"/>
              </a:xfrm>
              <a:prstGeom prst="rect">
                <a:avLst/>
              </a:prstGeom>
              <a:blipFill rotWithShape="0">
                <a:blip r:embed="rId28"/>
                <a:stretch>
                  <a:fillRect b="-295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4621020" y="5039725"/>
                <a:ext cx="5170454" cy="10958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f>
                        <m:fPr>
                          <m:ctrlPr>
                            <a:rPr kumimoji="1" lang="mr-IN" altLang="zh-CN" sz="2400" i="1">
                              <a:latin typeface="Cambria Math" panose="02040503050406030204" pitchFamily="18"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panose="02040503050406030204" pitchFamily="18"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m:t>
                              </m:r>
                            </m:sup>
                          </m:sSubSup>
                          <m:r>
                            <m:rPr>
                              <m:nor/>
                            </m:rPr>
                            <a:rPr lang="mr-IN" altLang="zh-CN" sz="2400" dirty="0">
                              <a:latin typeface="Cambria Math" charset="0"/>
                              <a:ea typeface="Cambria Math" charset="0"/>
                              <a:cs typeface="Cambria Math" charset="0"/>
                            </a:rPr>
                            <m:t> </m:t>
                          </m:r>
                        </m:den>
                      </m:f>
                      <m:r>
                        <a:rPr lang="en-US" altLang="zh-CN" sz="2400" b="0" i="1" dirty="0" smtClean="0">
                          <a:latin typeface="Cambria Math" charset="0"/>
                          <a:ea typeface="Cambria Math" charset="0"/>
                          <a:cs typeface="Cambria Math" charset="0"/>
                        </a:rPr>
                        <m:t>=</m:t>
                      </m:r>
                      <m:f>
                        <m:fPr>
                          <m:ctrlPr>
                            <a:rPr lang="mr-IN" altLang="zh-CN" sz="2400" b="0" i="1" dirty="0" smtClean="0">
                              <a:latin typeface="Cambria Math" panose="02040503050406030204" pitchFamily="18" charset="0"/>
                              <a:ea typeface="Cambria Math" charset="0"/>
                              <a:cs typeface="Cambria Math" charset="0"/>
                            </a:rPr>
                          </m:ctrlPr>
                        </m:fPr>
                        <m:num>
                          <m:r>
                            <m:rPr>
                              <m:nor/>
                            </m:rPr>
                            <a:rPr lang="mr-IN" altLang="zh-CN" sz="2400" spc="-20" dirty="0" smtClean="0">
                              <a:latin typeface="Cambria Math" charset="0"/>
                              <a:ea typeface="Cambria Math" charset="0"/>
                              <a:cs typeface="Cambria Math" charset="0"/>
                            </a:rPr>
                            <m:t>∂</m:t>
                          </m:r>
                          <m:sSubSup>
                            <m:sSubSupPr>
                              <m:ctrlPr>
                                <a:rPr lang="en-US" altLang="zh-CN" sz="2400" i="1" spc="-20" dirty="0" smtClean="0">
                                  <a:latin typeface="Cambria Math" panose="02040503050406030204" pitchFamily="18" charset="0"/>
                                  <a:ea typeface="Cambria Math" charset="0"/>
                                  <a:cs typeface="Cambria Math" charset="0"/>
                                </a:rPr>
                              </m:ctrlPr>
                            </m:sSubSupPr>
                            <m:e>
                              <m:r>
                                <a:rPr lang="en-US" altLang="zh-CN" sz="2400" b="0" i="1" spc="-20" dirty="0" smtClean="0">
                                  <a:latin typeface="Cambria Math" charset="0"/>
                                  <a:ea typeface="Cambria Math" charset="0"/>
                                  <a:cs typeface="Cambria Math" charset="0"/>
                                </a:rPr>
                                <m:t>𝑎</m:t>
                              </m:r>
                            </m:e>
                            <m:sub>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m:t>
                              </m:r>
                            </m:sup>
                          </m:sSubSup>
                        </m:num>
                        <m:den>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panose="02040503050406030204" pitchFamily="18"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m:t>
                              </m:r>
                            </m:sup>
                          </m:sSubSup>
                        </m:den>
                      </m:f>
                      <m:nary>
                        <m:naryPr>
                          <m:chr m:val="∑"/>
                          <m:supHide m:val="on"/>
                          <m:ctrlPr>
                            <a:rPr lang="mr-IN" altLang="zh-CN" sz="2400" b="0" i="1" dirty="0" smtClean="0">
                              <a:latin typeface="Cambria Math" panose="02040503050406030204" pitchFamily="18" charset="0"/>
                              <a:ea typeface="Cambria Math" charset="0"/>
                              <a:cs typeface="Cambria Math" charset="0"/>
                            </a:rPr>
                          </m:ctrlPr>
                        </m:naryPr>
                        <m:sub>
                          <m:r>
                            <m:rPr>
                              <m:brk m:alnAt="7"/>
                            </m:rPr>
                            <a:rPr lang="en-US" altLang="zh-CN" sz="2400" b="0" i="1" dirty="0" smtClean="0">
                              <a:latin typeface="Cambria Math" charset="0"/>
                              <a:ea typeface="Cambria Math" charset="0"/>
                              <a:cs typeface="Cambria Math" charset="0"/>
                            </a:rPr>
                            <m:t>𝑘</m:t>
                          </m:r>
                        </m:sub>
                        <m:sup/>
                        <m:e>
                          <m:f>
                            <m:fPr>
                              <m:ctrlPr>
                                <a:rPr lang="mr-IN" altLang="zh-CN" sz="2400" b="0" i="1" dirty="0" smtClean="0">
                                  <a:latin typeface="Cambria Math" panose="02040503050406030204" pitchFamily="18" charset="0"/>
                                  <a:ea typeface="Cambria Math" charset="0"/>
                                  <a:cs typeface="Cambria Math" charset="0"/>
                                </a:rPr>
                              </m:ctrlPr>
                            </m:fPr>
                            <m:num>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panose="02040503050406030204" pitchFamily="18"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num>
                            <m:den>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panose="02040503050406030204" pitchFamily="18" charset="0"/>
                                      <a:ea typeface="Cambria Math" charset="0"/>
                                      <a:cs typeface="Cambria Math" charset="0"/>
                                    </a:rPr>
                                  </m:ctrlPr>
                                </m:sSubSupPr>
                                <m:e>
                                  <m:r>
                                    <a:rPr lang="en-US" altLang="zh-CN" sz="2400" b="0" i="1" spc="-20" dirty="0" smtClean="0">
                                      <a:latin typeface="Cambria Math" charset="0"/>
                                      <a:ea typeface="Cambria Math" charset="0"/>
                                      <a:cs typeface="Cambria Math" charset="0"/>
                                    </a:rPr>
                                    <m:t>𝑎</m:t>
                                  </m:r>
                                </m:e>
                                <m:sub>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m:t>
                                  </m:r>
                                </m:sup>
                              </m:sSubSup>
                            </m:den>
                          </m:f>
                          <m:f>
                            <m:fPr>
                              <m:ctrlPr>
                                <a:rPr lang="mr-IN" altLang="zh-CN" sz="2400" b="0" i="1" dirty="0" smtClean="0">
                                  <a:latin typeface="Cambria Math" panose="02040503050406030204" pitchFamily="18" charset="0"/>
                                  <a:ea typeface="Cambria Math" charset="0"/>
                                  <a:cs typeface="Cambria Math" charset="0"/>
                                </a:rPr>
                              </m:ctrlPr>
                            </m:fPr>
                            <m:num>
                              <m:r>
                                <a:rPr lang="mr-IN" altLang="zh-CN" sz="2400" b="0" i="1" dirty="0" smtClean="0">
                                  <a:latin typeface="Cambria Math" charset="0"/>
                                  <a:ea typeface="Cambria Math" charset="0"/>
                                  <a:cs typeface="Cambria Math" charset="0"/>
                                </a:rPr>
                                <m:t>𝜕</m:t>
                              </m:r>
                              <m:r>
                                <a:rPr lang="en-US" altLang="zh-CN" sz="2400" b="0" i="1" dirty="0" smtClean="0">
                                  <a:latin typeface="Cambria Math" charset="0"/>
                                  <a:ea typeface="Cambria Math" charset="0"/>
                                  <a:cs typeface="Cambria Math" charset="0"/>
                                </a:rPr>
                                <m:t>𝐽</m:t>
                              </m:r>
                            </m:num>
                            <m:den>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panose="02040503050406030204" pitchFamily="18"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den>
                          </m:f>
                        </m:e>
                      </m:nary>
                    </m:oMath>
                  </m:oMathPara>
                </a14:m>
                <a:endParaRPr kumimoji="1" lang="zh-CN" altLang="en-US" sz="2400" dirty="0">
                  <a:latin typeface="Cambria Math" charset="0"/>
                  <a:ea typeface="Cambria Math" charset="0"/>
                  <a:cs typeface="Cambria Math" charset="0"/>
                </a:endParaRPr>
              </a:p>
            </p:txBody>
          </p:sp>
        </mc:Choice>
        <mc:Fallback xmlns="">
          <p:sp>
            <p:nvSpPr>
              <p:cNvPr id="33" name="矩形 32"/>
              <p:cNvSpPr>
                <a:spLocks noRot="1" noChangeAspect="1" noMove="1" noResize="1" noEditPoints="1" noAdjustHandles="1" noChangeArrowheads="1" noChangeShapeType="1" noTextEdit="1"/>
              </p:cNvSpPr>
              <p:nvPr/>
            </p:nvSpPr>
            <p:spPr>
              <a:xfrm>
                <a:off x="4621020" y="5039725"/>
                <a:ext cx="5170454" cy="1095813"/>
              </a:xfrm>
              <a:prstGeom prst="rect">
                <a:avLst/>
              </a:prstGeom>
              <a:blipFill rotWithShape="0">
                <a:blip r:embed="rId29"/>
                <a:stretch>
                  <a:fillRect/>
                </a:stretch>
              </a:blipFill>
            </p:spPr>
            <p:txBody>
              <a:bodyPr/>
              <a:lstStyle/>
              <a:p>
                <a:r>
                  <a:rPr lang="zh-CN" altLang="en-US">
                    <a:noFill/>
                  </a:rPr>
                  <a:t> </a:t>
                </a:r>
              </a:p>
            </p:txBody>
          </p:sp>
        </mc:Fallback>
      </mc:AlternateContent>
      <p:cxnSp>
        <p:nvCxnSpPr>
          <p:cNvPr id="36" name="直线箭头连接符 35"/>
          <p:cNvCxnSpPr>
            <a:stCxn id="33" idx="3"/>
          </p:cNvCxnSpPr>
          <p:nvPr/>
        </p:nvCxnSpPr>
        <p:spPr bwMode="auto">
          <a:xfrm>
            <a:off x="9791474" y="5587632"/>
            <a:ext cx="544017" cy="11094"/>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38" name="文本框 37"/>
              <p:cNvSpPr txBox="1"/>
              <p:nvPr/>
            </p:nvSpPr>
            <p:spPr>
              <a:xfrm>
                <a:off x="10335491" y="5332397"/>
                <a:ext cx="830420"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10335491" y="5332397"/>
                <a:ext cx="830420" cy="467436"/>
              </a:xfrm>
              <a:prstGeom prst="rect">
                <a:avLst/>
              </a:prstGeom>
              <a:blipFill rotWithShape="0">
                <a:blip r:embed="rId30"/>
                <a:stretch>
                  <a:fillRect b="-1316"/>
                </a:stretch>
              </a:blipFill>
            </p:spPr>
            <p:txBody>
              <a:bodyPr/>
              <a:lstStyle/>
              <a:p>
                <a:r>
                  <a:rPr lang="zh-CN" altLang="en-US">
                    <a:noFill/>
                  </a:rPr>
                  <a:t> </a:t>
                </a:r>
              </a:p>
            </p:txBody>
          </p:sp>
        </mc:Fallback>
      </mc:AlternateContent>
      <p:sp>
        <p:nvSpPr>
          <p:cNvPr id="39" name="矩形 38"/>
          <p:cNvSpPr/>
          <p:nvPr/>
        </p:nvSpPr>
        <p:spPr bwMode="auto">
          <a:xfrm>
            <a:off x="8718936" y="5099304"/>
            <a:ext cx="929337" cy="1036234"/>
          </a:xfrm>
          <a:prstGeom prst="rect">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73" name="矩形 72"/>
          <p:cNvSpPr/>
          <p:nvPr/>
        </p:nvSpPr>
        <p:spPr bwMode="auto">
          <a:xfrm>
            <a:off x="5674287" y="1539654"/>
            <a:ext cx="4661203" cy="47012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8857604" y="2744159"/>
                <a:ext cx="3283335"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solidFill>
                                <a:schemeClr val="tx1"/>
                              </a:solidFill>
                              <a:latin typeface="Cambria Math" panose="02040503050406030204" pitchFamily="18" charset="0"/>
                            </a:rPr>
                          </m:ctrlPr>
                        </m:sSupPr>
                        <m:e>
                          <m:r>
                            <a:rPr kumimoji="1" lang="en-US" altLang="zh-CN" sz="2000" b="1" i="1">
                              <a:solidFill>
                                <a:schemeClr val="tx1"/>
                              </a:solidFill>
                              <a:latin typeface="Cambria Math" charset="0"/>
                            </a:rPr>
                            <m:t>𝒛</m:t>
                          </m:r>
                        </m:e>
                        <m:sup>
                          <m:r>
                            <a:rPr kumimoji="1" lang="en-US" altLang="zh-CN" sz="2000" i="1">
                              <a:solidFill>
                                <a:schemeClr val="tx1"/>
                              </a:solidFill>
                              <a:latin typeface="Cambria Math" charset="0"/>
                            </a:rPr>
                            <m:t>(</m:t>
                          </m:r>
                          <m:r>
                            <a:rPr kumimoji="1" lang="en-US" altLang="zh-CN" sz="2000" i="1">
                              <a:solidFill>
                                <a:schemeClr val="tx1"/>
                              </a:solidFill>
                              <a:latin typeface="Cambria Math" charset="0"/>
                            </a:rPr>
                            <m:t>𝑙</m:t>
                          </m:r>
                          <m:r>
                            <a:rPr kumimoji="1" lang="en-US" altLang="zh-CN" sz="2000" b="0" i="1" smtClean="0">
                              <a:solidFill>
                                <a:schemeClr val="tx1"/>
                              </a:solidFill>
                              <a:latin typeface="Cambria Math" charset="0"/>
                            </a:rPr>
                            <m:t>+1</m:t>
                          </m:r>
                          <m:r>
                            <a:rPr kumimoji="1" lang="en-US" altLang="zh-CN" sz="2000" i="1">
                              <a:solidFill>
                                <a:schemeClr val="tx1"/>
                              </a:solidFill>
                              <a:latin typeface="Cambria Math" charset="0"/>
                            </a:rPr>
                            <m:t>)</m:t>
                          </m:r>
                        </m:sup>
                      </m:sSup>
                      <m:r>
                        <a:rPr kumimoji="1" lang="en-US" altLang="zh-CN" sz="2000" i="1">
                          <a:solidFill>
                            <a:schemeClr val="tx1"/>
                          </a:solidFill>
                          <a:latin typeface="Cambria Math" charset="0"/>
                        </a:rPr>
                        <m:t>=</m:t>
                      </m:r>
                      <m:sSup>
                        <m:sSupPr>
                          <m:ctrlPr>
                            <a:rPr kumimoji="1" lang="mr-IN" altLang="zh-CN" sz="2000" i="1">
                              <a:solidFill>
                                <a:schemeClr val="tx1"/>
                              </a:solidFill>
                              <a:latin typeface="Cambria Math" panose="02040503050406030204" pitchFamily="18" charset="0"/>
                              <a:ea typeface="Cambria Math" charset="0"/>
                              <a:cs typeface="Cambria Math" charset="0"/>
                            </a:rPr>
                          </m:ctrlPr>
                        </m:sSupPr>
                        <m:e>
                          <m:r>
                            <a:rPr kumimoji="1" lang="en-US" altLang="zh-CN" sz="2000" b="1">
                              <a:solidFill>
                                <a:schemeClr val="tx1"/>
                              </a:solidFill>
                              <a:latin typeface="Cambria Math" charset="0"/>
                              <a:ea typeface="Cambria Math" charset="0"/>
                              <a:cs typeface="Cambria Math" charset="0"/>
                            </a:rPr>
                            <m:t>𝐖</m:t>
                          </m:r>
                        </m:e>
                        <m:sup>
                          <m:r>
                            <a:rPr kumimoji="1" lang="en-US" altLang="zh-CN" sz="2000" i="1">
                              <a:solidFill>
                                <a:schemeClr val="tx1"/>
                              </a:solidFill>
                              <a:latin typeface="Cambria Math" charset="0"/>
                              <a:ea typeface="Cambria Math" charset="0"/>
                              <a:cs typeface="Cambria Math" charset="0"/>
                            </a:rPr>
                            <m:t>(</m:t>
                          </m:r>
                          <m:r>
                            <a:rPr kumimoji="1" lang="en-US" altLang="zh-CN" sz="2000" i="1">
                              <a:solidFill>
                                <a:schemeClr val="tx1"/>
                              </a:solidFill>
                              <a:latin typeface="Cambria Math" charset="0"/>
                              <a:ea typeface="Cambria Math" charset="0"/>
                              <a:cs typeface="Cambria Math" charset="0"/>
                            </a:rPr>
                            <m:t>𝑙</m:t>
                          </m:r>
                          <m:r>
                            <a:rPr kumimoji="1" lang="en-US" altLang="zh-CN" sz="2000" b="0" i="1" smtClean="0">
                              <a:solidFill>
                                <a:schemeClr val="tx1"/>
                              </a:solidFill>
                              <a:latin typeface="Cambria Math" charset="0"/>
                              <a:ea typeface="Cambria Math" charset="0"/>
                              <a:cs typeface="Cambria Math" charset="0"/>
                            </a:rPr>
                            <m:t>+1</m:t>
                          </m:r>
                          <m:r>
                            <a:rPr kumimoji="1" lang="en-US" altLang="zh-CN" sz="2000" i="1">
                              <a:solidFill>
                                <a:schemeClr val="tx1"/>
                              </a:solidFill>
                              <a:latin typeface="Cambria Math" charset="0"/>
                              <a:ea typeface="Cambria Math" charset="0"/>
                              <a:cs typeface="Cambria Math" charset="0"/>
                            </a:rPr>
                            <m:t>)</m:t>
                          </m:r>
                        </m:sup>
                      </m:sSup>
                      <m:sSup>
                        <m:sSupPr>
                          <m:ctrlPr>
                            <a:rPr kumimoji="1" lang="en-US" altLang="zh-CN" sz="2000" i="1">
                              <a:solidFill>
                                <a:schemeClr val="tx1"/>
                              </a:solidFill>
                              <a:latin typeface="Cambria Math" panose="02040503050406030204" pitchFamily="18" charset="0"/>
                            </a:rPr>
                          </m:ctrlPr>
                        </m:sSupPr>
                        <m:e>
                          <m:r>
                            <a:rPr kumimoji="1" lang="en-US" altLang="zh-CN" sz="2000" b="1" i="1">
                              <a:solidFill>
                                <a:schemeClr val="tx1"/>
                              </a:solidFill>
                              <a:latin typeface="Cambria Math" charset="0"/>
                            </a:rPr>
                            <m:t>𝒂</m:t>
                          </m:r>
                        </m:e>
                        <m:sup>
                          <m:r>
                            <a:rPr kumimoji="1" lang="en-US" altLang="zh-CN" sz="2000" i="1">
                              <a:solidFill>
                                <a:schemeClr val="tx1"/>
                              </a:solidFill>
                              <a:latin typeface="Cambria Math" charset="0"/>
                            </a:rPr>
                            <m:t>(</m:t>
                          </m:r>
                          <m:r>
                            <a:rPr kumimoji="1" lang="en-US" altLang="zh-CN" sz="2000" i="1">
                              <a:solidFill>
                                <a:schemeClr val="tx1"/>
                              </a:solidFill>
                              <a:latin typeface="Cambria Math" charset="0"/>
                            </a:rPr>
                            <m:t>𝑙</m:t>
                          </m:r>
                          <m:r>
                            <a:rPr kumimoji="1" lang="en-US" altLang="zh-CN" sz="2000" i="1">
                              <a:solidFill>
                                <a:schemeClr val="tx1"/>
                              </a:solidFill>
                              <a:latin typeface="Cambria Math" charset="0"/>
                            </a:rPr>
                            <m:t>)</m:t>
                          </m:r>
                        </m:sup>
                      </m:sSup>
                      <m:r>
                        <a:rPr kumimoji="1" lang="en-US" altLang="zh-CN" sz="2000" i="1">
                          <a:solidFill>
                            <a:schemeClr val="tx1"/>
                          </a:solidFill>
                          <a:latin typeface="Cambria Math" charset="0"/>
                        </a:rPr>
                        <m:t>+</m:t>
                      </m:r>
                      <m:sSup>
                        <m:sSupPr>
                          <m:ctrlPr>
                            <a:rPr kumimoji="1" lang="en-US" altLang="zh-CN" sz="2000" i="1">
                              <a:solidFill>
                                <a:schemeClr val="tx1"/>
                              </a:solidFill>
                              <a:latin typeface="Cambria Math" panose="02040503050406030204" pitchFamily="18" charset="0"/>
                            </a:rPr>
                          </m:ctrlPr>
                        </m:sSupPr>
                        <m:e>
                          <m:r>
                            <a:rPr kumimoji="1" lang="en-US" altLang="zh-CN" sz="2000" b="1">
                              <a:solidFill>
                                <a:schemeClr val="tx1"/>
                              </a:solidFill>
                              <a:latin typeface="Cambria Math" charset="0"/>
                            </a:rPr>
                            <m:t>𝐛</m:t>
                          </m:r>
                        </m:e>
                        <m:sup>
                          <m:r>
                            <a:rPr kumimoji="1" lang="en-US" altLang="zh-CN" sz="2000" i="1">
                              <a:solidFill>
                                <a:schemeClr val="tx1"/>
                              </a:solidFill>
                              <a:latin typeface="Cambria Math" charset="0"/>
                            </a:rPr>
                            <m:t>(</m:t>
                          </m:r>
                          <m:r>
                            <a:rPr kumimoji="1" lang="en-US" altLang="zh-CN" sz="2000" i="1">
                              <a:solidFill>
                                <a:schemeClr val="tx1"/>
                              </a:solidFill>
                              <a:latin typeface="Cambria Math" charset="0"/>
                            </a:rPr>
                            <m:t>𝑙</m:t>
                          </m:r>
                          <m:r>
                            <a:rPr kumimoji="1" lang="en-US" altLang="zh-CN" sz="2000" b="0" i="1" smtClean="0">
                              <a:solidFill>
                                <a:schemeClr val="tx1"/>
                              </a:solidFill>
                              <a:latin typeface="Cambria Math" charset="0"/>
                            </a:rPr>
                            <m:t>+1</m:t>
                          </m:r>
                          <m:r>
                            <a:rPr kumimoji="1" lang="en-US" altLang="zh-CN" sz="2000" i="1">
                              <a:solidFill>
                                <a:schemeClr val="tx1"/>
                              </a:solidFill>
                              <a:latin typeface="Cambria Math" charset="0"/>
                            </a:rPr>
                            <m:t>)</m:t>
                          </m:r>
                        </m:sup>
                      </m:sSup>
                    </m:oMath>
                  </m:oMathPara>
                </a14:m>
                <a:endParaRPr lang="zh-CN" altLang="en-US" sz="2000" dirty="0">
                  <a:solidFill>
                    <a:schemeClr val="tx1"/>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8857604" y="2744159"/>
                <a:ext cx="3283335" cy="412934"/>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8845094" y="2163598"/>
                <a:ext cx="1729704"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panose="02040503050406030204" pitchFamily="18" charset="0"/>
                            </a:rPr>
                          </m:ctrlPr>
                        </m:sSupPr>
                        <m:e>
                          <m:r>
                            <a:rPr kumimoji="1" lang="en-US" altLang="zh-CN" sz="2000" b="1" i="1">
                              <a:latin typeface="Cambria Math" charset="0"/>
                            </a:rPr>
                            <m:t>𝒂</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m:t>
                          </m:r>
                        </m:sup>
                      </m:sSup>
                      <m:r>
                        <a:rPr kumimoji="1" lang="en-US" altLang="zh-CN" sz="2000" b="0" i="1" smtClean="0">
                          <a:latin typeface="Cambria Math" charset="0"/>
                        </a:rPr>
                        <m:t>=</m:t>
                      </m:r>
                      <m:r>
                        <a:rPr kumimoji="1" lang="en-US" altLang="zh-CN" sz="2000" i="1">
                          <a:latin typeface="Cambria Math" charset="0"/>
                          <a:ea typeface="Cambria Math" charset="0"/>
                          <a:cs typeface="Cambria Math" charset="0"/>
                        </a:rPr>
                        <m:t>𝜎</m:t>
                      </m:r>
                      <m:d>
                        <m:dPr>
                          <m:ctrlPr>
                            <a:rPr kumimoji="1" lang="mr-IN" altLang="zh-CN" sz="2000" i="1">
                              <a:latin typeface="Cambria Math" panose="02040503050406030204" pitchFamily="18" charset="0"/>
                              <a:ea typeface="Cambria Math" charset="0"/>
                              <a:cs typeface="Cambria Math" charset="0"/>
                            </a:rPr>
                          </m:ctrlPr>
                        </m:dPr>
                        <m:e>
                          <m:sSup>
                            <m:sSupPr>
                              <m:ctrlPr>
                                <a:rPr kumimoji="1" lang="en-US" altLang="zh-CN" sz="2000" i="1">
                                  <a:latin typeface="Cambria Math" panose="02040503050406030204" pitchFamily="18" charset="0"/>
                                </a:rPr>
                              </m:ctrlPr>
                            </m:sSupPr>
                            <m:e>
                              <m:r>
                                <a:rPr kumimoji="1" lang="en-US" altLang="zh-CN" sz="2000" b="1" i="1" smtClean="0">
                                  <a:latin typeface="Cambria Math" charset="0"/>
                                </a:rPr>
                                <m:t>𝒛</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m:t>
                              </m:r>
                            </m:sup>
                          </m:sSup>
                        </m:e>
                      </m:d>
                    </m:oMath>
                  </m:oMathPara>
                </a14:m>
                <a:endParaRPr lang="zh-CN" altLang="en-US" sz="2000" dirty="0"/>
              </a:p>
            </p:txBody>
          </p:sp>
        </mc:Choice>
        <mc:Fallback xmlns="">
          <p:sp>
            <p:nvSpPr>
              <p:cNvPr id="75" name="矩形 74"/>
              <p:cNvSpPr>
                <a:spLocks noRot="1" noChangeAspect="1" noMove="1" noResize="1" noEditPoints="1" noAdjustHandles="1" noChangeArrowheads="1" noChangeShapeType="1" noTextEdit="1"/>
              </p:cNvSpPr>
              <p:nvPr/>
            </p:nvSpPr>
            <p:spPr>
              <a:xfrm>
                <a:off x="8845094" y="2163598"/>
                <a:ext cx="1729704" cy="439736"/>
              </a:xfrm>
              <a:prstGeom prst="rect">
                <a:avLst/>
              </a:prstGeom>
              <a:blipFill rotWithShape="0">
                <a:blip r:embed="rId32"/>
                <a:stretch>
                  <a:fillRect/>
                </a:stretch>
              </a:blipFill>
            </p:spPr>
            <p:txBody>
              <a:bodyPr/>
              <a:lstStyle/>
              <a:p>
                <a:r>
                  <a:rPr lang="zh-CN" altLang="en-US">
                    <a:noFill/>
                  </a:rPr>
                  <a:t> </a:t>
                </a:r>
              </a:p>
            </p:txBody>
          </p:sp>
        </mc:Fallback>
      </mc:AlternateContent>
      <p:sp>
        <p:nvSpPr>
          <p:cNvPr id="7" name="矩形 6"/>
          <p:cNvSpPr/>
          <p:nvPr/>
        </p:nvSpPr>
        <p:spPr bwMode="auto">
          <a:xfrm>
            <a:off x="8718936" y="2163598"/>
            <a:ext cx="3473064" cy="1035495"/>
          </a:xfrm>
          <a:prstGeom prst="rect">
            <a:avLst/>
          </a:prstGeom>
          <a:noFill/>
          <a:ln w="190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76" name="文字方塊 69"/>
              <p:cNvSpPr txBox="1"/>
              <p:nvPr/>
            </p:nvSpPr>
            <p:spPr>
              <a:xfrm>
                <a:off x="3039083" y="2549567"/>
                <a:ext cx="1690990"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6" name="文字方塊 69"/>
              <p:cNvSpPr txBox="1">
                <a:spLocks noRot="1" noChangeAspect="1" noMove="1" noResize="1" noEditPoints="1" noAdjustHandles="1" noChangeArrowheads="1" noChangeShapeType="1" noTextEdit="1"/>
              </p:cNvSpPr>
              <p:nvPr/>
            </p:nvSpPr>
            <p:spPr>
              <a:xfrm>
                <a:off x="3039083" y="2549567"/>
                <a:ext cx="1690990" cy="461665"/>
              </a:xfrm>
              <a:prstGeom prst="rect">
                <a:avLst/>
              </a:prstGeom>
              <a:blipFill rotWithShape="0">
                <a:blip r:embed="rId33"/>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字方塊 78"/>
              <p:cNvSpPr txBox="1"/>
              <p:nvPr/>
            </p:nvSpPr>
            <p:spPr>
              <a:xfrm>
                <a:off x="1304103" y="2587337"/>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7" name="文字方塊 78"/>
              <p:cNvSpPr txBox="1">
                <a:spLocks noRot="1" noChangeAspect="1" noMove="1" noResize="1" noEditPoints="1" noAdjustHandles="1" noChangeArrowheads="1" noChangeShapeType="1" noTextEdit="1"/>
              </p:cNvSpPr>
              <p:nvPr/>
            </p:nvSpPr>
            <p:spPr>
              <a:xfrm>
                <a:off x="1304103" y="2587337"/>
                <a:ext cx="1526378" cy="461665"/>
              </a:xfrm>
              <a:prstGeom prst="rect">
                <a:avLst/>
              </a:prstGeom>
              <a:blipFill rotWithShape="0">
                <a:blip r:embed="rId34"/>
                <a:stretch>
                  <a:fillRect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8350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 81"/>
          <p:cNvGrpSpPr/>
          <p:nvPr/>
        </p:nvGrpSpPr>
        <p:grpSpPr>
          <a:xfrm>
            <a:off x="1339483" y="3468135"/>
            <a:ext cx="865893" cy="2629193"/>
            <a:chOff x="4799201" y="1458291"/>
            <a:chExt cx="584194" cy="2629193"/>
          </a:xfrm>
        </p:grpSpPr>
        <p:sp>
          <p:nvSpPr>
            <p:cNvPr id="86" name="矩形 85"/>
            <p:cNvSpPr/>
            <p:nvPr/>
          </p:nvSpPr>
          <p:spPr>
            <a:xfrm>
              <a:off x="4799201" y="1458291"/>
              <a:ext cx="452665"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5"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0" name="文本框 89"/>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0" name="文本框 89"/>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2" name="文本框 91"/>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6"/>
                <a:stretch>
                  <a:fillRect/>
                </a:stretch>
              </a:blipFill>
            </p:spPr>
            <p:txBody>
              <a:bodyPr/>
              <a:lstStyle/>
              <a:p>
                <a:r>
                  <a:rPr lang="zh-CN" altLang="en-US">
                    <a:noFill/>
                  </a:rPr>
                  <a:t> </a:t>
                </a:r>
              </a:p>
            </p:txBody>
          </p:sp>
        </mc:Fallback>
      </mc:AlternateContent>
      <p:grpSp>
        <p:nvGrpSpPr>
          <p:cNvPr id="95" name="组 94"/>
          <p:cNvGrpSpPr/>
          <p:nvPr/>
        </p:nvGrpSpPr>
        <p:grpSpPr>
          <a:xfrm>
            <a:off x="2890315" y="3574707"/>
            <a:ext cx="1099108" cy="2522622"/>
            <a:chOff x="4860175" y="1557069"/>
            <a:chExt cx="523220" cy="2676311"/>
          </a:xfrm>
        </p:grpSpPr>
        <p:sp>
          <p:nvSpPr>
            <p:cNvPr id="99" name="矩形 9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1"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6" name="文本框 95"/>
              <p:cNvSpPr txBox="1"/>
              <p:nvPr/>
            </p:nvSpPr>
            <p:spPr>
              <a:xfrm>
                <a:off x="3212625" y="3646388"/>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6" name="文本框 95"/>
              <p:cNvSpPr txBox="1">
                <a:spLocks noRot="1" noChangeAspect="1" noMove="1" noResize="1" noEditPoints="1" noAdjustHandles="1" noChangeArrowheads="1" noChangeShapeType="1" noTextEdit="1"/>
              </p:cNvSpPr>
              <p:nvPr/>
            </p:nvSpPr>
            <p:spPr>
              <a:xfrm>
                <a:off x="3212625" y="3646388"/>
                <a:ext cx="500757" cy="461280"/>
              </a:xfrm>
              <a:prstGeom prst="rect">
                <a:avLst/>
              </a:prstGeom>
              <a:blipFill rotWithShape="0">
                <a:blip r:embed="rId7"/>
                <a:stretch>
                  <a:fillRect r="-463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3160786" y="4546614"/>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3160786" y="4546614"/>
                <a:ext cx="500757" cy="461665"/>
              </a:xfrm>
              <a:prstGeom prst="rect">
                <a:avLst/>
              </a:prstGeom>
              <a:blipFill rotWithShape="0">
                <a:blip r:embed="rId8"/>
                <a:stretch>
                  <a:fillRect r="-451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橢圓 35"/>
              <p:cNvSpPr/>
              <p:nvPr/>
            </p:nvSpPr>
            <p:spPr>
              <a:xfrm>
                <a:off x="3469928" y="5137378"/>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𝑘</m:t>
                      </m:r>
                    </m:oMath>
                  </m:oMathPara>
                </a14:m>
                <a:endParaRPr lang="zh-TW" altLang="en-US" sz="2400" dirty="0"/>
              </a:p>
            </p:txBody>
          </p:sp>
        </mc:Choice>
        <mc:Fallback xmlns="">
          <p:sp>
            <p:nvSpPr>
              <p:cNvPr id="71" name="橢圓 35"/>
              <p:cNvSpPr>
                <a:spLocks noRot="1" noChangeAspect="1" noMove="1" noResize="1" noEditPoints="1" noAdjustHandles="1" noChangeArrowheads="1" noChangeShapeType="1" noTextEdit="1"/>
              </p:cNvSpPr>
              <p:nvPr/>
            </p:nvSpPr>
            <p:spPr>
              <a:xfrm>
                <a:off x="3469928" y="5137378"/>
                <a:ext cx="677184" cy="646000"/>
              </a:xfrm>
              <a:prstGeom prst="ellipse">
                <a:avLst/>
              </a:prstGeom>
              <a:blipFill rotWithShape="0">
                <a:blip r:embed="rId9"/>
                <a:stretch>
                  <a:fillRect/>
                </a:stretch>
              </a:blipFill>
              <a:ln>
                <a:solidFill>
                  <a:srgbClr val="C2ECBB"/>
                </a:solidFill>
              </a:ln>
            </p:spPr>
            <p:txBody>
              <a:bodyPr/>
              <a:lstStyle/>
              <a:p>
                <a:r>
                  <a:rPr lang="zh-CN" altLang="en-US">
                    <a:noFill/>
                  </a:rPr>
                  <a:t> </a:t>
                </a:r>
              </a:p>
            </p:txBody>
          </p:sp>
        </mc:Fallback>
      </mc:AlternateContent>
      <p:sp>
        <p:nvSpPr>
          <p:cNvPr id="70" name="橢圓 35"/>
          <p:cNvSpPr/>
          <p:nvPr/>
        </p:nvSpPr>
        <p:spPr>
          <a:xfrm>
            <a:off x="3464464" y="3058024"/>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panose="02040503050406030204" pitchFamily="18"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panose="02040503050406030204" pitchFamily="18"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10"/>
                <a:stretch>
                  <a:fillRect/>
                </a:stretch>
              </a:blipFill>
            </p:spPr>
            <p:txBody>
              <a:bodyPr/>
              <a:lstStyle/>
              <a:p>
                <a:r>
                  <a:rPr lang="zh-CN" altLang="en-US">
                    <a:noFill/>
                  </a:rPr>
                  <a:t> </a:t>
                </a:r>
              </a:p>
            </p:txBody>
          </p:sp>
        </mc:Fallback>
      </mc:AlternateContent>
      <p:sp>
        <p:nvSpPr>
          <p:cNvPr id="15" name="橢圓 35"/>
          <p:cNvSpPr/>
          <p:nvPr/>
        </p:nvSpPr>
        <p:spPr>
          <a:xfrm>
            <a:off x="1681062" y="3102563"/>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1673964" y="3952556"/>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1682697" y="5156234"/>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1725214" y="5757213"/>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1718073" y="4591088"/>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20" name="Object 12"/>
          <p:cNvGraphicFramePr>
            <a:graphicFrameLocks noChangeAspect="1"/>
          </p:cNvGraphicFramePr>
          <p:nvPr/>
        </p:nvGraphicFramePr>
        <p:xfrm>
          <a:off x="1917332" y="3212947"/>
          <a:ext cx="224684" cy="396523"/>
        </p:xfrm>
        <a:graphic>
          <a:graphicData uri="http://schemas.openxmlformats.org/presentationml/2006/ole">
            <mc:AlternateContent xmlns:mc="http://schemas.openxmlformats.org/markup-compatibility/2006">
              <mc:Choice xmlns:v="urn:schemas-microsoft-com:vml" Requires="v">
                <p:oleObj name="方程式" r:id="rId11" imgW="88560" imgH="164880" progId="Equation.3">
                  <p:embed/>
                </p:oleObj>
              </mc:Choice>
              <mc:Fallback>
                <p:oleObj name="方程式" r:id="rId11" imgW="88560" imgH="164880" progId="Equation.3">
                  <p:embed/>
                  <p:pic>
                    <p:nvPicPr>
                      <p:cNvPr id="0" name=""/>
                      <p:cNvPicPr>
                        <a:picLocks noChangeAspect="1" noChangeArrowheads="1"/>
                      </p:cNvPicPr>
                      <p:nvPr/>
                    </p:nvPicPr>
                    <p:blipFill>
                      <a:blip r:embed="rId12"/>
                      <a:srcRect/>
                      <a:stretch>
                        <a:fillRect/>
                      </a:stretch>
                    </p:blipFill>
                    <p:spPr bwMode="auto">
                      <a:xfrm>
                        <a:off x="1917332" y="3212947"/>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nvGraphicFramePr>
        <p:xfrm>
          <a:off x="1878320" y="4058525"/>
          <a:ext cx="320174" cy="396523"/>
        </p:xfrm>
        <a:graphic>
          <a:graphicData uri="http://schemas.openxmlformats.org/presentationml/2006/ole">
            <mc:AlternateContent xmlns:mc="http://schemas.openxmlformats.org/markup-compatibility/2006">
              <mc:Choice xmlns:v="urn:schemas-microsoft-com:vml" Requires="v">
                <p:oleObj name="方程式" r:id="rId13" imgW="126720" imgH="164880" progId="Equation.3">
                  <p:embed/>
                </p:oleObj>
              </mc:Choice>
              <mc:Fallback>
                <p:oleObj name="方程式" r:id="rId13" imgW="126720" imgH="164880" progId="Equation.3">
                  <p:embed/>
                  <p:pic>
                    <p:nvPicPr>
                      <p:cNvPr id="0" name=""/>
                      <p:cNvPicPr>
                        <a:picLocks noChangeAspect="1" noChangeArrowheads="1"/>
                      </p:cNvPicPr>
                      <p:nvPr/>
                    </p:nvPicPr>
                    <p:blipFill>
                      <a:blip r:embed="rId14"/>
                      <a:srcRect/>
                      <a:stretch>
                        <a:fillRect/>
                      </a:stretch>
                    </p:blipFill>
                    <p:spPr bwMode="auto">
                      <a:xfrm>
                        <a:off x="1878320" y="4058525"/>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nvGraphicFramePr>
        <p:xfrm>
          <a:off x="1909787" y="5319819"/>
          <a:ext cx="224683" cy="394736"/>
        </p:xfrm>
        <a:graphic>
          <a:graphicData uri="http://schemas.openxmlformats.org/presentationml/2006/ole">
            <mc:AlternateContent xmlns:mc="http://schemas.openxmlformats.org/markup-compatibility/2006">
              <mc:Choice xmlns:v="urn:schemas-microsoft-com:vml" Requires="v">
                <p:oleObj name="方程式" r:id="rId15" imgW="88560" imgH="164880" progId="Equation.3">
                  <p:embed/>
                </p:oleObj>
              </mc:Choice>
              <mc:Fallback>
                <p:oleObj name="方程式" r:id="rId15" imgW="88560" imgH="164880" progId="Equation.3">
                  <p:embed/>
                  <p:pic>
                    <p:nvPicPr>
                      <p:cNvPr id="0" name=""/>
                      <p:cNvPicPr>
                        <a:picLocks noChangeAspect="1" noChangeArrowheads="1"/>
                      </p:cNvPicPr>
                      <p:nvPr/>
                    </p:nvPicPr>
                    <p:blipFill>
                      <a:blip r:embed="rId16"/>
                      <a:srcRect/>
                      <a:stretch>
                        <a:fillRect/>
                      </a:stretch>
                    </p:blipFill>
                    <p:spPr bwMode="auto">
                      <a:xfrm>
                        <a:off x="1909787" y="5319819"/>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组 47"/>
          <p:cNvGrpSpPr/>
          <p:nvPr/>
        </p:nvGrpSpPr>
        <p:grpSpPr>
          <a:xfrm>
            <a:off x="1140455" y="1024085"/>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panose="02040503050406030204" pitchFamily="18" charset="0"/>
                                <a:ea typeface="Cambria Math" charset="0"/>
                                <a:cs typeface="Cambria Math" charset="0"/>
                              </a:rPr>
                            </m:ctrlPr>
                          </m:fPr>
                          <m:num>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panose="02040503050406030204" pitchFamily="18"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17"/>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18"/>
                  <a:stretch>
                    <a:fillRect/>
                  </a:stretch>
                </a:blipFill>
              </p:spPr>
              <p:txBody>
                <a:bodyPr/>
                <a:lstStyle/>
                <a:p>
                  <a:r>
                    <a:rPr lang="zh-CN" altLang="en-US">
                      <a:noFill/>
                    </a:rPr>
                    <a:t> </a:t>
                  </a:r>
                </a:p>
              </p:txBody>
            </p:sp>
          </mc:Fallback>
        </mc:AlternateContent>
      </p:grpSp>
      <p:sp>
        <p:nvSpPr>
          <p:cNvPr id="55" name="橢圓 36"/>
          <p:cNvSpPr/>
          <p:nvPr/>
        </p:nvSpPr>
        <p:spPr>
          <a:xfrm>
            <a:off x="3447346" y="3938702"/>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文字方塊 39"/>
          <p:cNvSpPr txBox="1"/>
          <p:nvPr/>
        </p:nvSpPr>
        <p:spPr>
          <a:xfrm rot="5400000">
            <a:off x="3491455" y="4577234"/>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57" name="Object 12"/>
          <p:cNvGraphicFramePr>
            <a:graphicFrameLocks noChangeAspect="1"/>
          </p:cNvGraphicFramePr>
          <p:nvPr/>
        </p:nvGraphicFramePr>
        <p:xfrm>
          <a:off x="3690714" y="3199093"/>
          <a:ext cx="224684" cy="396523"/>
        </p:xfrm>
        <a:graphic>
          <a:graphicData uri="http://schemas.openxmlformats.org/presentationml/2006/ole">
            <mc:AlternateContent xmlns:mc="http://schemas.openxmlformats.org/markup-compatibility/2006">
              <mc:Choice xmlns:v="urn:schemas-microsoft-com:vml" Requires="v">
                <p:oleObj name="方程式" r:id="rId19" imgW="88560" imgH="164880" progId="Equation.3">
                  <p:embed/>
                </p:oleObj>
              </mc:Choice>
              <mc:Fallback>
                <p:oleObj name="方程式" r:id="rId19" imgW="88560" imgH="164880" progId="Equation.3">
                  <p:embed/>
                  <p:pic>
                    <p:nvPicPr>
                      <p:cNvPr id="0" name=""/>
                      <p:cNvPicPr>
                        <a:picLocks noChangeAspect="1" noChangeArrowheads="1"/>
                      </p:cNvPicPr>
                      <p:nvPr/>
                    </p:nvPicPr>
                    <p:blipFill>
                      <a:blip r:embed="rId12"/>
                      <a:srcRect/>
                      <a:stretch>
                        <a:fillRect/>
                      </a:stretch>
                    </p:blipFill>
                    <p:spPr bwMode="auto">
                      <a:xfrm>
                        <a:off x="3690714" y="319909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nvGraphicFramePr>
        <p:xfrm>
          <a:off x="3651702" y="4044671"/>
          <a:ext cx="320174" cy="396523"/>
        </p:xfrm>
        <a:graphic>
          <a:graphicData uri="http://schemas.openxmlformats.org/presentationml/2006/ole">
            <mc:AlternateContent xmlns:mc="http://schemas.openxmlformats.org/markup-compatibility/2006">
              <mc:Choice xmlns:v="urn:schemas-microsoft-com:vml" Requires="v">
                <p:oleObj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14"/>
                      <a:srcRect/>
                      <a:stretch>
                        <a:fillRect/>
                      </a:stretch>
                    </p:blipFill>
                    <p:spPr bwMode="auto">
                      <a:xfrm>
                        <a:off x="3651702" y="404467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0" name="直線單箭頭接點 43"/>
          <p:cNvCxnSpPr/>
          <p:nvPr/>
        </p:nvCxnSpPr>
        <p:spPr>
          <a:xfrm flipV="1">
            <a:off x="2375365" y="5465380"/>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6"/>
          <p:cNvCxnSpPr/>
          <p:nvPr/>
        </p:nvCxnSpPr>
        <p:spPr>
          <a:xfrm>
            <a:off x="2346231" y="4261702"/>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47"/>
          <p:cNvCxnSpPr/>
          <p:nvPr/>
        </p:nvCxnSpPr>
        <p:spPr>
          <a:xfrm>
            <a:off x="2353329" y="3411709"/>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8"/>
          <p:cNvCxnSpPr/>
          <p:nvPr/>
        </p:nvCxnSpPr>
        <p:spPr>
          <a:xfrm flipV="1">
            <a:off x="2354964" y="4261702"/>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9"/>
          <p:cNvCxnSpPr/>
          <p:nvPr/>
        </p:nvCxnSpPr>
        <p:spPr>
          <a:xfrm flipV="1">
            <a:off x="2354964" y="3411709"/>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50"/>
          <p:cNvCxnSpPr/>
          <p:nvPr/>
        </p:nvCxnSpPr>
        <p:spPr>
          <a:xfrm>
            <a:off x="2346231" y="4261702"/>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51"/>
          <p:cNvCxnSpPr/>
          <p:nvPr/>
        </p:nvCxnSpPr>
        <p:spPr>
          <a:xfrm flipV="1">
            <a:off x="2346231" y="3411709"/>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52"/>
          <p:cNvCxnSpPr/>
          <p:nvPr/>
        </p:nvCxnSpPr>
        <p:spPr>
          <a:xfrm>
            <a:off x="2353329" y="3411709"/>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53"/>
          <p:cNvCxnSpPr/>
          <p:nvPr/>
        </p:nvCxnSpPr>
        <p:spPr>
          <a:xfrm>
            <a:off x="2353329" y="3411709"/>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p:cNvSpPr txBox="1"/>
              <p:nvPr/>
            </p:nvSpPr>
            <p:spPr>
              <a:xfrm>
                <a:off x="3047725" y="5598726"/>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8" name="文本框 97"/>
              <p:cNvSpPr txBox="1">
                <a:spLocks noRot="1" noChangeAspect="1" noMove="1" noResize="1" noEditPoints="1" noAdjustHandles="1" noChangeArrowheads="1" noChangeShapeType="1" noTextEdit="1"/>
              </p:cNvSpPr>
              <p:nvPr/>
            </p:nvSpPr>
            <p:spPr>
              <a:xfrm>
                <a:off x="3047725" y="5598726"/>
                <a:ext cx="500757" cy="478016"/>
              </a:xfrm>
              <a:prstGeom prst="rect">
                <a:avLst/>
              </a:prstGeom>
              <a:blipFill rotWithShape="0">
                <a:blip r:embed="rId21"/>
                <a:stretch>
                  <a:fillRect r="-46341"/>
                </a:stretch>
              </a:blipFill>
            </p:spPr>
            <p:txBody>
              <a:bodyPr/>
              <a:lstStyle/>
              <a:p>
                <a:r>
                  <a:rPr lang="zh-CN" altLang="en-US">
                    <a:noFill/>
                  </a:rPr>
                  <a:t> </a:t>
                </a:r>
              </a:p>
            </p:txBody>
          </p:sp>
        </mc:Fallback>
      </mc:AlternateContent>
      <p:sp>
        <p:nvSpPr>
          <p:cNvPr id="102" name="文字方塊 29"/>
          <p:cNvSpPr txBox="1"/>
          <p:nvPr/>
        </p:nvSpPr>
        <p:spPr>
          <a:xfrm rot="5400000">
            <a:off x="3436161" y="5794695"/>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21" name="文字方塊 29"/>
          <p:cNvSpPr txBox="1"/>
          <p:nvPr/>
        </p:nvSpPr>
        <p:spPr>
          <a:xfrm rot="5400000">
            <a:off x="7954858" y="5879134"/>
            <a:ext cx="865511" cy="523220"/>
          </a:xfrm>
          <a:prstGeom prst="rect">
            <a:avLst/>
          </a:prstGeom>
          <a:noFill/>
        </p:spPr>
        <p:txBody>
          <a:bodyPr wrap="square" rtlCol="0">
            <a:spAutoFit/>
          </a:bodyPr>
          <a:lstStyle/>
          <a:p>
            <a:pPr algn="ctr"/>
            <a:endParaRPr lang="zh-TW" altLang="en-US" sz="2800" dirty="0"/>
          </a:p>
        </p:txBody>
      </p:sp>
      <p:sp>
        <p:nvSpPr>
          <p:cNvPr id="114" name="object 9"/>
          <p:cNvSpPr/>
          <p:nvPr/>
        </p:nvSpPr>
        <p:spPr>
          <a:xfrm>
            <a:off x="7333062" y="1391897"/>
            <a:ext cx="651510" cy="905510"/>
          </a:xfrm>
          <a:custGeom>
            <a:avLst/>
            <a:gdLst/>
            <a:ahLst/>
            <a:cxnLst/>
            <a:rect l="l" t="t" r="r" b="b"/>
            <a:pathLst>
              <a:path w="651509" h="905510">
                <a:moveTo>
                  <a:pt x="601667" y="58237"/>
                </a:moveTo>
                <a:lnTo>
                  <a:pt x="0" y="897636"/>
                </a:lnTo>
                <a:lnTo>
                  <a:pt x="10413" y="905129"/>
                </a:lnTo>
                <a:lnTo>
                  <a:pt x="612019" y="65641"/>
                </a:lnTo>
                <a:lnTo>
                  <a:pt x="601667" y="58237"/>
                </a:lnTo>
                <a:close/>
              </a:path>
              <a:path w="651509" h="905510">
                <a:moveTo>
                  <a:pt x="643534" y="47878"/>
                </a:moveTo>
                <a:lnTo>
                  <a:pt x="609092" y="47878"/>
                </a:lnTo>
                <a:lnTo>
                  <a:pt x="619378" y="55372"/>
                </a:lnTo>
                <a:lnTo>
                  <a:pt x="612019" y="65641"/>
                </a:lnTo>
                <a:lnTo>
                  <a:pt x="637794" y="84074"/>
                </a:lnTo>
                <a:lnTo>
                  <a:pt x="643534" y="47878"/>
                </a:lnTo>
                <a:close/>
              </a:path>
              <a:path w="651509" h="905510">
                <a:moveTo>
                  <a:pt x="609092" y="47878"/>
                </a:moveTo>
                <a:lnTo>
                  <a:pt x="601667" y="58237"/>
                </a:lnTo>
                <a:lnTo>
                  <a:pt x="612019" y="65641"/>
                </a:lnTo>
                <a:lnTo>
                  <a:pt x="619378" y="55372"/>
                </a:lnTo>
                <a:lnTo>
                  <a:pt x="609092" y="47878"/>
                </a:lnTo>
                <a:close/>
              </a:path>
              <a:path w="651509" h="905510">
                <a:moveTo>
                  <a:pt x="651128" y="0"/>
                </a:moveTo>
                <a:lnTo>
                  <a:pt x="575818" y="39750"/>
                </a:lnTo>
                <a:lnTo>
                  <a:pt x="601667" y="58237"/>
                </a:lnTo>
                <a:lnTo>
                  <a:pt x="609092" y="47878"/>
                </a:lnTo>
                <a:lnTo>
                  <a:pt x="643534" y="47878"/>
                </a:lnTo>
                <a:lnTo>
                  <a:pt x="651128" y="0"/>
                </a:lnTo>
                <a:close/>
              </a:path>
            </a:pathLst>
          </a:custGeom>
          <a:solidFill>
            <a:srgbClr val="000000"/>
          </a:solidFill>
        </p:spPr>
        <p:txBody>
          <a:bodyPr wrap="square" lIns="0" tIns="0" rIns="0" bIns="0" rtlCol="0"/>
          <a:lstStyle/>
          <a:p>
            <a:endParaRPr/>
          </a:p>
        </p:txBody>
      </p:sp>
      <p:sp>
        <p:nvSpPr>
          <p:cNvPr id="115" name="object 10"/>
          <p:cNvSpPr/>
          <p:nvPr/>
        </p:nvSpPr>
        <p:spPr>
          <a:xfrm>
            <a:off x="7328998" y="1932917"/>
            <a:ext cx="643255" cy="381635"/>
          </a:xfrm>
          <a:custGeom>
            <a:avLst/>
            <a:gdLst/>
            <a:ahLst/>
            <a:cxnLst/>
            <a:rect l="l" t="t" r="r" b="b"/>
            <a:pathLst>
              <a:path w="643254" h="381635">
                <a:moveTo>
                  <a:pt x="574392" y="33096"/>
                </a:moveTo>
                <a:lnTo>
                  <a:pt x="0" y="370205"/>
                </a:lnTo>
                <a:lnTo>
                  <a:pt x="6350" y="381127"/>
                </a:lnTo>
                <a:lnTo>
                  <a:pt x="580828" y="44041"/>
                </a:lnTo>
                <a:lnTo>
                  <a:pt x="574392" y="33096"/>
                </a:lnTo>
                <a:close/>
              </a:path>
              <a:path w="643254" h="381635">
                <a:moveTo>
                  <a:pt x="625933" y="26670"/>
                </a:moveTo>
                <a:lnTo>
                  <a:pt x="585342" y="26670"/>
                </a:lnTo>
                <a:lnTo>
                  <a:pt x="591819" y="37592"/>
                </a:lnTo>
                <a:lnTo>
                  <a:pt x="580828" y="44041"/>
                </a:lnTo>
                <a:lnTo>
                  <a:pt x="596900" y="71374"/>
                </a:lnTo>
                <a:lnTo>
                  <a:pt x="625933" y="26670"/>
                </a:lnTo>
                <a:close/>
              </a:path>
              <a:path w="643254" h="381635">
                <a:moveTo>
                  <a:pt x="585342" y="26670"/>
                </a:moveTo>
                <a:lnTo>
                  <a:pt x="574392" y="33096"/>
                </a:lnTo>
                <a:lnTo>
                  <a:pt x="580828" y="44041"/>
                </a:lnTo>
                <a:lnTo>
                  <a:pt x="591819" y="37592"/>
                </a:lnTo>
                <a:lnTo>
                  <a:pt x="585342" y="26670"/>
                </a:lnTo>
                <a:close/>
              </a:path>
              <a:path w="643254" h="381635">
                <a:moveTo>
                  <a:pt x="643255" y="0"/>
                </a:moveTo>
                <a:lnTo>
                  <a:pt x="558291" y="5715"/>
                </a:lnTo>
                <a:lnTo>
                  <a:pt x="574392" y="33096"/>
                </a:lnTo>
                <a:lnTo>
                  <a:pt x="585342" y="26670"/>
                </a:lnTo>
                <a:lnTo>
                  <a:pt x="625933" y="26670"/>
                </a:lnTo>
                <a:lnTo>
                  <a:pt x="643255" y="0"/>
                </a:lnTo>
                <a:close/>
              </a:path>
            </a:pathLst>
          </a:custGeom>
          <a:solidFill>
            <a:srgbClr val="000000"/>
          </a:solidFill>
        </p:spPr>
        <p:txBody>
          <a:bodyPr wrap="square" lIns="0" tIns="0" rIns="0" bIns="0" rtlCol="0"/>
          <a:lstStyle/>
          <a:p>
            <a:endParaRPr/>
          </a:p>
        </p:txBody>
      </p:sp>
      <p:sp>
        <p:nvSpPr>
          <p:cNvPr id="133" name="object 11"/>
          <p:cNvSpPr/>
          <p:nvPr/>
        </p:nvSpPr>
        <p:spPr>
          <a:xfrm>
            <a:off x="7345635" y="2310106"/>
            <a:ext cx="698500" cy="439420"/>
          </a:xfrm>
          <a:custGeom>
            <a:avLst/>
            <a:gdLst/>
            <a:ahLst/>
            <a:cxnLst/>
            <a:rect l="l" t="t" r="r" b="b"/>
            <a:pathLst>
              <a:path w="698500" h="439420">
                <a:moveTo>
                  <a:pt x="629966" y="404131"/>
                </a:moveTo>
                <a:lnTo>
                  <a:pt x="613155" y="431038"/>
                </a:lnTo>
                <a:lnTo>
                  <a:pt x="697992" y="439165"/>
                </a:lnTo>
                <a:lnTo>
                  <a:pt x="680692" y="410844"/>
                </a:lnTo>
                <a:lnTo>
                  <a:pt x="640715" y="410844"/>
                </a:lnTo>
                <a:lnTo>
                  <a:pt x="629966" y="404131"/>
                </a:lnTo>
                <a:close/>
              </a:path>
              <a:path w="698500" h="439420">
                <a:moveTo>
                  <a:pt x="636704" y="393344"/>
                </a:moveTo>
                <a:lnTo>
                  <a:pt x="629966" y="404131"/>
                </a:lnTo>
                <a:lnTo>
                  <a:pt x="640715" y="410844"/>
                </a:lnTo>
                <a:lnTo>
                  <a:pt x="647446" y="400050"/>
                </a:lnTo>
                <a:lnTo>
                  <a:pt x="636704" y="393344"/>
                </a:lnTo>
                <a:close/>
              </a:path>
              <a:path w="698500" h="439420">
                <a:moveTo>
                  <a:pt x="653542" y="366394"/>
                </a:moveTo>
                <a:lnTo>
                  <a:pt x="636704" y="393344"/>
                </a:lnTo>
                <a:lnTo>
                  <a:pt x="647446" y="400050"/>
                </a:lnTo>
                <a:lnTo>
                  <a:pt x="640715" y="410844"/>
                </a:lnTo>
                <a:lnTo>
                  <a:pt x="680692" y="410844"/>
                </a:lnTo>
                <a:lnTo>
                  <a:pt x="653542" y="366394"/>
                </a:lnTo>
                <a:close/>
              </a:path>
              <a:path w="698500" h="439420">
                <a:moveTo>
                  <a:pt x="6603" y="0"/>
                </a:moveTo>
                <a:lnTo>
                  <a:pt x="0" y="10668"/>
                </a:lnTo>
                <a:lnTo>
                  <a:pt x="629966" y="404131"/>
                </a:lnTo>
                <a:lnTo>
                  <a:pt x="636704" y="393344"/>
                </a:lnTo>
                <a:lnTo>
                  <a:pt x="6603" y="0"/>
                </a:lnTo>
                <a:close/>
              </a:path>
            </a:pathLst>
          </a:custGeom>
          <a:solidFill>
            <a:srgbClr val="000000"/>
          </a:solidFill>
        </p:spPr>
        <p:txBody>
          <a:bodyPr wrap="square" lIns="0" tIns="0" rIns="0" bIns="0" rtlCol="0"/>
          <a:lstStyle/>
          <a:p>
            <a:endParaRPr/>
          </a:p>
        </p:txBody>
      </p:sp>
      <p:sp>
        <p:nvSpPr>
          <p:cNvPr id="137" name="object 12"/>
          <p:cNvSpPr/>
          <p:nvPr/>
        </p:nvSpPr>
        <p:spPr>
          <a:xfrm>
            <a:off x="8733110" y="1447904"/>
            <a:ext cx="735330" cy="799465"/>
          </a:xfrm>
          <a:custGeom>
            <a:avLst/>
            <a:gdLst/>
            <a:ahLst/>
            <a:cxnLst/>
            <a:rect l="l" t="t" r="r" b="b"/>
            <a:pathLst>
              <a:path w="735329" h="799464">
                <a:moveTo>
                  <a:pt x="19050" y="0"/>
                </a:moveTo>
                <a:lnTo>
                  <a:pt x="0" y="17525"/>
                </a:lnTo>
                <a:lnTo>
                  <a:pt x="17525" y="36575"/>
                </a:lnTo>
                <a:lnTo>
                  <a:pt x="36575" y="19050"/>
                </a:lnTo>
                <a:lnTo>
                  <a:pt x="19050" y="0"/>
                </a:lnTo>
                <a:close/>
              </a:path>
              <a:path w="735329" h="799464">
                <a:moveTo>
                  <a:pt x="54101" y="38226"/>
                </a:moveTo>
                <a:lnTo>
                  <a:pt x="35051" y="55752"/>
                </a:lnTo>
                <a:lnTo>
                  <a:pt x="52577" y="74802"/>
                </a:lnTo>
                <a:lnTo>
                  <a:pt x="71627" y="57276"/>
                </a:lnTo>
                <a:lnTo>
                  <a:pt x="54101" y="38226"/>
                </a:lnTo>
                <a:close/>
              </a:path>
              <a:path w="735329" h="799464">
                <a:moveTo>
                  <a:pt x="89153" y="76326"/>
                </a:moveTo>
                <a:lnTo>
                  <a:pt x="70103" y="93852"/>
                </a:lnTo>
                <a:lnTo>
                  <a:pt x="87502" y="112902"/>
                </a:lnTo>
                <a:lnTo>
                  <a:pt x="106679" y="95503"/>
                </a:lnTo>
                <a:lnTo>
                  <a:pt x="89153" y="76326"/>
                </a:lnTo>
                <a:close/>
              </a:path>
              <a:path w="735329" h="799464">
                <a:moveTo>
                  <a:pt x="124205" y="114553"/>
                </a:moveTo>
                <a:lnTo>
                  <a:pt x="105028" y="132079"/>
                </a:lnTo>
                <a:lnTo>
                  <a:pt x="122554" y="151129"/>
                </a:lnTo>
                <a:lnTo>
                  <a:pt x="141731" y="133603"/>
                </a:lnTo>
                <a:lnTo>
                  <a:pt x="124205" y="114553"/>
                </a:lnTo>
                <a:close/>
              </a:path>
              <a:path w="735329" h="799464">
                <a:moveTo>
                  <a:pt x="159257" y="152653"/>
                </a:moveTo>
                <a:lnTo>
                  <a:pt x="140080" y="170179"/>
                </a:lnTo>
                <a:lnTo>
                  <a:pt x="157606" y="189356"/>
                </a:lnTo>
                <a:lnTo>
                  <a:pt x="176783" y="171830"/>
                </a:lnTo>
                <a:lnTo>
                  <a:pt x="159257" y="152653"/>
                </a:lnTo>
                <a:close/>
              </a:path>
              <a:path w="735329" h="799464">
                <a:moveTo>
                  <a:pt x="194182" y="190880"/>
                </a:moveTo>
                <a:lnTo>
                  <a:pt x="175132" y="208406"/>
                </a:lnTo>
                <a:lnTo>
                  <a:pt x="192658" y="227456"/>
                </a:lnTo>
                <a:lnTo>
                  <a:pt x="211708" y="209930"/>
                </a:lnTo>
                <a:lnTo>
                  <a:pt x="194182" y="190880"/>
                </a:lnTo>
                <a:close/>
              </a:path>
              <a:path w="735329" h="799464">
                <a:moveTo>
                  <a:pt x="229234" y="229107"/>
                </a:moveTo>
                <a:lnTo>
                  <a:pt x="210184" y="246633"/>
                </a:lnTo>
                <a:lnTo>
                  <a:pt x="227710" y="265683"/>
                </a:lnTo>
                <a:lnTo>
                  <a:pt x="246760" y="248157"/>
                </a:lnTo>
                <a:lnTo>
                  <a:pt x="229234" y="229107"/>
                </a:lnTo>
                <a:close/>
              </a:path>
              <a:path w="735329" h="799464">
                <a:moveTo>
                  <a:pt x="264287" y="267207"/>
                </a:moveTo>
                <a:lnTo>
                  <a:pt x="245237" y="284733"/>
                </a:lnTo>
                <a:lnTo>
                  <a:pt x="262763" y="303783"/>
                </a:lnTo>
                <a:lnTo>
                  <a:pt x="281813" y="286384"/>
                </a:lnTo>
                <a:lnTo>
                  <a:pt x="264287" y="267207"/>
                </a:lnTo>
                <a:close/>
              </a:path>
              <a:path w="735329" h="799464">
                <a:moveTo>
                  <a:pt x="299339" y="305434"/>
                </a:moveTo>
                <a:lnTo>
                  <a:pt x="280289" y="322960"/>
                </a:lnTo>
                <a:lnTo>
                  <a:pt x="297815" y="342010"/>
                </a:lnTo>
                <a:lnTo>
                  <a:pt x="316865" y="324484"/>
                </a:lnTo>
                <a:lnTo>
                  <a:pt x="299339" y="305434"/>
                </a:lnTo>
                <a:close/>
              </a:path>
              <a:path w="735329" h="799464">
                <a:moveTo>
                  <a:pt x="334391" y="343534"/>
                </a:moveTo>
                <a:lnTo>
                  <a:pt x="315341" y="361060"/>
                </a:lnTo>
                <a:lnTo>
                  <a:pt x="332867" y="380237"/>
                </a:lnTo>
                <a:lnTo>
                  <a:pt x="351917" y="362711"/>
                </a:lnTo>
                <a:lnTo>
                  <a:pt x="334391" y="343534"/>
                </a:lnTo>
                <a:close/>
              </a:path>
              <a:path w="735329" h="799464">
                <a:moveTo>
                  <a:pt x="369443" y="381761"/>
                </a:moveTo>
                <a:lnTo>
                  <a:pt x="350266" y="399287"/>
                </a:lnTo>
                <a:lnTo>
                  <a:pt x="367792" y="418337"/>
                </a:lnTo>
                <a:lnTo>
                  <a:pt x="386969" y="400811"/>
                </a:lnTo>
                <a:lnTo>
                  <a:pt x="369443" y="381761"/>
                </a:lnTo>
                <a:close/>
              </a:path>
              <a:path w="735329" h="799464">
                <a:moveTo>
                  <a:pt x="404495" y="419988"/>
                </a:moveTo>
                <a:lnTo>
                  <a:pt x="385318" y="437514"/>
                </a:lnTo>
                <a:lnTo>
                  <a:pt x="402844" y="456564"/>
                </a:lnTo>
                <a:lnTo>
                  <a:pt x="422021" y="439038"/>
                </a:lnTo>
                <a:lnTo>
                  <a:pt x="404495" y="419988"/>
                </a:lnTo>
                <a:close/>
              </a:path>
              <a:path w="735329" h="799464">
                <a:moveTo>
                  <a:pt x="439420" y="458088"/>
                </a:moveTo>
                <a:lnTo>
                  <a:pt x="420370" y="475614"/>
                </a:lnTo>
                <a:lnTo>
                  <a:pt x="437896" y="494791"/>
                </a:lnTo>
                <a:lnTo>
                  <a:pt x="456946" y="477265"/>
                </a:lnTo>
                <a:lnTo>
                  <a:pt x="439420" y="458088"/>
                </a:lnTo>
                <a:close/>
              </a:path>
              <a:path w="735329" h="799464">
                <a:moveTo>
                  <a:pt x="474472" y="496315"/>
                </a:moveTo>
                <a:lnTo>
                  <a:pt x="455422" y="513841"/>
                </a:lnTo>
                <a:lnTo>
                  <a:pt x="472948" y="532891"/>
                </a:lnTo>
                <a:lnTo>
                  <a:pt x="491998" y="515365"/>
                </a:lnTo>
                <a:lnTo>
                  <a:pt x="474472" y="496315"/>
                </a:lnTo>
                <a:close/>
              </a:path>
              <a:path w="735329" h="799464">
                <a:moveTo>
                  <a:pt x="509524" y="534415"/>
                </a:moveTo>
                <a:lnTo>
                  <a:pt x="490474" y="551941"/>
                </a:lnTo>
                <a:lnTo>
                  <a:pt x="508000" y="571118"/>
                </a:lnTo>
                <a:lnTo>
                  <a:pt x="527050" y="553592"/>
                </a:lnTo>
                <a:lnTo>
                  <a:pt x="509524" y="534415"/>
                </a:lnTo>
                <a:close/>
              </a:path>
              <a:path w="735329" h="799464">
                <a:moveTo>
                  <a:pt x="544576" y="572642"/>
                </a:moveTo>
                <a:lnTo>
                  <a:pt x="525526" y="590168"/>
                </a:lnTo>
                <a:lnTo>
                  <a:pt x="543051" y="609218"/>
                </a:lnTo>
                <a:lnTo>
                  <a:pt x="562101" y="591692"/>
                </a:lnTo>
                <a:lnTo>
                  <a:pt x="544576" y="572642"/>
                </a:lnTo>
                <a:close/>
              </a:path>
              <a:path w="735329" h="799464">
                <a:moveTo>
                  <a:pt x="579627" y="610869"/>
                </a:moveTo>
                <a:lnTo>
                  <a:pt x="560577" y="628395"/>
                </a:lnTo>
                <a:lnTo>
                  <a:pt x="578103" y="647445"/>
                </a:lnTo>
                <a:lnTo>
                  <a:pt x="597153" y="629919"/>
                </a:lnTo>
                <a:lnTo>
                  <a:pt x="579627" y="610869"/>
                </a:lnTo>
                <a:close/>
              </a:path>
              <a:path w="735329" h="799464">
                <a:moveTo>
                  <a:pt x="614679" y="648969"/>
                </a:moveTo>
                <a:lnTo>
                  <a:pt x="595502" y="666495"/>
                </a:lnTo>
                <a:lnTo>
                  <a:pt x="613028" y="685672"/>
                </a:lnTo>
                <a:lnTo>
                  <a:pt x="632205" y="668146"/>
                </a:lnTo>
                <a:lnTo>
                  <a:pt x="614679" y="648969"/>
                </a:lnTo>
                <a:close/>
              </a:path>
              <a:path w="735329" h="799464">
                <a:moveTo>
                  <a:pt x="672684" y="750523"/>
                </a:moveTo>
                <a:lnTo>
                  <a:pt x="653542" y="768095"/>
                </a:lnTo>
                <a:lnTo>
                  <a:pt x="734822" y="799083"/>
                </a:lnTo>
                <a:lnTo>
                  <a:pt x="723623" y="760094"/>
                </a:lnTo>
                <a:lnTo>
                  <a:pt x="681481" y="760094"/>
                </a:lnTo>
                <a:lnTo>
                  <a:pt x="672684" y="750523"/>
                </a:lnTo>
                <a:close/>
              </a:path>
              <a:path w="735329" h="799464">
                <a:moveTo>
                  <a:pt x="691757" y="733015"/>
                </a:moveTo>
                <a:lnTo>
                  <a:pt x="672684" y="750523"/>
                </a:lnTo>
                <a:lnTo>
                  <a:pt x="681481" y="760094"/>
                </a:lnTo>
                <a:lnTo>
                  <a:pt x="700531" y="742568"/>
                </a:lnTo>
                <a:lnTo>
                  <a:pt x="691757" y="733015"/>
                </a:lnTo>
                <a:close/>
              </a:path>
              <a:path w="735329" h="799464">
                <a:moveTo>
                  <a:pt x="710819" y="715517"/>
                </a:moveTo>
                <a:lnTo>
                  <a:pt x="691757" y="733015"/>
                </a:lnTo>
                <a:lnTo>
                  <a:pt x="700531" y="742568"/>
                </a:lnTo>
                <a:lnTo>
                  <a:pt x="681481" y="760094"/>
                </a:lnTo>
                <a:lnTo>
                  <a:pt x="723623" y="760094"/>
                </a:lnTo>
                <a:lnTo>
                  <a:pt x="710819" y="715517"/>
                </a:lnTo>
                <a:close/>
              </a:path>
              <a:path w="735329" h="799464">
                <a:moveTo>
                  <a:pt x="684783" y="725423"/>
                </a:moveTo>
                <a:lnTo>
                  <a:pt x="665606" y="742822"/>
                </a:lnTo>
                <a:lnTo>
                  <a:pt x="672684" y="750523"/>
                </a:lnTo>
                <a:lnTo>
                  <a:pt x="691757" y="733015"/>
                </a:lnTo>
                <a:lnTo>
                  <a:pt x="684783" y="725423"/>
                </a:lnTo>
                <a:close/>
              </a:path>
              <a:path w="735329" h="799464">
                <a:moveTo>
                  <a:pt x="649731" y="687196"/>
                </a:moveTo>
                <a:lnTo>
                  <a:pt x="630554" y="704722"/>
                </a:lnTo>
                <a:lnTo>
                  <a:pt x="648080" y="723772"/>
                </a:lnTo>
                <a:lnTo>
                  <a:pt x="667257" y="706246"/>
                </a:lnTo>
                <a:lnTo>
                  <a:pt x="649731" y="687196"/>
                </a:lnTo>
                <a:close/>
              </a:path>
            </a:pathLst>
          </a:custGeom>
          <a:solidFill>
            <a:srgbClr val="000000"/>
          </a:solidFill>
        </p:spPr>
        <p:txBody>
          <a:bodyPr wrap="square" lIns="0" tIns="0" rIns="0" bIns="0" rtlCol="0"/>
          <a:lstStyle/>
          <a:p>
            <a:endParaRPr/>
          </a:p>
        </p:txBody>
      </p:sp>
      <p:sp>
        <p:nvSpPr>
          <p:cNvPr id="138" name="object 13"/>
          <p:cNvSpPr/>
          <p:nvPr/>
        </p:nvSpPr>
        <p:spPr>
          <a:xfrm>
            <a:off x="8738825" y="1991972"/>
            <a:ext cx="737870" cy="349250"/>
          </a:xfrm>
          <a:custGeom>
            <a:avLst/>
            <a:gdLst/>
            <a:ahLst/>
            <a:cxnLst/>
            <a:rect l="l" t="t" r="r" b="b"/>
            <a:pathLst>
              <a:path w="737870" h="349250">
                <a:moveTo>
                  <a:pt x="10667" y="0"/>
                </a:moveTo>
                <a:lnTo>
                  <a:pt x="0" y="23622"/>
                </a:lnTo>
                <a:lnTo>
                  <a:pt x="23494" y="34290"/>
                </a:lnTo>
                <a:lnTo>
                  <a:pt x="34289" y="10794"/>
                </a:lnTo>
                <a:lnTo>
                  <a:pt x="10667" y="0"/>
                </a:lnTo>
                <a:close/>
              </a:path>
              <a:path w="737870" h="349250">
                <a:moveTo>
                  <a:pt x="57911" y="21462"/>
                </a:moveTo>
                <a:lnTo>
                  <a:pt x="47116" y="45085"/>
                </a:lnTo>
                <a:lnTo>
                  <a:pt x="70611" y="55880"/>
                </a:lnTo>
                <a:lnTo>
                  <a:pt x="81406" y="32258"/>
                </a:lnTo>
                <a:lnTo>
                  <a:pt x="57911" y="21462"/>
                </a:lnTo>
                <a:close/>
              </a:path>
              <a:path w="737870" h="349250">
                <a:moveTo>
                  <a:pt x="105028" y="43053"/>
                </a:moveTo>
                <a:lnTo>
                  <a:pt x="94233" y="66548"/>
                </a:lnTo>
                <a:lnTo>
                  <a:pt x="117855" y="77343"/>
                </a:lnTo>
                <a:lnTo>
                  <a:pt x="128524" y="53721"/>
                </a:lnTo>
                <a:lnTo>
                  <a:pt x="105028" y="43053"/>
                </a:lnTo>
                <a:close/>
              </a:path>
              <a:path w="737870" h="349250">
                <a:moveTo>
                  <a:pt x="152145" y="64516"/>
                </a:moveTo>
                <a:lnTo>
                  <a:pt x="141350" y="88137"/>
                </a:lnTo>
                <a:lnTo>
                  <a:pt x="164973" y="98806"/>
                </a:lnTo>
                <a:lnTo>
                  <a:pt x="175767" y="75311"/>
                </a:lnTo>
                <a:lnTo>
                  <a:pt x="152145" y="64516"/>
                </a:lnTo>
                <a:close/>
              </a:path>
              <a:path w="737870" h="349250">
                <a:moveTo>
                  <a:pt x="199262" y="85979"/>
                </a:moveTo>
                <a:lnTo>
                  <a:pt x="188594" y="109600"/>
                </a:lnTo>
                <a:lnTo>
                  <a:pt x="212089" y="120396"/>
                </a:lnTo>
                <a:lnTo>
                  <a:pt x="222884" y="96774"/>
                </a:lnTo>
                <a:lnTo>
                  <a:pt x="199262" y="85979"/>
                </a:lnTo>
                <a:close/>
              </a:path>
              <a:path w="737870" h="349250">
                <a:moveTo>
                  <a:pt x="246379" y="107568"/>
                </a:moveTo>
                <a:lnTo>
                  <a:pt x="235711" y="131063"/>
                </a:lnTo>
                <a:lnTo>
                  <a:pt x="259206" y="141859"/>
                </a:lnTo>
                <a:lnTo>
                  <a:pt x="270001" y="118237"/>
                </a:lnTo>
                <a:lnTo>
                  <a:pt x="246379" y="107568"/>
                </a:lnTo>
                <a:close/>
              </a:path>
              <a:path w="737870" h="349250">
                <a:moveTo>
                  <a:pt x="293624" y="129031"/>
                </a:moveTo>
                <a:lnTo>
                  <a:pt x="282828" y="152527"/>
                </a:lnTo>
                <a:lnTo>
                  <a:pt x="306450" y="163322"/>
                </a:lnTo>
                <a:lnTo>
                  <a:pt x="317118" y="139827"/>
                </a:lnTo>
                <a:lnTo>
                  <a:pt x="293624" y="129031"/>
                </a:lnTo>
                <a:close/>
              </a:path>
              <a:path w="737870" h="349250">
                <a:moveTo>
                  <a:pt x="340740" y="150494"/>
                </a:moveTo>
                <a:lnTo>
                  <a:pt x="329945" y="174117"/>
                </a:lnTo>
                <a:lnTo>
                  <a:pt x="353567" y="184785"/>
                </a:lnTo>
                <a:lnTo>
                  <a:pt x="364235" y="161290"/>
                </a:lnTo>
                <a:lnTo>
                  <a:pt x="340740" y="150494"/>
                </a:lnTo>
                <a:close/>
              </a:path>
              <a:path w="737870" h="349250">
                <a:moveTo>
                  <a:pt x="387857" y="171958"/>
                </a:moveTo>
                <a:lnTo>
                  <a:pt x="377062" y="195580"/>
                </a:lnTo>
                <a:lnTo>
                  <a:pt x="400684" y="206375"/>
                </a:lnTo>
                <a:lnTo>
                  <a:pt x="411479" y="182753"/>
                </a:lnTo>
                <a:lnTo>
                  <a:pt x="387857" y="171958"/>
                </a:lnTo>
                <a:close/>
              </a:path>
              <a:path w="737870" h="349250">
                <a:moveTo>
                  <a:pt x="434975" y="193548"/>
                </a:moveTo>
                <a:lnTo>
                  <a:pt x="424306" y="217043"/>
                </a:lnTo>
                <a:lnTo>
                  <a:pt x="447801" y="227837"/>
                </a:lnTo>
                <a:lnTo>
                  <a:pt x="458597" y="204216"/>
                </a:lnTo>
                <a:lnTo>
                  <a:pt x="434975" y="193548"/>
                </a:lnTo>
                <a:close/>
              </a:path>
              <a:path w="737870" h="349250">
                <a:moveTo>
                  <a:pt x="482218" y="215011"/>
                </a:moveTo>
                <a:lnTo>
                  <a:pt x="471424" y="238633"/>
                </a:lnTo>
                <a:lnTo>
                  <a:pt x="494918" y="249300"/>
                </a:lnTo>
                <a:lnTo>
                  <a:pt x="505713" y="225806"/>
                </a:lnTo>
                <a:lnTo>
                  <a:pt x="482218" y="215011"/>
                </a:lnTo>
                <a:close/>
              </a:path>
              <a:path w="737870" h="349250">
                <a:moveTo>
                  <a:pt x="529335" y="236474"/>
                </a:moveTo>
                <a:lnTo>
                  <a:pt x="518540" y="260096"/>
                </a:lnTo>
                <a:lnTo>
                  <a:pt x="542162" y="270891"/>
                </a:lnTo>
                <a:lnTo>
                  <a:pt x="552830" y="247269"/>
                </a:lnTo>
                <a:lnTo>
                  <a:pt x="529335" y="236474"/>
                </a:lnTo>
                <a:close/>
              </a:path>
              <a:path w="737870" h="349250">
                <a:moveTo>
                  <a:pt x="576452" y="258063"/>
                </a:moveTo>
                <a:lnTo>
                  <a:pt x="565657" y="281559"/>
                </a:lnTo>
                <a:lnTo>
                  <a:pt x="589279" y="292354"/>
                </a:lnTo>
                <a:lnTo>
                  <a:pt x="600075" y="268731"/>
                </a:lnTo>
                <a:lnTo>
                  <a:pt x="576452" y="258063"/>
                </a:lnTo>
                <a:close/>
              </a:path>
              <a:path w="737870" h="349250">
                <a:moveTo>
                  <a:pt x="623569" y="279527"/>
                </a:moveTo>
                <a:lnTo>
                  <a:pt x="612901" y="303022"/>
                </a:lnTo>
                <a:lnTo>
                  <a:pt x="636397" y="313817"/>
                </a:lnTo>
                <a:lnTo>
                  <a:pt x="647191" y="290322"/>
                </a:lnTo>
                <a:lnTo>
                  <a:pt x="623569" y="279527"/>
                </a:lnTo>
                <a:close/>
              </a:path>
              <a:path w="737870" h="349250">
                <a:moveTo>
                  <a:pt x="661245" y="325165"/>
                </a:moveTo>
                <a:lnTo>
                  <a:pt x="650493" y="348742"/>
                </a:lnTo>
                <a:lnTo>
                  <a:pt x="737361" y="345567"/>
                </a:lnTo>
                <a:lnTo>
                  <a:pt x="725146" y="330454"/>
                </a:lnTo>
                <a:lnTo>
                  <a:pt x="672973" y="330454"/>
                </a:lnTo>
                <a:lnTo>
                  <a:pt x="661245" y="325165"/>
                </a:lnTo>
                <a:close/>
              </a:path>
              <a:path w="737870" h="349250">
                <a:moveTo>
                  <a:pt x="671997" y="301587"/>
                </a:moveTo>
                <a:lnTo>
                  <a:pt x="661245" y="325165"/>
                </a:lnTo>
                <a:lnTo>
                  <a:pt x="672973" y="330454"/>
                </a:lnTo>
                <a:lnTo>
                  <a:pt x="683767" y="306959"/>
                </a:lnTo>
                <a:lnTo>
                  <a:pt x="671997" y="301587"/>
                </a:lnTo>
                <a:close/>
              </a:path>
              <a:path w="737870" h="349250">
                <a:moveTo>
                  <a:pt x="682751" y="278003"/>
                </a:moveTo>
                <a:lnTo>
                  <a:pt x="671997" y="301587"/>
                </a:lnTo>
                <a:lnTo>
                  <a:pt x="683767" y="306959"/>
                </a:lnTo>
                <a:lnTo>
                  <a:pt x="672973" y="330454"/>
                </a:lnTo>
                <a:lnTo>
                  <a:pt x="725146" y="330454"/>
                </a:lnTo>
                <a:lnTo>
                  <a:pt x="682751" y="278003"/>
                </a:lnTo>
                <a:close/>
              </a:path>
              <a:path w="737870" h="349250">
                <a:moveTo>
                  <a:pt x="670686" y="300990"/>
                </a:moveTo>
                <a:lnTo>
                  <a:pt x="660018" y="324612"/>
                </a:lnTo>
                <a:lnTo>
                  <a:pt x="661245" y="325165"/>
                </a:lnTo>
                <a:lnTo>
                  <a:pt x="671997" y="301587"/>
                </a:lnTo>
                <a:lnTo>
                  <a:pt x="670686" y="300990"/>
                </a:lnTo>
                <a:close/>
              </a:path>
            </a:pathLst>
          </a:custGeom>
          <a:solidFill>
            <a:srgbClr val="000000"/>
          </a:solidFill>
        </p:spPr>
        <p:txBody>
          <a:bodyPr wrap="square" lIns="0" tIns="0" rIns="0" bIns="0" rtlCol="0"/>
          <a:lstStyle/>
          <a:p>
            <a:endParaRPr/>
          </a:p>
        </p:txBody>
      </p:sp>
      <p:sp>
        <p:nvSpPr>
          <p:cNvPr id="140" name="object 14"/>
          <p:cNvSpPr/>
          <p:nvPr/>
        </p:nvSpPr>
        <p:spPr>
          <a:xfrm>
            <a:off x="8670626" y="2363447"/>
            <a:ext cx="806450" cy="478155"/>
          </a:xfrm>
          <a:custGeom>
            <a:avLst/>
            <a:gdLst/>
            <a:ahLst/>
            <a:cxnLst/>
            <a:rect l="l" t="t" r="r" b="b"/>
            <a:pathLst>
              <a:path w="806450" h="478154">
                <a:moveTo>
                  <a:pt x="22351" y="442468"/>
                </a:moveTo>
                <a:lnTo>
                  <a:pt x="0" y="455549"/>
                </a:lnTo>
                <a:lnTo>
                  <a:pt x="12953" y="477900"/>
                </a:lnTo>
                <a:lnTo>
                  <a:pt x="35432" y="464819"/>
                </a:lnTo>
                <a:lnTo>
                  <a:pt x="22351" y="442468"/>
                </a:lnTo>
                <a:close/>
              </a:path>
              <a:path w="806450" h="478154">
                <a:moveTo>
                  <a:pt x="67055" y="416433"/>
                </a:moveTo>
                <a:lnTo>
                  <a:pt x="44703" y="429387"/>
                </a:lnTo>
                <a:lnTo>
                  <a:pt x="57784" y="451866"/>
                </a:lnTo>
                <a:lnTo>
                  <a:pt x="80136" y="438785"/>
                </a:lnTo>
                <a:lnTo>
                  <a:pt x="67055" y="416433"/>
                </a:lnTo>
                <a:close/>
              </a:path>
              <a:path w="806450" h="478154">
                <a:moveTo>
                  <a:pt x="111759" y="390271"/>
                </a:moveTo>
                <a:lnTo>
                  <a:pt x="89407" y="403352"/>
                </a:lnTo>
                <a:lnTo>
                  <a:pt x="102488" y="425704"/>
                </a:lnTo>
                <a:lnTo>
                  <a:pt x="124840" y="412623"/>
                </a:lnTo>
                <a:lnTo>
                  <a:pt x="111759" y="390271"/>
                </a:lnTo>
                <a:close/>
              </a:path>
              <a:path w="806450" h="478154">
                <a:moveTo>
                  <a:pt x="156590" y="364109"/>
                </a:moveTo>
                <a:lnTo>
                  <a:pt x="134238" y="377190"/>
                </a:lnTo>
                <a:lnTo>
                  <a:pt x="147192" y="399542"/>
                </a:lnTo>
                <a:lnTo>
                  <a:pt x="169672" y="386461"/>
                </a:lnTo>
                <a:lnTo>
                  <a:pt x="156590" y="364109"/>
                </a:lnTo>
                <a:close/>
              </a:path>
              <a:path w="806450" h="478154">
                <a:moveTo>
                  <a:pt x="201294" y="337947"/>
                </a:moveTo>
                <a:lnTo>
                  <a:pt x="178942" y="351028"/>
                </a:lnTo>
                <a:lnTo>
                  <a:pt x="192024" y="373380"/>
                </a:lnTo>
                <a:lnTo>
                  <a:pt x="214375" y="360425"/>
                </a:lnTo>
                <a:lnTo>
                  <a:pt x="201294" y="337947"/>
                </a:lnTo>
                <a:close/>
              </a:path>
              <a:path w="806450" h="478154">
                <a:moveTo>
                  <a:pt x="246125" y="311912"/>
                </a:moveTo>
                <a:lnTo>
                  <a:pt x="223647" y="324993"/>
                </a:lnTo>
                <a:lnTo>
                  <a:pt x="236727" y="347344"/>
                </a:lnTo>
                <a:lnTo>
                  <a:pt x="259079" y="334263"/>
                </a:lnTo>
                <a:lnTo>
                  <a:pt x="246125" y="311912"/>
                </a:lnTo>
                <a:close/>
              </a:path>
              <a:path w="806450" h="478154">
                <a:moveTo>
                  <a:pt x="290829" y="285750"/>
                </a:moveTo>
                <a:lnTo>
                  <a:pt x="268477" y="298831"/>
                </a:lnTo>
                <a:lnTo>
                  <a:pt x="281558" y="321183"/>
                </a:lnTo>
                <a:lnTo>
                  <a:pt x="303910" y="308102"/>
                </a:lnTo>
                <a:lnTo>
                  <a:pt x="290829" y="285750"/>
                </a:lnTo>
                <a:close/>
              </a:path>
              <a:path w="806450" h="478154">
                <a:moveTo>
                  <a:pt x="335533" y="259587"/>
                </a:moveTo>
                <a:lnTo>
                  <a:pt x="313181" y="272669"/>
                </a:lnTo>
                <a:lnTo>
                  <a:pt x="326262" y="295021"/>
                </a:lnTo>
                <a:lnTo>
                  <a:pt x="348614" y="282067"/>
                </a:lnTo>
                <a:lnTo>
                  <a:pt x="335533" y="259587"/>
                </a:lnTo>
                <a:close/>
              </a:path>
              <a:path w="806450" h="478154">
                <a:moveTo>
                  <a:pt x="380364" y="233553"/>
                </a:moveTo>
                <a:lnTo>
                  <a:pt x="357885" y="246634"/>
                </a:lnTo>
                <a:lnTo>
                  <a:pt x="370966" y="268986"/>
                </a:lnTo>
                <a:lnTo>
                  <a:pt x="393318" y="255905"/>
                </a:lnTo>
                <a:lnTo>
                  <a:pt x="380364" y="233553"/>
                </a:lnTo>
                <a:close/>
              </a:path>
              <a:path w="806450" h="478154">
                <a:moveTo>
                  <a:pt x="425068" y="207391"/>
                </a:moveTo>
                <a:lnTo>
                  <a:pt x="402716" y="220472"/>
                </a:lnTo>
                <a:lnTo>
                  <a:pt x="415798" y="242824"/>
                </a:lnTo>
                <a:lnTo>
                  <a:pt x="438150" y="229743"/>
                </a:lnTo>
                <a:lnTo>
                  <a:pt x="425068" y="207391"/>
                </a:lnTo>
                <a:close/>
              </a:path>
              <a:path w="806450" h="478154">
                <a:moveTo>
                  <a:pt x="469773" y="181229"/>
                </a:moveTo>
                <a:lnTo>
                  <a:pt x="447421" y="194310"/>
                </a:lnTo>
                <a:lnTo>
                  <a:pt x="460501" y="216662"/>
                </a:lnTo>
                <a:lnTo>
                  <a:pt x="482853" y="203581"/>
                </a:lnTo>
                <a:lnTo>
                  <a:pt x="469773" y="181229"/>
                </a:lnTo>
                <a:close/>
              </a:path>
              <a:path w="806450" h="478154">
                <a:moveTo>
                  <a:pt x="514603" y="155194"/>
                </a:moveTo>
                <a:lnTo>
                  <a:pt x="492125" y="168148"/>
                </a:lnTo>
                <a:lnTo>
                  <a:pt x="505205" y="190627"/>
                </a:lnTo>
                <a:lnTo>
                  <a:pt x="527684" y="177546"/>
                </a:lnTo>
                <a:lnTo>
                  <a:pt x="514603" y="155194"/>
                </a:lnTo>
                <a:close/>
              </a:path>
              <a:path w="806450" h="478154">
                <a:moveTo>
                  <a:pt x="559307" y="129031"/>
                </a:moveTo>
                <a:lnTo>
                  <a:pt x="536955" y="142112"/>
                </a:lnTo>
                <a:lnTo>
                  <a:pt x="550036" y="164465"/>
                </a:lnTo>
                <a:lnTo>
                  <a:pt x="572388" y="151384"/>
                </a:lnTo>
                <a:lnTo>
                  <a:pt x="559307" y="129031"/>
                </a:lnTo>
                <a:close/>
              </a:path>
              <a:path w="806450" h="478154">
                <a:moveTo>
                  <a:pt x="604011" y="102869"/>
                </a:moveTo>
                <a:lnTo>
                  <a:pt x="581659" y="115950"/>
                </a:lnTo>
                <a:lnTo>
                  <a:pt x="594740" y="138303"/>
                </a:lnTo>
                <a:lnTo>
                  <a:pt x="617092" y="125222"/>
                </a:lnTo>
                <a:lnTo>
                  <a:pt x="604011" y="102869"/>
                </a:lnTo>
                <a:close/>
              </a:path>
              <a:path w="806450" h="478154">
                <a:moveTo>
                  <a:pt x="648842" y="76835"/>
                </a:moveTo>
                <a:lnTo>
                  <a:pt x="626490" y="89788"/>
                </a:lnTo>
                <a:lnTo>
                  <a:pt x="639444" y="112268"/>
                </a:lnTo>
                <a:lnTo>
                  <a:pt x="661924" y="99187"/>
                </a:lnTo>
                <a:lnTo>
                  <a:pt x="648842" y="76835"/>
                </a:lnTo>
                <a:close/>
              </a:path>
              <a:path w="806450" h="478154">
                <a:moveTo>
                  <a:pt x="693547" y="50673"/>
                </a:moveTo>
                <a:lnTo>
                  <a:pt x="671194" y="63754"/>
                </a:lnTo>
                <a:lnTo>
                  <a:pt x="684276" y="86106"/>
                </a:lnTo>
                <a:lnTo>
                  <a:pt x="706627" y="73025"/>
                </a:lnTo>
                <a:lnTo>
                  <a:pt x="693547" y="50673"/>
                </a:lnTo>
                <a:close/>
              </a:path>
              <a:path w="806450" h="478154">
                <a:moveTo>
                  <a:pt x="790027" y="24511"/>
                </a:moveTo>
                <a:lnTo>
                  <a:pt x="738251" y="24511"/>
                </a:lnTo>
                <a:lnTo>
                  <a:pt x="751331" y="46862"/>
                </a:lnTo>
                <a:lnTo>
                  <a:pt x="745385" y="50342"/>
                </a:lnTo>
                <a:lnTo>
                  <a:pt x="758443" y="72771"/>
                </a:lnTo>
                <a:lnTo>
                  <a:pt x="790027" y="24511"/>
                </a:lnTo>
                <a:close/>
              </a:path>
              <a:path w="806450" h="478154">
                <a:moveTo>
                  <a:pt x="732354" y="27961"/>
                </a:moveTo>
                <a:lnTo>
                  <a:pt x="715899" y="37592"/>
                </a:lnTo>
                <a:lnTo>
                  <a:pt x="728979" y="59943"/>
                </a:lnTo>
                <a:lnTo>
                  <a:pt x="745385" y="50342"/>
                </a:lnTo>
                <a:lnTo>
                  <a:pt x="732354" y="27961"/>
                </a:lnTo>
                <a:close/>
              </a:path>
              <a:path w="806450" h="478154">
                <a:moveTo>
                  <a:pt x="738251" y="24511"/>
                </a:moveTo>
                <a:lnTo>
                  <a:pt x="732354" y="27961"/>
                </a:lnTo>
                <a:lnTo>
                  <a:pt x="745385" y="50342"/>
                </a:lnTo>
                <a:lnTo>
                  <a:pt x="751331" y="46862"/>
                </a:lnTo>
                <a:lnTo>
                  <a:pt x="738251" y="24511"/>
                </a:lnTo>
                <a:close/>
              </a:path>
              <a:path w="806450" h="478154">
                <a:moveTo>
                  <a:pt x="806068" y="0"/>
                </a:moveTo>
                <a:lnTo>
                  <a:pt x="719327" y="5587"/>
                </a:lnTo>
                <a:lnTo>
                  <a:pt x="732354" y="27961"/>
                </a:lnTo>
                <a:lnTo>
                  <a:pt x="738251" y="24511"/>
                </a:lnTo>
                <a:lnTo>
                  <a:pt x="790027" y="24511"/>
                </a:lnTo>
                <a:lnTo>
                  <a:pt x="806068" y="0"/>
                </a:lnTo>
                <a:close/>
              </a:path>
            </a:pathLst>
          </a:custGeom>
          <a:solidFill>
            <a:srgbClr val="000000"/>
          </a:solidFill>
        </p:spPr>
        <p:txBody>
          <a:bodyPr wrap="square" lIns="0" tIns="0" rIns="0" bIns="0" rtlCol="0"/>
          <a:lstStyle/>
          <a:p>
            <a:endParaRPr/>
          </a:p>
        </p:txBody>
      </p:sp>
      <p:sp>
        <p:nvSpPr>
          <p:cNvPr id="155" name="object 28"/>
          <p:cNvSpPr txBox="1"/>
          <p:nvPr/>
        </p:nvSpPr>
        <p:spPr>
          <a:xfrm>
            <a:off x="8197804" y="2232002"/>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p:sp>
        <p:nvSpPr>
          <p:cNvPr id="156" name="object 29"/>
          <p:cNvSpPr txBox="1"/>
          <p:nvPr/>
        </p:nvSpPr>
        <p:spPr>
          <a:xfrm>
            <a:off x="8209742" y="3002892"/>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mc:AlternateContent xmlns:mc="http://schemas.openxmlformats.org/markup-compatibility/2006" xmlns:a14="http://schemas.microsoft.com/office/drawing/2010/main">
        <mc:Choice Requires="a14">
          <p:sp>
            <p:nvSpPr>
              <p:cNvPr id="5" name="矩形 4"/>
              <p:cNvSpPr/>
              <p:nvPr/>
            </p:nvSpPr>
            <p:spPr>
              <a:xfrm>
                <a:off x="5486012" y="2059034"/>
                <a:ext cx="1961114"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is-IS" altLang="zh-CN" sz="2400" i="1" smtClean="0">
                          <a:latin typeface="Cambria Math" charset="0"/>
                          <a:ea typeface="Cambria Math" charset="0"/>
                          <a:cs typeface="Cambria Math" charset="0"/>
                        </a:rPr>
                        <m:t>→</m:t>
                      </m:r>
                      <m:r>
                        <a:rPr kumimoji="1" lang="is-IS" altLang="zh-CN" sz="2400" i="1">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b="0" i="1" smtClean="0">
                              <a:latin typeface="Cambria Math" charset="0"/>
                              <a:ea typeface="Cambria Math" charset="0"/>
                              <a:cs typeface="Cambria Math" charset="0"/>
                            </a:rPr>
                            <m:t>𝑎</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5486012" y="2059034"/>
                <a:ext cx="1961114" cy="562462"/>
              </a:xfrm>
              <a:prstGeom prst="rect">
                <a:avLst/>
              </a:prstGeom>
              <a:blipFill rotWithShape="0">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998130" y="1024085"/>
                <a:ext cx="1178721" cy="5536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1</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7998130" y="1024085"/>
                <a:ext cx="1178721" cy="553613"/>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矩形 165"/>
              <p:cNvSpPr/>
              <p:nvPr/>
            </p:nvSpPr>
            <p:spPr>
              <a:xfrm>
                <a:off x="7972253" y="2478689"/>
                <a:ext cx="1178721" cy="5597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𝑘</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166" name="矩形 165"/>
              <p:cNvSpPr>
                <a:spLocks noRot="1" noChangeAspect="1" noMove="1" noResize="1" noEditPoints="1" noAdjustHandles="1" noChangeArrowheads="1" noChangeShapeType="1" noTextEdit="1"/>
              </p:cNvSpPr>
              <p:nvPr/>
            </p:nvSpPr>
            <p:spPr>
              <a:xfrm>
                <a:off x="7972253" y="2478689"/>
                <a:ext cx="1178721" cy="559769"/>
              </a:xfrm>
              <a:prstGeom prst="rect">
                <a:avLst/>
              </a:prstGeom>
              <a:blipFill rotWithShape="0">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矩形 166"/>
              <p:cNvSpPr/>
              <p:nvPr/>
            </p:nvSpPr>
            <p:spPr>
              <a:xfrm>
                <a:off x="7957556" y="1661138"/>
                <a:ext cx="1178721"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is-IS"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b="0" i="1" smtClean="0">
                              <a:latin typeface="Cambria Math" charset="0"/>
                              <a:ea typeface="Cambria Math" charset="0"/>
                              <a:cs typeface="Cambria Math" charset="0"/>
                            </a:rPr>
                            <m:t>2</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r>
                            <a:rPr kumimoji="1" lang="en-US" altLang="zh-CN" sz="2400" i="1">
                              <a:latin typeface="Cambria Math" charset="0"/>
                              <a:ea typeface="Cambria Math" charset="0"/>
                              <a:cs typeface="Cambria Math" charset="0"/>
                            </a:rPr>
                            <m:t>)</m:t>
                          </m:r>
                        </m:sup>
                      </m:sSubSup>
                    </m:oMath>
                  </m:oMathPara>
                </a14:m>
                <a:endParaRPr lang="zh-CN" altLang="en-US" sz="2400" dirty="0"/>
              </a:p>
            </p:txBody>
          </p:sp>
        </mc:Choice>
        <mc:Fallback xmlns="">
          <p:sp>
            <p:nvSpPr>
              <p:cNvPr id="167" name="矩形 166"/>
              <p:cNvSpPr>
                <a:spLocks noRot="1" noChangeAspect="1" noMove="1" noResize="1" noEditPoints="1" noAdjustHandles="1" noChangeArrowheads="1" noChangeShapeType="1" noTextEdit="1"/>
              </p:cNvSpPr>
              <p:nvPr/>
            </p:nvSpPr>
            <p:spPr>
              <a:xfrm>
                <a:off x="7957556" y="1661138"/>
                <a:ext cx="1178721" cy="553998"/>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9490142" y="2118449"/>
                <a:ext cx="5728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oMath>
                  </m:oMathPara>
                </a14:m>
                <a:endParaRPr kumimoji="1"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9490142" y="2118449"/>
                <a:ext cx="572883" cy="369332"/>
              </a:xfrm>
              <a:prstGeom prst="rect">
                <a:avLst/>
              </a:prstGeom>
              <a:blipFill rotWithShape="0">
                <a:blip r:embed="rId26"/>
                <a:stretch>
                  <a:fillRect b="-3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5372127" y="3574082"/>
                <a:ext cx="4096313" cy="10958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f>
                        <m:fPr>
                          <m:ctrlPr>
                            <a:rPr lang="mr-IN" altLang="zh-CN" sz="2400" b="0" i="1" dirty="0" smtClean="0">
                              <a:solidFill>
                                <a:srgbClr val="C00000"/>
                              </a:solidFill>
                              <a:latin typeface="Cambria Math" panose="02040503050406030204" pitchFamily="18" charset="0"/>
                              <a:ea typeface="Cambria Math" charset="0"/>
                              <a:cs typeface="Cambria Math" charset="0"/>
                            </a:rPr>
                          </m:ctrlPr>
                        </m:fPr>
                        <m:num>
                          <m:r>
                            <m:rPr>
                              <m:nor/>
                            </m:rPr>
                            <a:rPr lang="mr-IN" altLang="zh-CN" sz="2400" spc="-20" dirty="0" smtClean="0">
                              <a:solidFill>
                                <a:srgbClr val="C00000"/>
                              </a:solidFill>
                              <a:latin typeface="Cambria Math" charset="0"/>
                              <a:ea typeface="Cambria Math" charset="0"/>
                              <a:cs typeface="Cambria Math" charset="0"/>
                            </a:rPr>
                            <m:t>∂</m:t>
                          </m:r>
                          <m:sSubSup>
                            <m:sSubSupPr>
                              <m:ctrlPr>
                                <a:rPr lang="en-US" altLang="zh-CN" sz="2400" i="1" spc="-20" dirty="0" smtClean="0">
                                  <a:solidFill>
                                    <a:srgbClr val="C00000"/>
                                  </a:solidFill>
                                  <a:latin typeface="Cambria Math" panose="02040503050406030204" pitchFamily="18" charset="0"/>
                                  <a:ea typeface="Cambria Math" charset="0"/>
                                  <a:cs typeface="Cambria Math" charset="0"/>
                                </a:rPr>
                              </m:ctrlPr>
                            </m:sSubSupPr>
                            <m:e>
                              <m:r>
                                <a:rPr lang="en-US" altLang="zh-CN" sz="2400" b="0" i="1" spc="-20" dirty="0" smtClean="0">
                                  <a:solidFill>
                                    <a:srgbClr val="C00000"/>
                                  </a:solidFill>
                                  <a:latin typeface="Cambria Math" charset="0"/>
                                  <a:ea typeface="Cambria Math" charset="0"/>
                                  <a:cs typeface="Cambria Math" charset="0"/>
                                </a:rPr>
                                <m:t>𝑎</m:t>
                              </m:r>
                            </m:e>
                            <m:sub>
                              <m:r>
                                <a:rPr lang="en-US" altLang="zh-CN" sz="2400" i="1" spc="-20" dirty="0">
                                  <a:solidFill>
                                    <a:srgbClr val="C00000"/>
                                  </a:solidFill>
                                  <a:latin typeface="Cambria Math" charset="0"/>
                                  <a:ea typeface="Cambria Math" charset="0"/>
                                  <a:cs typeface="Cambria Math" charset="0"/>
                                </a:rPr>
                                <m:t>𝑖</m:t>
                              </m:r>
                            </m:sub>
                            <m:sup>
                              <m:r>
                                <a:rPr lang="en-US" altLang="zh-CN" sz="2400" i="1" spc="-20" dirty="0">
                                  <a:solidFill>
                                    <a:srgbClr val="C00000"/>
                                  </a:solidFill>
                                  <a:latin typeface="Cambria Math" charset="0"/>
                                  <a:ea typeface="Cambria Math" charset="0"/>
                                  <a:cs typeface="Cambria Math" charset="0"/>
                                </a:rPr>
                                <m:t>(</m:t>
                              </m:r>
                              <m:r>
                                <a:rPr lang="en-US" altLang="zh-CN" sz="2400" i="1" spc="-20" dirty="0">
                                  <a:solidFill>
                                    <a:srgbClr val="C00000"/>
                                  </a:solidFill>
                                  <a:latin typeface="Cambria Math" charset="0"/>
                                  <a:ea typeface="Cambria Math" charset="0"/>
                                  <a:cs typeface="Cambria Math" charset="0"/>
                                </a:rPr>
                                <m:t>𝑙</m:t>
                              </m:r>
                              <m:r>
                                <a:rPr lang="en-US" altLang="zh-CN" sz="2400" i="1" spc="-20" dirty="0">
                                  <a:solidFill>
                                    <a:srgbClr val="C00000"/>
                                  </a:solidFill>
                                  <a:latin typeface="Cambria Math" charset="0"/>
                                  <a:ea typeface="Cambria Math" charset="0"/>
                                  <a:cs typeface="Cambria Math" charset="0"/>
                                </a:rPr>
                                <m:t>)</m:t>
                              </m:r>
                            </m:sup>
                          </m:sSubSup>
                        </m:num>
                        <m:den>
                          <m:r>
                            <m:rPr>
                              <m:nor/>
                            </m:rPr>
                            <a:rPr lang="mr-IN" altLang="zh-CN" sz="2400" spc="-20" dirty="0">
                              <a:solidFill>
                                <a:srgbClr val="C00000"/>
                              </a:solidFill>
                              <a:latin typeface="Cambria Math" charset="0"/>
                              <a:ea typeface="Cambria Math" charset="0"/>
                              <a:cs typeface="Cambria Math" charset="0"/>
                            </a:rPr>
                            <m:t>∂</m:t>
                          </m:r>
                          <m:sSubSup>
                            <m:sSubSupPr>
                              <m:ctrlPr>
                                <a:rPr lang="en-US" altLang="zh-CN" sz="2400" i="1" spc="-20" dirty="0">
                                  <a:solidFill>
                                    <a:srgbClr val="C00000"/>
                                  </a:solidFill>
                                  <a:latin typeface="Cambria Math" panose="02040503050406030204" pitchFamily="18" charset="0"/>
                                  <a:ea typeface="Cambria Math" charset="0"/>
                                  <a:cs typeface="Cambria Math" charset="0"/>
                                </a:rPr>
                              </m:ctrlPr>
                            </m:sSubSupPr>
                            <m:e>
                              <m:r>
                                <a:rPr lang="en-US" altLang="zh-CN" sz="2400" i="1" spc="-20" dirty="0">
                                  <a:solidFill>
                                    <a:srgbClr val="C00000"/>
                                  </a:solidFill>
                                  <a:latin typeface="Cambria Math" charset="0"/>
                                  <a:ea typeface="Cambria Math" charset="0"/>
                                  <a:cs typeface="Cambria Math" charset="0"/>
                                </a:rPr>
                                <m:t>𝑧</m:t>
                              </m:r>
                            </m:e>
                            <m:sub>
                              <m:r>
                                <a:rPr lang="en-US" altLang="zh-CN" sz="2400" i="1" spc="-20" dirty="0">
                                  <a:solidFill>
                                    <a:srgbClr val="C00000"/>
                                  </a:solidFill>
                                  <a:latin typeface="Cambria Math" charset="0"/>
                                  <a:ea typeface="Cambria Math" charset="0"/>
                                  <a:cs typeface="Cambria Math" charset="0"/>
                                </a:rPr>
                                <m:t>𝑖</m:t>
                              </m:r>
                            </m:sub>
                            <m:sup>
                              <m:r>
                                <a:rPr lang="en-US" altLang="zh-CN" sz="2400" i="1" spc="-20" dirty="0">
                                  <a:solidFill>
                                    <a:srgbClr val="C00000"/>
                                  </a:solidFill>
                                  <a:latin typeface="Cambria Math" charset="0"/>
                                  <a:ea typeface="Cambria Math" charset="0"/>
                                  <a:cs typeface="Cambria Math" charset="0"/>
                                </a:rPr>
                                <m:t>(</m:t>
                              </m:r>
                              <m:r>
                                <a:rPr lang="en-US" altLang="zh-CN" sz="2400" i="1" spc="-20" dirty="0">
                                  <a:solidFill>
                                    <a:srgbClr val="C00000"/>
                                  </a:solidFill>
                                  <a:latin typeface="Cambria Math" charset="0"/>
                                  <a:ea typeface="Cambria Math" charset="0"/>
                                  <a:cs typeface="Cambria Math" charset="0"/>
                                </a:rPr>
                                <m:t>𝑙</m:t>
                              </m:r>
                              <m:r>
                                <a:rPr lang="en-US" altLang="zh-CN" sz="2400" i="1" spc="-20" dirty="0">
                                  <a:solidFill>
                                    <a:srgbClr val="C00000"/>
                                  </a:solidFill>
                                  <a:latin typeface="Cambria Math" charset="0"/>
                                  <a:ea typeface="Cambria Math" charset="0"/>
                                  <a:cs typeface="Cambria Math" charset="0"/>
                                </a:rPr>
                                <m:t>)</m:t>
                              </m:r>
                            </m:sup>
                          </m:sSubSup>
                        </m:den>
                      </m:f>
                      <m:nary>
                        <m:naryPr>
                          <m:chr m:val="∑"/>
                          <m:supHide m:val="on"/>
                          <m:ctrlPr>
                            <a:rPr lang="mr-IN" altLang="zh-CN" sz="2400" b="0" i="1" dirty="0" smtClean="0">
                              <a:latin typeface="Cambria Math" panose="02040503050406030204" pitchFamily="18" charset="0"/>
                              <a:ea typeface="Cambria Math" charset="0"/>
                              <a:cs typeface="Cambria Math" charset="0"/>
                            </a:rPr>
                          </m:ctrlPr>
                        </m:naryPr>
                        <m:sub>
                          <m:r>
                            <m:rPr>
                              <m:brk m:alnAt="7"/>
                            </m:rPr>
                            <a:rPr lang="en-US" altLang="zh-CN" sz="2400" b="0" i="1" dirty="0" smtClean="0">
                              <a:latin typeface="Cambria Math" charset="0"/>
                              <a:ea typeface="Cambria Math" charset="0"/>
                              <a:cs typeface="Cambria Math" charset="0"/>
                            </a:rPr>
                            <m:t>𝑘</m:t>
                          </m:r>
                        </m:sub>
                        <m:sup/>
                        <m:e>
                          <m:f>
                            <m:fPr>
                              <m:ctrlPr>
                                <a:rPr lang="mr-IN" altLang="zh-CN" sz="2400" b="0" i="1" dirty="0" smtClean="0">
                                  <a:solidFill>
                                    <a:srgbClr val="7030A0"/>
                                  </a:solidFill>
                                  <a:latin typeface="Cambria Math" panose="02040503050406030204" pitchFamily="18" charset="0"/>
                                  <a:ea typeface="Cambria Math" charset="0"/>
                                  <a:cs typeface="Cambria Math" charset="0"/>
                                </a:rPr>
                              </m:ctrlPr>
                            </m:fPr>
                            <m:num>
                              <m:r>
                                <m:rPr>
                                  <m:nor/>
                                </m:rPr>
                                <a:rPr lang="mr-IN" altLang="zh-CN" sz="2400" spc="-20" dirty="0">
                                  <a:solidFill>
                                    <a:srgbClr val="7030A0"/>
                                  </a:solidFill>
                                  <a:latin typeface="Cambria Math" charset="0"/>
                                  <a:ea typeface="Cambria Math" charset="0"/>
                                  <a:cs typeface="Cambria Math" charset="0"/>
                                </a:rPr>
                                <m:t>∂</m:t>
                              </m:r>
                              <m:sSubSup>
                                <m:sSubSupPr>
                                  <m:ctrlPr>
                                    <a:rPr lang="en-US" altLang="zh-CN" sz="2400" i="1" spc="-20" dirty="0">
                                      <a:solidFill>
                                        <a:srgbClr val="7030A0"/>
                                      </a:solidFill>
                                      <a:latin typeface="Cambria Math" panose="02040503050406030204" pitchFamily="18" charset="0"/>
                                      <a:ea typeface="Cambria Math" charset="0"/>
                                      <a:cs typeface="Cambria Math" charset="0"/>
                                    </a:rPr>
                                  </m:ctrlPr>
                                </m:sSubSupPr>
                                <m:e>
                                  <m:r>
                                    <a:rPr lang="en-US" altLang="zh-CN" sz="2400" i="1" spc="-20" dirty="0">
                                      <a:solidFill>
                                        <a:srgbClr val="7030A0"/>
                                      </a:solidFill>
                                      <a:latin typeface="Cambria Math" charset="0"/>
                                      <a:ea typeface="Cambria Math" charset="0"/>
                                      <a:cs typeface="Cambria Math" charset="0"/>
                                    </a:rPr>
                                    <m:t>𝑧</m:t>
                                  </m:r>
                                </m:e>
                                <m:sub>
                                  <m:r>
                                    <a:rPr lang="en-US" altLang="zh-CN" sz="2400" b="0" i="1" spc="-20" dirty="0" smtClean="0">
                                      <a:solidFill>
                                        <a:srgbClr val="7030A0"/>
                                      </a:solidFill>
                                      <a:latin typeface="Cambria Math" charset="0"/>
                                      <a:ea typeface="Cambria Math" charset="0"/>
                                      <a:cs typeface="Cambria Math" charset="0"/>
                                    </a:rPr>
                                    <m:t>𝑘</m:t>
                                  </m:r>
                                </m:sub>
                                <m:sup>
                                  <m:r>
                                    <a:rPr lang="en-US" altLang="zh-CN" sz="2400" i="1" spc="-20" dirty="0">
                                      <a:solidFill>
                                        <a:srgbClr val="7030A0"/>
                                      </a:solidFill>
                                      <a:latin typeface="Cambria Math" charset="0"/>
                                      <a:ea typeface="Cambria Math" charset="0"/>
                                      <a:cs typeface="Cambria Math" charset="0"/>
                                    </a:rPr>
                                    <m:t>(</m:t>
                                  </m:r>
                                  <m:r>
                                    <a:rPr lang="en-US" altLang="zh-CN" sz="2400" i="1" spc="-20" dirty="0">
                                      <a:solidFill>
                                        <a:srgbClr val="7030A0"/>
                                      </a:solidFill>
                                      <a:latin typeface="Cambria Math" charset="0"/>
                                      <a:ea typeface="Cambria Math" charset="0"/>
                                      <a:cs typeface="Cambria Math" charset="0"/>
                                    </a:rPr>
                                    <m:t>𝑙</m:t>
                                  </m:r>
                                  <m:r>
                                    <a:rPr lang="en-US" altLang="zh-CN" sz="2400" b="0" i="1" spc="-20" dirty="0" smtClean="0">
                                      <a:solidFill>
                                        <a:srgbClr val="7030A0"/>
                                      </a:solidFill>
                                      <a:latin typeface="Cambria Math" charset="0"/>
                                      <a:ea typeface="Cambria Math" charset="0"/>
                                      <a:cs typeface="Cambria Math" charset="0"/>
                                    </a:rPr>
                                    <m:t>+1</m:t>
                                  </m:r>
                                  <m:r>
                                    <a:rPr lang="en-US" altLang="zh-CN" sz="2400" i="1" spc="-20" dirty="0">
                                      <a:solidFill>
                                        <a:srgbClr val="7030A0"/>
                                      </a:solidFill>
                                      <a:latin typeface="Cambria Math" charset="0"/>
                                      <a:ea typeface="Cambria Math" charset="0"/>
                                      <a:cs typeface="Cambria Math" charset="0"/>
                                    </a:rPr>
                                    <m:t>)</m:t>
                                  </m:r>
                                </m:sup>
                              </m:sSubSup>
                            </m:num>
                            <m:den>
                              <m:r>
                                <m:rPr>
                                  <m:nor/>
                                </m:rPr>
                                <a:rPr lang="mr-IN" altLang="zh-CN" sz="2400" spc="-20" dirty="0">
                                  <a:solidFill>
                                    <a:srgbClr val="7030A0"/>
                                  </a:solidFill>
                                  <a:latin typeface="Cambria Math" charset="0"/>
                                  <a:ea typeface="Cambria Math" charset="0"/>
                                  <a:cs typeface="Cambria Math" charset="0"/>
                                </a:rPr>
                                <m:t>∂</m:t>
                              </m:r>
                              <m:sSubSup>
                                <m:sSubSupPr>
                                  <m:ctrlPr>
                                    <a:rPr lang="en-US" altLang="zh-CN" sz="2400" i="1" spc="-20" dirty="0">
                                      <a:solidFill>
                                        <a:srgbClr val="7030A0"/>
                                      </a:solidFill>
                                      <a:latin typeface="Cambria Math" panose="02040503050406030204" pitchFamily="18" charset="0"/>
                                      <a:ea typeface="Cambria Math" charset="0"/>
                                      <a:cs typeface="Cambria Math" charset="0"/>
                                    </a:rPr>
                                  </m:ctrlPr>
                                </m:sSubSupPr>
                                <m:e>
                                  <m:r>
                                    <a:rPr lang="en-US" altLang="zh-CN" sz="2400" b="0" i="1" spc="-20" dirty="0" smtClean="0">
                                      <a:solidFill>
                                        <a:srgbClr val="7030A0"/>
                                      </a:solidFill>
                                      <a:latin typeface="Cambria Math" charset="0"/>
                                      <a:ea typeface="Cambria Math" charset="0"/>
                                      <a:cs typeface="Cambria Math" charset="0"/>
                                    </a:rPr>
                                    <m:t>𝑎</m:t>
                                  </m:r>
                                </m:e>
                                <m:sub>
                                  <m:r>
                                    <a:rPr lang="en-US" altLang="zh-CN" sz="2400" i="1" spc="-20" dirty="0">
                                      <a:solidFill>
                                        <a:srgbClr val="7030A0"/>
                                      </a:solidFill>
                                      <a:latin typeface="Cambria Math" charset="0"/>
                                      <a:ea typeface="Cambria Math" charset="0"/>
                                      <a:cs typeface="Cambria Math" charset="0"/>
                                    </a:rPr>
                                    <m:t>𝑖</m:t>
                                  </m:r>
                                </m:sub>
                                <m:sup>
                                  <m:r>
                                    <a:rPr lang="en-US" altLang="zh-CN" sz="2400" i="1" spc="-20" dirty="0">
                                      <a:solidFill>
                                        <a:srgbClr val="7030A0"/>
                                      </a:solidFill>
                                      <a:latin typeface="Cambria Math" charset="0"/>
                                      <a:ea typeface="Cambria Math" charset="0"/>
                                      <a:cs typeface="Cambria Math" charset="0"/>
                                    </a:rPr>
                                    <m:t>(</m:t>
                                  </m:r>
                                  <m:r>
                                    <a:rPr lang="en-US" altLang="zh-CN" sz="2400" i="1" spc="-20" dirty="0">
                                      <a:solidFill>
                                        <a:srgbClr val="7030A0"/>
                                      </a:solidFill>
                                      <a:latin typeface="Cambria Math" charset="0"/>
                                      <a:ea typeface="Cambria Math" charset="0"/>
                                      <a:cs typeface="Cambria Math" charset="0"/>
                                    </a:rPr>
                                    <m:t>𝑙</m:t>
                                  </m:r>
                                  <m:r>
                                    <a:rPr lang="en-US" altLang="zh-CN" sz="2400" i="1" spc="-20" dirty="0">
                                      <a:solidFill>
                                        <a:srgbClr val="7030A0"/>
                                      </a:solidFill>
                                      <a:latin typeface="Cambria Math" charset="0"/>
                                      <a:ea typeface="Cambria Math" charset="0"/>
                                      <a:cs typeface="Cambria Math" charset="0"/>
                                    </a:rPr>
                                    <m:t>)</m:t>
                                  </m:r>
                                </m:sup>
                              </m:sSubSup>
                            </m:den>
                          </m:f>
                          <m:f>
                            <m:fPr>
                              <m:ctrlPr>
                                <a:rPr lang="mr-IN" altLang="zh-CN" sz="2400" b="0" i="1" dirty="0" smtClean="0">
                                  <a:latin typeface="Cambria Math" panose="02040503050406030204" pitchFamily="18" charset="0"/>
                                  <a:ea typeface="Cambria Math" charset="0"/>
                                  <a:cs typeface="Cambria Math" charset="0"/>
                                </a:rPr>
                              </m:ctrlPr>
                            </m:fPr>
                            <m:num>
                              <m:r>
                                <a:rPr lang="mr-IN" altLang="zh-CN" sz="2400" b="0" i="1" dirty="0" smtClean="0">
                                  <a:latin typeface="Cambria Math" charset="0"/>
                                  <a:ea typeface="Cambria Math" charset="0"/>
                                  <a:cs typeface="Cambria Math" charset="0"/>
                                </a:rPr>
                                <m:t>𝜕</m:t>
                              </m:r>
                              <m:r>
                                <a:rPr lang="en-US" altLang="zh-CN" sz="2400" b="0" i="1" dirty="0" smtClean="0">
                                  <a:latin typeface="Cambria Math" charset="0"/>
                                  <a:ea typeface="Cambria Math" charset="0"/>
                                  <a:cs typeface="Cambria Math" charset="0"/>
                                </a:rPr>
                                <m:t>𝐽</m:t>
                              </m:r>
                            </m:num>
                            <m:den>
                              <m:r>
                                <m:rPr>
                                  <m:nor/>
                                </m:rPr>
                                <a:rPr lang="mr-IN" altLang="zh-CN" sz="2400" spc="-20" dirty="0">
                                  <a:latin typeface="Cambria Math" charset="0"/>
                                  <a:ea typeface="Cambria Math" charset="0"/>
                                  <a:cs typeface="Cambria Math" charset="0"/>
                                </a:rPr>
                                <m:t>∂</m:t>
                              </m:r>
                              <m:sSubSup>
                                <m:sSubSupPr>
                                  <m:ctrlPr>
                                    <a:rPr lang="en-US" altLang="zh-CN" sz="2400" i="1" spc="-20" dirty="0">
                                      <a:latin typeface="Cambria Math" panose="02040503050406030204" pitchFamily="18"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den>
                          </m:f>
                        </m:e>
                      </m:nary>
                    </m:oMath>
                  </m:oMathPara>
                </a14:m>
                <a:endParaRPr kumimoji="1" lang="zh-CN" altLang="en-US" sz="2400" dirty="0">
                  <a:latin typeface="Cambria Math" charset="0"/>
                  <a:ea typeface="Cambria Math" charset="0"/>
                  <a:cs typeface="Cambria Math" charset="0"/>
                </a:endParaRPr>
              </a:p>
            </p:txBody>
          </p:sp>
        </mc:Choice>
        <mc:Fallback xmlns="">
          <p:sp>
            <p:nvSpPr>
              <p:cNvPr id="33" name="矩形 32"/>
              <p:cNvSpPr>
                <a:spLocks noRot="1" noChangeAspect="1" noMove="1" noResize="1" noEditPoints="1" noAdjustHandles="1" noChangeArrowheads="1" noChangeShapeType="1" noTextEdit="1"/>
              </p:cNvSpPr>
              <p:nvPr/>
            </p:nvSpPr>
            <p:spPr>
              <a:xfrm>
                <a:off x="5372127" y="3574082"/>
                <a:ext cx="4096313" cy="1095813"/>
              </a:xfrm>
              <a:prstGeom prst="rect">
                <a:avLst/>
              </a:prstGeom>
              <a:blipFill rotWithShape="0">
                <a:blip r:embed="rId27"/>
                <a:stretch>
                  <a:fillRect/>
                </a:stretch>
              </a:blipFill>
            </p:spPr>
            <p:txBody>
              <a:bodyPr/>
              <a:lstStyle/>
              <a:p>
                <a:r>
                  <a:rPr lang="zh-CN" altLang="en-US">
                    <a:noFill/>
                  </a:rPr>
                  <a:t> </a:t>
                </a:r>
              </a:p>
            </p:txBody>
          </p:sp>
        </mc:Fallback>
      </mc:AlternateContent>
      <p:cxnSp>
        <p:nvCxnSpPr>
          <p:cNvPr id="8" name="直线箭头连接符 7"/>
          <p:cNvCxnSpPr/>
          <p:nvPr/>
        </p:nvCxnSpPr>
        <p:spPr bwMode="auto">
          <a:xfrm flipH="1">
            <a:off x="6104764" y="4598556"/>
            <a:ext cx="429491" cy="557678"/>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9" name="矩形 8"/>
              <p:cNvSpPr/>
              <p:nvPr/>
            </p:nvSpPr>
            <p:spPr>
              <a:xfrm>
                <a:off x="5225934" y="5147634"/>
                <a:ext cx="1249573"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solidFill>
                                <a:srgbClr val="C00000"/>
                              </a:solidFill>
                              <a:latin typeface="Cambria Math" panose="02040503050406030204" pitchFamily="18" charset="0"/>
                              <a:ea typeface="Cambria Math" charset="0"/>
                              <a:cs typeface="Cambria Math" charset="0"/>
                            </a:rPr>
                          </m:ctrlPr>
                        </m:sSubSupPr>
                        <m:e>
                          <m:sSup>
                            <m:sSupPr>
                              <m:ctrlPr>
                                <a:rPr kumimoji="1" lang="en-US" altLang="zh-CN" sz="2400" i="1">
                                  <a:solidFill>
                                    <a:srgbClr val="C00000"/>
                                  </a:solidFill>
                                  <a:latin typeface="Cambria Math" panose="02040503050406030204" pitchFamily="18" charset="0"/>
                                  <a:ea typeface="Cambria Math" charset="0"/>
                                  <a:cs typeface="Cambria Math" charset="0"/>
                                </a:rPr>
                              </m:ctrlPr>
                            </m:sSupPr>
                            <m:e>
                              <m:r>
                                <a:rPr kumimoji="1" lang="en-US" altLang="zh-CN" sz="2400" i="1">
                                  <a:solidFill>
                                    <a:srgbClr val="C00000"/>
                                  </a:solidFill>
                                  <a:latin typeface="Cambria Math" charset="0"/>
                                  <a:ea typeface="Cambria Math" charset="0"/>
                                  <a:cs typeface="Cambria Math" charset="0"/>
                                </a:rPr>
                                <m:t>𝜎</m:t>
                              </m:r>
                            </m:e>
                            <m:sup>
                              <m:r>
                                <a:rPr kumimoji="1" lang="en-US" altLang="zh-CN" sz="2400" i="1">
                                  <a:solidFill>
                                    <a:srgbClr val="C00000"/>
                                  </a:solidFill>
                                  <a:latin typeface="Cambria Math" charset="0"/>
                                  <a:ea typeface="Cambria Math" charset="0"/>
                                  <a:cs typeface="Cambria Math" charset="0"/>
                                </a:rPr>
                                <m:t>′</m:t>
                              </m:r>
                            </m:sup>
                          </m:sSup>
                          <m:r>
                            <a:rPr kumimoji="1" lang="en-US" altLang="zh-CN" sz="2400" i="1">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𝑧</m:t>
                          </m:r>
                        </m:e>
                        <m:sub>
                          <m:r>
                            <a:rPr kumimoji="1" lang="en-US" altLang="zh-CN" sz="2400" b="0" i="1" smtClean="0">
                              <a:solidFill>
                                <a:srgbClr val="C00000"/>
                              </a:solidFill>
                              <a:latin typeface="Cambria Math" charset="0"/>
                              <a:ea typeface="Cambria Math" charset="0"/>
                              <a:cs typeface="Cambria Math" charset="0"/>
                            </a:rPr>
                            <m:t>𝑖</m:t>
                          </m:r>
                        </m:sub>
                        <m:sup>
                          <m:r>
                            <a:rPr kumimoji="1" lang="en-US" altLang="zh-CN" sz="2400" i="1">
                              <a:solidFill>
                                <a:srgbClr val="C00000"/>
                              </a:solidFill>
                              <a:latin typeface="Cambria Math" charset="0"/>
                              <a:ea typeface="Cambria Math" charset="0"/>
                              <a:cs typeface="Cambria Math" charset="0"/>
                            </a:rPr>
                            <m:t>(</m:t>
                          </m:r>
                          <m:r>
                            <a:rPr kumimoji="1" lang="en-US" altLang="zh-CN" sz="2400" b="0" i="1" smtClean="0">
                              <a:solidFill>
                                <a:srgbClr val="C00000"/>
                              </a:solidFill>
                              <a:latin typeface="Cambria Math" charset="0"/>
                              <a:ea typeface="Cambria Math" charset="0"/>
                              <a:cs typeface="Cambria Math" charset="0"/>
                            </a:rPr>
                            <m:t>𝑙</m:t>
                          </m:r>
                          <m:r>
                            <a:rPr kumimoji="1" lang="en-US" altLang="zh-CN" sz="2400" i="1">
                              <a:solidFill>
                                <a:srgbClr val="C00000"/>
                              </a:solidFill>
                              <a:latin typeface="Cambria Math" charset="0"/>
                              <a:ea typeface="Cambria Math" charset="0"/>
                              <a:cs typeface="Cambria Math" charset="0"/>
                            </a:rPr>
                            <m:t>)</m:t>
                          </m:r>
                        </m:sup>
                      </m:sSubSup>
                      <m:r>
                        <a:rPr kumimoji="1" lang="en-US" altLang="zh-CN" sz="2400" i="1">
                          <a:solidFill>
                            <a:srgbClr val="C00000"/>
                          </a:solidFill>
                          <a:latin typeface="Cambria Math" charset="0"/>
                          <a:ea typeface="Cambria Math" charset="0"/>
                          <a:cs typeface="Cambria Math" charset="0"/>
                        </a:rPr>
                        <m:t>)</m:t>
                      </m:r>
                    </m:oMath>
                  </m:oMathPara>
                </a14:m>
                <a:endParaRPr kumimoji="1" lang="zh-CN" altLang="en-US" sz="2400" dirty="0">
                  <a:solidFill>
                    <a:srgbClr val="C0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5225934" y="5147634"/>
                <a:ext cx="1249573" cy="562462"/>
              </a:xfrm>
              <a:prstGeom prst="rect">
                <a:avLst/>
              </a:prstGeom>
              <a:blipFill rotWithShape="0">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965805" y="4849194"/>
                <a:ext cx="42160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pc="-20" dirty="0" smtClean="0">
                              <a:latin typeface="Cambria Math" panose="02040503050406030204" pitchFamily="18" charset="0"/>
                              <a:ea typeface="Cambria Math" charset="0"/>
                              <a:cs typeface="Cambria Math" charset="0"/>
                            </a:rPr>
                          </m:ctrlPr>
                        </m:sSubSupPr>
                        <m:e>
                          <m:r>
                            <a:rPr lang="en-US" altLang="zh-CN" sz="2400" i="1" spc="-20" dirty="0">
                              <a:latin typeface="Cambria Math" charset="0"/>
                              <a:ea typeface="Cambria Math" charset="0"/>
                              <a:cs typeface="Cambria Math" charset="0"/>
                            </a:rPr>
                            <m:t>𝑧</m:t>
                          </m:r>
                        </m:e>
                        <m:sub>
                          <m:r>
                            <a:rPr lang="en-US" altLang="zh-CN" sz="2400" i="1" spc="-20" dirty="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+1)</m:t>
                          </m:r>
                        </m:sup>
                      </m:sSubSup>
                      <m:r>
                        <a:rPr lang="en-US" altLang="zh-CN" sz="2400" b="0" i="1" spc="-20" dirty="0" smtClean="0">
                          <a:latin typeface="Cambria Math" charset="0"/>
                          <a:ea typeface="Cambria Math" charset="0"/>
                          <a:cs typeface="Cambria Math" charset="0"/>
                        </a:rPr>
                        <m:t>=</m:t>
                      </m:r>
                      <m:nary>
                        <m:naryPr>
                          <m:chr m:val="∑"/>
                          <m:supHide m:val="on"/>
                          <m:ctrlPr>
                            <a:rPr lang="en-US" altLang="zh-CN" sz="2400" b="0" i="1" spc="-20" dirty="0" smtClean="0">
                              <a:latin typeface="Cambria Math" panose="02040503050406030204" pitchFamily="18" charset="0"/>
                              <a:ea typeface="Cambria Math" charset="0"/>
                              <a:cs typeface="Cambria Math" charset="0"/>
                            </a:rPr>
                          </m:ctrlPr>
                        </m:naryPr>
                        <m:sub>
                          <m:r>
                            <m:rPr>
                              <m:brk m:alnAt="7"/>
                            </m:rPr>
                            <a:rPr lang="en-US" altLang="zh-CN" sz="2400" b="0" i="1" spc="-20" dirty="0" smtClean="0">
                              <a:latin typeface="Cambria Math" charset="0"/>
                              <a:ea typeface="Cambria Math" charset="0"/>
                              <a:cs typeface="Cambria Math" charset="0"/>
                            </a:rPr>
                            <m:t>𝑖</m:t>
                          </m:r>
                        </m:sub>
                        <m:sup/>
                        <m:e>
                          <m:sSubSup>
                            <m:sSubSupPr>
                              <m:ctrlPr>
                                <a:rPr lang="en-US" altLang="zh-CN" sz="2400" b="0" i="1" spc="-20" dirty="0" smtClean="0">
                                  <a:solidFill>
                                    <a:srgbClr val="7030A0"/>
                                  </a:solidFill>
                                  <a:latin typeface="Cambria Math" panose="02040503050406030204" pitchFamily="18" charset="0"/>
                                  <a:ea typeface="Cambria Math" charset="0"/>
                                  <a:cs typeface="Cambria Math" charset="0"/>
                                </a:rPr>
                              </m:ctrlPr>
                            </m:sSubSupPr>
                            <m:e>
                              <m:r>
                                <a:rPr lang="en-US" altLang="zh-CN" sz="2400" b="0" i="1" spc="-20" dirty="0" smtClean="0">
                                  <a:solidFill>
                                    <a:srgbClr val="7030A0"/>
                                  </a:solidFill>
                                  <a:latin typeface="Cambria Math" charset="0"/>
                                  <a:ea typeface="Cambria Math" charset="0"/>
                                  <a:cs typeface="Cambria Math" charset="0"/>
                                </a:rPr>
                                <m:t>𝑤</m:t>
                              </m:r>
                            </m:e>
                            <m:sub>
                              <m:r>
                                <a:rPr lang="en-US" altLang="zh-CN" sz="2400" b="0" i="1" spc="-20" dirty="0" smtClean="0">
                                  <a:solidFill>
                                    <a:srgbClr val="7030A0"/>
                                  </a:solidFill>
                                  <a:latin typeface="Cambria Math" charset="0"/>
                                  <a:ea typeface="Cambria Math" charset="0"/>
                                  <a:cs typeface="Cambria Math" charset="0"/>
                                </a:rPr>
                                <m:t>𝑘</m:t>
                              </m:r>
                              <m:r>
                                <a:rPr lang="en-US" altLang="zh-CN" sz="2400" b="0" i="1" spc="-20" dirty="0" smtClean="0">
                                  <a:solidFill>
                                    <a:srgbClr val="7030A0"/>
                                  </a:solidFill>
                                  <a:latin typeface="Cambria Math" charset="0"/>
                                  <a:ea typeface="Cambria Math" charset="0"/>
                                  <a:cs typeface="Cambria Math" charset="0"/>
                                </a:rPr>
                                <m:t>,</m:t>
                              </m:r>
                              <m:r>
                                <a:rPr lang="en-US" altLang="zh-CN" sz="2400" b="0" i="1" spc="-20" dirty="0" smtClean="0">
                                  <a:solidFill>
                                    <a:srgbClr val="7030A0"/>
                                  </a:solidFill>
                                  <a:latin typeface="Cambria Math" charset="0"/>
                                  <a:ea typeface="Cambria Math" charset="0"/>
                                  <a:cs typeface="Cambria Math" charset="0"/>
                                </a:rPr>
                                <m:t>𝑖</m:t>
                              </m:r>
                            </m:sub>
                            <m:sup>
                              <m:r>
                                <a:rPr lang="en-US" altLang="zh-CN" sz="2400" b="0" i="1" spc="-20" dirty="0" smtClean="0">
                                  <a:solidFill>
                                    <a:srgbClr val="7030A0"/>
                                  </a:solidFill>
                                  <a:latin typeface="Cambria Math" charset="0"/>
                                  <a:ea typeface="Cambria Math" charset="0"/>
                                  <a:cs typeface="Cambria Math" charset="0"/>
                                </a:rPr>
                                <m:t>(</m:t>
                              </m:r>
                              <m:r>
                                <a:rPr lang="en-US" altLang="zh-CN" sz="2400" b="0" i="1" spc="-20" dirty="0" smtClean="0">
                                  <a:solidFill>
                                    <a:srgbClr val="7030A0"/>
                                  </a:solidFill>
                                  <a:latin typeface="Cambria Math" charset="0"/>
                                  <a:ea typeface="Cambria Math" charset="0"/>
                                  <a:cs typeface="Cambria Math" charset="0"/>
                                </a:rPr>
                                <m:t>𝑙</m:t>
                              </m:r>
                              <m:r>
                                <a:rPr lang="en-US" altLang="zh-CN" sz="2400" b="0" i="1" spc="-20" dirty="0" smtClean="0">
                                  <a:solidFill>
                                    <a:srgbClr val="7030A0"/>
                                  </a:solidFill>
                                  <a:latin typeface="Cambria Math" charset="0"/>
                                  <a:ea typeface="Cambria Math" charset="0"/>
                                  <a:cs typeface="Cambria Math" charset="0"/>
                                </a:rPr>
                                <m:t>+1)</m:t>
                              </m:r>
                            </m:sup>
                          </m:sSubSup>
                          <m:sSubSup>
                            <m:sSubSupPr>
                              <m:ctrlPr>
                                <a:rPr lang="en-US" altLang="zh-CN" sz="2400" b="0" i="1" spc="-20" dirty="0" smtClean="0">
                                  <a:solidFill>
                                    <a:srgbClr val="1F1EF1"/>
                                  </a:solidFill>
                                  <a:latin typeface="Cambria Math" panose="02040503050406030204" pitchFamily="18" charset="0"/>
                                  <a:ea typeface="Cambria Math" charset="0"/>
                                  <a:cs typeface="Cambria Math" charset="0"/>
                                </a:rPr>
                              </m:ctrlPr>
                            </m:sSubSupPr>
                            <m:e>
                              <m:r>
                                <a:rPr lang="en-US" altLang="zh-CN" sz="2400" b="0" i="1" spc="-20" dirty="0" smtClean="0">
                                  <a:solidFill>
                                    <a:srgbClr val="1F1EF1"/>
                                  </a:solidFill>
                                  <a:latin typeface="Cambria Math" charset="0"/>
                                  <a:ea typeface="Cambria Math" charset="0"/>
                                  <a:cs typeface="Cambria Math" charset="0"/>
                                </a:rPr>
                                <m:t>𝑎</m:t>
                              </m:r>
                            </m:e>
                            <m:sub>
                              <m:r>
                                <a:rPr lang="en-US" altLang="zh-CN" sz="2400" b="0" i="1" spc="-20" dirty="0" smtClean="0">
                                  <a:solidFill>
                                    <a:srgbClr val="1F1EF1"/>
                                  </a:solidFill>
                                  <a:latin typeface="Cambria Math" charset="0"/>
                                  <a:ea typeface="Cambria Math" charset="0"/>
                                  <a:cs typeface="Cambria Math" charset="0"/>
                                </a:rPr>
                                <m:t>𝑖</m:t>
                              </m:r>
                            </m:sub>
                            <m:sup>
                              <m:r>
                                <a:rPr lang="en-US" altLang="zh-CN" sz="2400" b="0" i="1" spc="-20" dirty="0" smtClean="0">
                                  <a:solidFill>
                                    <a:srgbClr val="1F1EF1"/>
                                  </a:solidFill>
                                  <a:latin typeface="Cambria Math" charset="0"/>
                                  <a:ea typeface="Cambria Math" charset="0"/>
                                  <a:cs typeface="Cambria Math" charset="0"/>
                                </a:rPr>
                                <m:t>(</m:t>
                              </m:r>
                              <m:r>
                                <a:rPr lang="en-US" altLang="zh-CN" sz="2400" b="0" i="1" spc="-20" dirty="0" smtClean="0">
                                  <a:solidFill>
                                    <a:srgbClr val="1F1EF1"/>
                                  </a:solidFill>
                                  <a:latin typeface="Cambria Math" charset="0"/>
                                  <a:ea typeface="Cambria Math" charset="0"/>
                                  <a:cs typeface="Cambria Math" charset="0"/>
                                </a:rPr>
                                <m:t>𝑙</m:t>
                              </m:r>
                              <m:r>
                                <a:rPr lang="en-US" altLang="zh-CN" sz="2400" b="0" i="1" spc="-20" dirty="0" smtClean="0">
                                  <a:solidFill>
                                    <a:srgbClr val="1F1EF1"/>
                                  </a:solidFill>
                                  <a:latin typeface="Cambria Math" charset="0"/>
                                  <a:ea typeface="Cambria Math" charset="0"/>
                                  <a:cs typeface="Cambria Math" charset="0"/>
                                </a:rPr>
                                <m:t>)</m:t>
                              </m:r>
                            </m:sup>
                          </m:sSubSup>
                          <m:r>
                            <a:rPr lang="en-US" altLang="zh-CN" sz="2400" b="0" i="1" spc="-20" dirty="0" smtClean="0">
                              <a:latin typeface="Cambria Math" charset="0"/>
                              <a:ea typeface="Cambria Math" charset="0"/>
                              <a:cs typeface="Cambria Math" charset="0"/>
                            </a:rPr>
                            <m:t>+</m:t>
                          </m:r>
                          <m:sSubSup>
                            <m:sSubSupPr>
                              <m:ctrlPr>
                                <a:rPr lang="en-US" altLang="zh-CN" sz="2400" b="0" i="1" spc="-20" dirty="0" smtClean="0">
                                  <a:latin typeface="Cambria Math" panose="02040503050406030204" pitchFamily="18" charset="0"/>
                                  <a:ea typeface="Cambria Math" charset="0"/>
                                  <a:cs typeface="Cambria Math" charset="0"/>
                                </a:rPr>
                              </m:ctrlPr>
                            </m:sSubSupPr>
                            <m:e>
                              <m:r>
                                <a:rPr lang="en-US" altLang="zh-CN" sz="2400" b="0" i="1" spc="-20" dirty="0" smtClean="0">
                                  <a:latin typeface="Cambria Math" charset="0"/>
                                  <a:ea typeface="Cambria Math" charset="0"/>
                                  <a:cs typeface="Cambria Math" charset="0"/>
                                </a:rPr>
                                <m:t>𝑏</m:t>
                              </m:r>
                            </m:e>
                            <m:sub>
                              <m:r>
                                <a:rPr lang="en-US" altLang="zh-CN" sz="2400" b="0" i="1" spc="-20" dirty="0" smtClean="0">
                                  <a:latin typeface="Cambria Math" charset="0"/>
                                  <a:ea typeface="Cambria Math" charset="0"/>
                                  <a:cs typeface="Cambria Math" charset="0"/>
                                </a:rPr>
                                <m:t>𝑘</m:t>
                              </m:r>
                            </m:sub>
                            <m:sup>
                              <m:r>
                                <a:rPr lang="en-US" altLang="zh-CN" sz="2400" b="0" i="1" spc="-20" dirty="0" smtClean="0">
                                  <a:latin typeface="Cambria Math" charset="0"/>
                                  <a:ea typeface="Cambria Math" charset="0"/>
                                  <a:cs typeface="Cambria Math" charset="0"/>
                                </a:rPr>
                                <m:t>(</m:t>
                              </m:r>
                              <m:r>
                                <a:rPr lang="en-US" altLang="zh-CN" sz="2400" b="0" i="1" spc="-20" dirty="0" smtClean="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sup>
                          </m:sSubSup>
                        </m:e>
                      </m:nary>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965805" y="4849194"/>
                <a:ext cx="4216091" cy="98854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037905" y="5824818"/>
                <a:ext cx="41909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sSubSup>
                        <m:sSubSupPr>
                          <m:ctrlPr>
                            <a:rPr kumimoji="1" lang="en-US" altLang="zh-CN" sz="2400" i="1" smtClean="0">
                              <a:solidFill>
                                <a:srgbClr val="C00000"/>
                              </a:solidFill>
                              <a:latin typeface="Cambria Math" panose="02040503050406030204" pitchFamily="18" charset="0"/>
                              <a:ea typeface="Cambria Math" charset="0"/>
                              <a:cs typeface="Cambria Math" charset="0"/>
                            </a:rPr>
                          </m:ctrlPr>
                        </m:sSubSupPr>
                        <m:e>
                          <m:sSup>
                            <m:sSupPr>
                              <m:ctrlPr>
                                <a:rPr kumimoji="1" lang="en-US" altLang="zh-CN" sz="2400" i="1">
                                  <a:solidFill>
                                    <a:srgbClr val="C00000"/>
                                  </a:solidFill>
                                  <a:latin typeface="Cambria Math" panose="02040503050406030204" pitchFamily="18" charset="0"/>
                                  <a:ea typeface="Cambria Math" charset="0"/>
                                  <a:cs typeface="Cambria Math" charset="0"/>
                                </a:rPr>
                              </m:ctrlPr>
                            </m:sSupPr>
                            <m:e>
                              <m:r>
                                <a:rPr kumimoji="1" lang="en-US" altLang="zh-CN" sz="2400" i="1">
                                  <a:solidFill>
                                    <a:srgbClr val="C00000"/>
                                  </a:solidFill>
                                  <a:latin typeface="Cambria Math" charset="0"/>
                                  <a:ea typeface="Cambria Math" charset="0"/>
                                  <a:cs typeface="Cambria Math" charset="0"/>
                                </a:rPr>
                                <m:t>𝜎</m:t>
                              </m:r>
                            </m:e>
                            <m:sup>
                              <m:r>
                                <a:rPr kumimoji="1" lang="en-US" altLang="zh-CN" sz="2400" i="1">
                                  <a:solidFill>
                                    <a:srgbClr val="C00000"/>
                                  </a:solidFill>
                                  <a:latin typeface="Cambria Math" charset="0"/>
                                  <a:ea typeface="Cambria Math" charset="0"/>
                                  <a:cs typeface="Cambria Math" charset="0"/>
                                </a:rPr>
                                <m:t>′</m:t>
                              </m:r>
                            </m:sup>
                          </m:sSup>
                          <m:r>
                            <a:rPr kumimoji="1" lang="en-US" altLang="zh-CN" sz="2400" i="1">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𝑧</m:t>
                          </m:r>
                        </m:e>
                        <m:sub>
                          <m:r>
                            <a:rPr kumimoji="1" lang="en-US" altLang="zh-CN" sz="2400" i="1">
                              <a:solidFill>
                                <a:srgbClr val="C00000"/>
                              </a:solidFill>
                              <a:latin typeface="Cambria Math" charset="0"/>
                              <a:ea typeface="Cambria Math" charset="0"/>
                              <a:cs typeface="Cambria Math" charset="0"/>
                            </a:rPr>
                            <m:t>𝑖</m:t>
                          </m:r>
                        </m:sub>
                        <m:sup>
                          <m:r>
                            <a:rPr kumimoji="1" lang="en-US" altLang="zh-CN" sz="2400" i="1">
                              <a:solidFill>
                                <a:srgbClr val="C00000"/>
                              </a:solidFill>
                              <a:latin typeface="Cambria Math" charset="0"/>
                              <a:ea typeface="Cambria Math" charset="0"/>
                              <a:cs typeface="Cambria Math" charset="0"/>
                            </a:rPr>
                            <m:t>(</m:t>
                          </m:r>
                          <m:r>
                            <a:rPr kumimoji="1" lang="en-US" altLang="zh-CN" sz="2400" b="0" i="1" smtClean="0">
                              <a:solidFill>
                                <a:srgbClr val="C00000"/>
                              </a:solidFill>
                              <a:latin typeface="Cambria Math" charset="0"/>
                              <a:ea typeface="Cambria Math" charset="0"/>
                              <a:cs typeface="Cambria Math" charset="0"/>
                            </a:rPr>
                            <m:t>𝑙</m:t>
                          </m:r>
                          <m:r>
                            <a:rPr kumimoji="1" lang="en-US" altLang="zh-CN" sz="2400" i="1">
                              <a:solidFill>
                                <a:srgbClr val="C00000"/>
                              </a:solidFill>
                              <a:latin typeface="Cambria Math" charset="0"/>
                              <a:ea typeface="Cambria Math" charset="0"/>
                              <a:cs typeface="Cambria Math" charset="0"/>
                            </a:rPr>
                            <m:t>)</m:t>
                          </m:r>
                        </m:sup>
                      </m:sSubSup>
                      <m:r>
                        <a:rPr kumimoji="1" lang="en-US" altLang="zh-CN" sz="2400" i="1">
                          <a:solidFill>
                            <a:srgbClr val="C00000"/>
                          </a:solidFill>
                          <a:latin typeface="Cambria Math" charset="0"/>
                          <a:ea typeface="Cambria Math" charset="0"/>
                          <a:cs typeface="Cambria Math" charset="0"/>
                        </a:rPr>
                        <m:t>)</m:t>
                      </m:r>
                      <m:nary>
                        <m:naryPr>
                          <m:chr m:val="∑"/>
                          <m:supHide m:val="on"/>
                          <m:ctrlPr>
                            <a:rPr lang="en-US" altLang="zh-CN" sz="2400" i="1" spc="-20" dirty="0">
                              <a:latin typeface="Cambria Math" panose="02040503050406030204" pitchFamily="18" charset="0"/>
                              <a:ea typeface="Cambria Math" charset="0"/>
                              <a:cs typeface="Cambria Math" charset="0"/>
                            </a:rPr>
                          </m:ctrlPr>
                        </m:naryPr>
                        <m:sub>
                          <m:r>
                            <a:rPr lang="en-US" altLang="zh-CN" sz="2400" b="0" i="1" spc="-20" dirty="0" smtClean="0">
                              <a:latin typeface="Cambria Math" charset="0"/>
                              <a:ea typeface="Cambria Math" charset="0"/>
                              <a:cs typeface="Cambria Math" charset="0"/>
                            </a:rPr>
                            <m:t>𝑘</m:t>
                          </m:r>
                        </m:sub>
                        <m:sup/>
                        <m:e>
                          <m:sSubSup>
                            <m:sSubSupPr>
                              <m:ctrlPr>
                                <a:rPr lang="en-US" altLang="zh-CN" sz="2400" i="1" spc="-20" dirty="0" smtClean="0">
                                  <a:solidFill>
                                    <a:srgbClr val="7030A0"/>
                                  </a:solidFill>
                                  <a:latin typeface="Cambria Math" panose="02040503050406030204" pitchFamily="18" charset="0"/>
                                  <a:ea typeface="Cambria Math" charset="0"/>
                                  <a:cs typeface="Cambria Math" charset="0"/>
                                </a:rPr>
                              </m:ctrlPr>
                            </m:sSubSupPr>
                            <m:e>
                              <m:r>
                                <a:rPr lang="en-US" altLang="zh-CN" sz="2400" i="1" spc="-20" dirty="0">
                                  <a:solidFill>
                                    <a:srgbClr val="7030A0"/>
                                  </a:solidFill>
                                  <a:latin typeface="Cambria Math" charset="0"/>
                                  <a:ea typeface="Cambria Math" charset="0"/>
                                  <a:cs typeface="Cambria Math" charset="0"/>
                                </a:rPr>
                                <m:t>𝑤</m:t>
                              </m:r>
                            </m:e>
                            <m:sub>
                              <m:r>
                                <a:rPr lang="en-US" altLang="zh-CN" sz="2400" i="1" spc="-20" dirty="0">
                                  <a:solidFill>
                                    <a:srgbClr val="7030A0"/>
                                  </a:solidFill>
                                  <a:latin typeface="Cambria Math" charset="0"/>
                                  <a:ea typeface="Cambria Math" charset="0"/>
                                  <a:cs typeface="Cambria Math" charset="0"/>
                                </a:rPr>
                                <m:t>𝑘</m:t>
                              </m:r>
                              <m:r>
                                <a:rPr lang="en-US" altLang="zh-CN" sz="2400" b="0" i="1" spc="-20" dirty="0" smtClean="0">
                                  <a:solidFill>
                                    <a:srgbClr val="7030A0"/>
                                  </a:solidFill>
                                  <a:latin typeface="Cambria Math" charset="0"/>
                                  <a:ea typeface="Cambria Math" charset="0"/>
                                  <a:cs typeface="Cambria Math" charset="0"/>
                                </a:rPr>
                                <m:t>,</m:t>
                              </m:r>
                              <m:r>
                                <a:rPr lang="en-US" altLang="zh-CN" sz="2400" i="1" spc="-20" dirty="0">
                                  <a:solidFill>
                                    <a:srgbClr val="7030A0"/>
                                  </a:solidFill>
                                  <a:latin typeface="Cambria Math" charset="0"/>
                                  <a:ea typeface="Cambria Math" charset="0"/>
                                  <a:cs typeface="Cambria Math" charset="0"/>
                                </a:rPr>
                                <m:t>𝑖</m:t>
                              </m:r>
                            </m:sub>
                            <m:sup>
                              <m:r>
                                <a:rPr lang="en-US" altLang="zh-CN" sz="2400" i="1" spc="-20" dirty="0">
                                  <a:solidFill>
                                    <a:srgbClr val="7030A0"/>
                                  </a:solidFill>
                                  <a:latin typeface="Cambria Math" charset="0"/>
                                  <a:ea typeface="Cambria Math" charset="0"/>
                                  <a:cs typeface="Cambria Math" charset="0"/>
                                </a:rPr>
                                <m:t>(</m:t>
                              </m:r>
                              <m:r>
                                <a:rPr lang="en-US" altLang="zh-CN" sz="2400" i="1" spc="-20" dirty="0">
                                  <a:solidFill>
                                    <a:srgbClr val="7030A0"/>
                                  </a:solidFill>
                                  <a:latin typeface="Cambria Math" charset="0"/>
                                  <a:ea typeface="Cambria Math" charset="0"/>
                                  <a:cs typeface="Cambria Math" charset="0"/>
                                </a:rPr>
                                <m:t>𝑙</m:t>
                              </m:r>
                              <m:r>
                                <a:rPr lang="en-US" altLang="zh-CN" sz="2400" i="1" spc="-20" dirty="0">
                                  <a:solidFill>
                                    <a:srgbClr val="7030A0"/>
                                  </a:solidFill>
                                  <a:latin typeface="Cambria Math" charset="0"/>
                                  <a:ea typeface="Cambria Math" charset="0"/>
                                  <a:cs typeface="Cambria Math" charset="0"/>
                                </a:rPr>
                                <m:t>+1)</m:t>
                              </m:r>
                            </m:sup>
                          </m:sSubSup>
                          <m:sSubSup>
                            <m:sSubSupPr>
                              <m:ctrlPr>
                                <a:rPr lang="en-US" altLang="zh-CN" sz="2400" i="1" spc="-20" dirty="0">
                                  <a:latin typeface="Cambria Math" panose="02040503050406030204" pitchFamily="18" charset="0"/>
                                  <a:ea typeface="Cambria Math" charset="0"/>
                                  <a:cs typeface="Cambria Math" charset="0"/>
                                </a:rPr>
                              </m:ctrlPr>
                            </m:sSubSupPr>
                            <m:e>
                              <m:r>
                                <a:rPr lang="en-US" altLang="zh-CN" sz="2400" i="1" spc="-20" dirty="0" smtClean="0">
                                  <a:latin typeface="Cambria Math" charset="0"/>
                                  <a:ea typeface="Cambria Math" charset="0"/>
                                  <a:cs typeface="Cambria Math" charset="0"/>
                                </a:rPr>
                                <m:t>𝛿</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e>
                      </m:nary>
                    </m:oMath>
                  </m:oMathPara>
                </a14:m>
                <a:endParaRPr kumimoji="1"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037905" y="5824818"/>
                <a:ext cx="4190955" cy="988540"/>
              </a:xfrm>
              <a:prstGeom prst="rect">
                <a:avLst/>
              </a:prstGeom>
              <a:blipFill rotWithShape="0">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7650625" y="25552"/>
                <a:ext cx="4177490" cy="89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solidFill>
                                <a:schemeClr val="bg1"/>
                              </a:solidFill>
                              <a:latin typeface="Cambria Math" panose="02040503050406030204" pitchFamily="18" charset="0"/>
                            </a:rPr>
                          </m:ctrlPr>
                        </m:sSubSupPr>
                        <m:e>
                          <m:r>
                            <a:rPr kumimoji="1" lang="en-US" altLang="zh-CN" sz="2400" i="1">
                              <a:solidFill>
                                <a:schemeClr val="bg1"/>
                              </a:solidFill>
                              <a:latin typeface="Cambria Math" charset="0"/>
                            </a:rPr>
                            <m:t>𝑧</m:t>
                          </m:r>
                        </m:e>
                        <m:sub>
                          <m:r>
                            <a:rPr kumimoji="1" lang="en-US" altLang="zh-CN" sz="2400" i="1">
                              <a:solidFill>
                                <a:schemeClr val="bg1"/>
                              </a:solidFill>
                              <a:latin typeface="Cambria Math" charset="0"/>
                            </a:rPr>
                            <m:t>𝑖</m:t>
                          </m:r>
                        </m:sub>
                        <m:sup>
                          <m:r>
                            <a:rPr kumimoji="1" lang="en-US" altLang="zh-CN" sz="2400" i="1">
                              <a:solidFill>
                                <a:schemeClr val="bg1"/>
                              </a:solidFill>
                              <a:latin typeface="Cambria Math" charset="0"/>
                            </a:rPr>
                            <m:t>(</m:t>
                          </m:r>
                          <m:r>
                            <a:rPr kumimoji="1" lang="en-US" altLang="zh-CN" sz="2400" i="1">
                              <a:solidFill>
                                <a:schemeClr val="bg1"/>
                              </a:solidFill>
                              <a:latin typeface="Cambria Math" charset="0"/>
                            </a:rPr>
                            <m:t>𝑙</m:t>
                          </m:r>
                          <m:r>
                            <a:rPr kumimoji="1" lang="en-US" altLang="zh-CN" sz="2400" i="1">
                              <a:solidFill>
                                <a:schemeClr val="bg1"/>
                              </a:solidFill>
                              <a:latin typeface="Cambria Math" charset="0"/>
                            </a:rPr>
                            <m:t>)</m:t>
                          </m:r>
                        </m:sup>
                      </m:sSubSup>
                      <m:r>
                        <a:rPr kumimoji="1" lang="en-US" altLang="zh-CN" sz="2400" i="1">
                          <a:solidFill>
                            <a:schemeClr val="bg1"/>
                          </a:solidFill>
                          <a:latin typeface="Cambria Math" charset="0"/>
                        </a:rPr>
                        <m:t>=</m:t>
                      </m:r>
                      <m:nary>
                        <m:naryPr>
                          <m:chr m:val="∑"/>
                          <m:limLoc m:val="subSup"/>
                          <m:ctrlPr>
                            <a:rPr kumimoji="1" lang="is-IS" altLang="zh-CN" sz="2400" i="1">
                              <a:solidFill>
                                <a:schemeClr val="bg1"/>
                              </a:solidFill>
                              <a:latin typeface="Cambria Math" panose="02040503050406030204" pitchFamily="18" charset="0"/>
                            </a:rPr>
                          </m:ctrlPr>
                        </m:naryPr>
                        <m:sub>
                          <m:r>
                            <m:rPr>
                              <m:brk m:alnAt="25"/>
                            </m:rPr>
                            <a:rPr kumimoji="1" lang="en-US" altLang="zh-CN" sz="2400" i="1">
                              <a:solidFill>
                                <a:schemeClr val="bg1"/>
                              </a:solidFill>
                              <a:latin typeface="Cambria Math" charset="0"/>
                            </a:rPr>
                            <m:t>𝑗</m:t>
                          </m:r>
                          <m:r>
                            <a:rPr kumimoji="1" lang="en-US" altLang="zh-CN" sz="2400" i="1">
                              <a:solidFill>
                                <a:schemeClr val="bg1"/>
                              </a:solidFill>
                              <a:latin typeface="Cambria Math" charset="0"/>
                            </a:rPr>
                            <m:t>=1</m:t>
                          </m:r>
                        </m:sub>
                        <m:sup>
                          <m:sSub>
                            <m:sSubPr>
                              <m:ctrlPr>
                                <a:rPr kumimoji="1" lang="en-US" altLang="zh-CN" sz="2400" i="1">
                                  <a:solidFill>
                                    <a:schemeClr val="bg1"/>
                                  </a:solidFill>
                                  <a:latin typeface="Cambria Math" panose="02040503050406030204" pitchFamily="18" charset="0"/>
                                </a:rPr>
                              </m:ctrlPr>
                            </m:sSubPr>
                            <m:e>
                              <m:r>
                                <a:rPr kumimoji="1" lang="en-US" altLang="zh-CN" sz="2400" i="1">
                                  <a:solidFill>
                                    <a:schemeClr val="bg1"/>
                                  </a:solidFill>
                                  <a:latin typeface="Cambria Math" charset="0"/>
                                </a:rPr>
                                <m:t>𝑁</m:t>
                              </m:r>
                            </m:e>
                            <m:sub>
                              <m:r>
                                <a:rPr kumimoji="1" lang="en-US" altLang="zh-CN" sz="2400" i="1">
                                  <a:solidFill>
                                    <a:schemeClr val="bg1"/>
                                  </a:solidFill>
                                  <a:latin typeface="Cambria Math" charset="0"/>
                                </a:rPr>
                                <m:t>𝑙</m:t>
                              </m:r>
                              <m:r>
                                <a:rPr kumimoji="1" lang="en-US" altLang="zh-CN" sz="2400" i="1">
                                  <a:solidFill>
                                    <a:schemeClr val="bg1"/>
                                  </a:solidFill>
                                  <a:latin typeface="Cambria Math" charset="0"/>
                                </a:rPr>
                                <m:t>−1</m:t>
                              </m:r>
                            </m:sub>
                          </m:sSub>
                        </m:sup>
                        <m:e>
                          <m:sSubSup>
                            <m:sSubSupPr>
                              <m:ctrlPr>
                                <a:rPr kumimoji="1" lang="en-US" altLang="zh-CN" sz="2400" i="1">
                                  <a:solidFill>
                                    <a:schemeClr val="bg1"/>
                                  </a:solidFill>
                                  <a:latin typeface="Cambria Math" panose="02040503050406030204" pitchFamily="18" charset="0"/>
                                </a:rPr>
                              </m:ctrlPr>
                            </m:sSubSupPr>
                            <m:e>
                              <m:r>
                                <a:rPr kumimoji="1" lang="en-US" altLang="zh-CN" sz="2400" i="1">
                                  <a:solidFill>
                                    <a:schemeClr val="bg1"/>
                                  </a:solidFill>
                                  <a:latin typeface="Cambria Math" charset="0"/>
                                </a:rPr>
                                <m:t>𝑤</m:t>
                              </m:r>
                            </m:e>
                            <m:sub>
                              <m:r>
                                <a:rPr kumimoji="1" lang="en-US" altLang="zh-CN" sz="2400" i="1">
                                  <a:solidFill>
                                    <a:schemeClr val="bg1"/>
                                  </a:solidFill>
                                  <a:latin typeface="Cambria Math" charset="0"/>
                                </a:rPr>
                                <m:t>𝑖</m:t>
                              </m:r>
                              <m:r>
                                <a:rPr kumimoji="1" lang="en-US" altLang="zh-CN" sz="2400" b="0" i="1" smtClean="0">
                                  <a:solidFill>
                                    <a:schemeClr val="bg1"/>
                                  </a:solidFill>
                                  <a:latin typeface="Cambria Math" charset="0"/>
                                </a:rPr>
                                <m:t>,</m:t>
                              </m:r>
                              <m:r>
                                <a:rPr kumimoji="1" lang="en-US" altLang="zh-CN" sz="2400" i="1">
                                  <a:solidFill>
                                    <a:schemeClr val="bg1"/>
                                  </a:solidFill>
                                  <a:latin typeface="Cambria Math" charset="0"/>
                                </a:rPr>
                                <m:t>𝑗</m:t>
                              </m:r>
                            </m:sub>
                            <m:sup>
                              <m:d>
                                <m:dPr>
                                  <m:ctrlPr>
                                    <a:rPr kumimoji="1" lang="en-US" altLang="zh-CN" sz="2400" i="1">
                                      <a:solidFill>
                                        <a:schemeClr val="bg1"/>
                                      </a:solidFill>
                                      <a:latin typeface="Cambria Math" panose="02040503050406030204" pitchFamily="18" charset="0"/>
                                    </a:rPr>
                                  </m:ctrlPr>
                                </m:dPr>
                                <m:e>
                                  <m:r>
                                    <a:rPr kumimoji="1" lang="en-US" altLang="zh-CN" sz="2400" i="1">
                                      <a:solidFill>
                                        <a:schemeClr val="bg1"/>
                                      </a:solidFill>
                                      <a:latin typeface="Cambria Math" charset="0"/>
                                    </a:rPr>
                                    <m:t>𝑙</m:t>
                                  </m:r>
                                </m:e>
                              </m:d>
                            </m:sup>
                          </m:sSubSup>
                          <m:sSubSup>
                            <m:sSubSupPr>
                              <m:ctrlPr>
                                <a:rPr kumimoji="1" lang="en-US" altLang="zh-CN" sz="2400" i="1">
                                  <a:solidFill>
                                    <a:schemeClr val="bg1"/>
                                  </a:solidFill>
                                  <a:latin typeface="Cambria Math" panose="02040503050406030204" pitchFamily="18" charset="0"/>
                                </a:rPr>
                              </m:ctrlPr>
                            </m:sSubSupPr>
                            <m:e>
                              <m:r>
                                <a:rPr kumimoji="1" lang="en-US" altLang="zh-CN" sz="2400" i="1">
                                  <a:solidFill>
                                    <a:schemeClr val="bg1"/>
                                  </a:solidFill>
                                  <a:latin typeface="Cambria Math" charset="0"/>
                                </a:rPr>
                                <m:t>𝑎</m:t>
                              </m:r>
                            </m:e>
                            <m:sub>
                              <m:r>
                                <a:rPr kumimoji="1" lang="en-US" altLang="zh-CN" sz="2400" i="1">
                                  <a:solidFill>
                                    <a:schemeClr val="bg1"/>
                                  </a:solidFill>
                                  <a:latin typeface="Cambria Math" charset="0"/>
                                </a:rPr>
                                <m:t>𝑗</m:t>
                              </m:r>
                            </m:sub>
                            <m:sup>
                              <m:d>
                                <m:dPr>
                                  <m:ctrlPr>
                                    <a:rPr kumimoji="1" lang="en-US" altLang="zh-CN" sz="2400" i="1">
                                      <a:solidFill>
                                        <a:schemeClr val="bg1"/>
                                      </a:solidFill>
                                      <a:latin typeface="Cambria Math" panose="02040503050406030204" pitchFamily="18" charset="0"/>
                                    </a:rPr>
                                  </m:ctrlPr>
                                </m:dPr>
                                <m:e>
                                  <m:r>
                                    <a:rPr kumimoji="1" lang="en-US" altLang="zh-CN" sz="2400" i="1">
                                      <a:solidFill>
                                        <a:schemeClr val="bg1"/>
                                      </a:solidFill>
                                      <a:latin typeface="Cambria Math" charset="0"/>
                                    </a:rPr>
                                    <m:t>𝑙</m:t>
                                  </m:r>
                                  <m:r>
                                    <a:rPr kumimoji="1" lang="en-US" altLang="zh-CN" sz="2400" i="1">
                                      <a:solidFill>
                                        <a:schemeClr val="bg1"/>
                                      </a:solidFill>
                                      <a:latin typeface="Cambria Math" charset="0"/>
                                    </a:rPr>
                                    <m:t>−1</m:t>
                                  </m:r>
                                </m:e>
                              </m:d>
                            </m:sup>
                          </m:sSubSup>
                        </m:e>
                      </m:nary>
                      <m:r>
                        <a:rPr kumimoji="1" lang="en-US" altLang="zh-CN" sz="2400" i="1">
                          <a:solidFill>
                            <a:schemeClr val="bg1"/>
                          </a:solidFill>
                          <a:latin typeface="Cambria Math" charset="0"/>
                        </a:rPr>
                        <m:t>+</m:t>
                      </m:r>
                      <m:sSubSup>
                        <m:sSubSupPr>
                          <m:ctrlPr>
                            <a:rPr kumimoji="1" lang="en-US" altLang="zh-CN" sz="2400" i="1">
                              <a:solidFill>
                                <a:schemeClr val="bg1"/>
                              </a:solidFill>
                              <a:latin typeface="Cambria Math" panose="02040503050406030204" pitchFamily="18" charset="0"/>
                            </a:rPr>
                          </m:ctrlPr>
                        </m:sSubSupPr>
                        <m:e>
                          <m:r>
                            <a:rPr kumimoji="1" lang="en-US" altLang="zh-CN" sz="2400" i="1">
                              <a:solidFill>
                                <a:schemeClr val="bg1"/>
                              </a:solidFill>
                              <a:latin typeface="Cambria Math" charset="0"/>
                            </a:rPr>
                            <m:t>𝑏</m:t>
                          </m:r>
                        </m:e>
                        <m:sub>
                          <m:r>
                            <a:rPr kumimoji="1" lang="en-US" altLang="zh-CN" sz="2400" i="1">
                              <a:solidFill>
                                <a:schemeClr val="bg1"/>
                              </a:solidFill>
                              <a:latin typeface="Cambria Math" charset="0"/>
                            </a:rPr>
                            <m:t>𝑖</m:t>
                          </m:r>
                        </m:sub>
                        <m:sup>
                          <m:r>
                            <a:rPr kumimoji="1" lang="en-US" altLang="zh-CN" sz="2400" i="1">
                              <a:solidFill>
                                <a:schemeClr val="bg1"/>
                              </a:solidFill>
                              <a:latin typeface="Cambria Math" charset="0"/>
                            </a:rPr>
                            <m:t>(</m:t>
                          </m:r>
                          <m:r>
                            <a:rPr kumimoji="1" lang="en-US" altLang="zh-CN" sz="2400" i="1">
                              <a:solidFill>
                                <a:schemeClr val="bg1"/>
                              </a:solidFill>
                              <a:latin typeface="Cambria Math" charset="0"/>
                            </a:rPr>
                            <m:t>𝑙</m:t>
                          </m:r>
                          <m:r>
                            <a:rPr kumimoji="1" lang="en-US" altLang="zh-CN" sz="2400" i="1">
                              <a:solidFill>
                                <a:schemeClr val="bg1"/>
                              </a:solidFill>
                              <a:latin typeface="Cambria Math" charset="0"/>
                            </a:rPr>
                            <m:t>)</m:t>
                          </m:r>
                        </m:sup>
                      </m:sSubSup>
                    </m:oMath>
                  </m:oMathPara>
                </a14:m>
                <a:endParaRPr lang="zh-CN" altLang="en-US" sz="2400" dirty="0">
                  <a:solidFill>
                    <a:schemeClr val="bg1"/>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7650625" y="25552"/>
                <a:ext cx="4177490" cy="890052"/>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69"/>
              <p:cNvSpPr txBox="1"/>
              <p:nvPr/>
            </p:nvSpPr>
            <p:spPr>
              <a:xfrm>
                <a:off x="3039083" y="2549567"/>
                <a:ext cx="1690990"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4" name="文字方塊 69"/>
              <p:cNvSpPr txBox="1">
                <a:spLocks noRot="1" noChangeAspect="1" noMove="1" noResize="1" noEditPoints="1" noAdjustHandles="1" noChangeArrowheads="1" noChangeShapeType="1" noTextEdit="1"/>
              </p:cNvSpPr>
              <p:nvPr/>
            </p:nvSpPr>
            <p:spPr>
              <a:xfrm>
                <a:off x="3039083" y="2549567"/>
                <a:ext cx="1690990" cy="461665"/>
              </a:xfrm>
              <a:prstGeom prst="rect">
                <a:avLst/>
              </a:prstGeom>
              <a:blipFill rotWithShape="0">
                <a:blip r:embed="rId32"/>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8"/>
              <p:cNvSpPr txBox="1"/>
              <p:nvPr/>
            </p:nvSpPr>
            <p:spPr>
              <a:xfrm>
                <a:off x="1304103" y="2587337"/>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5" name="文字方塊 78"/>
              <p:cNvSpPr txBox="1">
                <a:spLocks noRot="1" noChangeAspect="1" noMove="1" noResize="1" noEditPoints="1" noAdjustHandles="1" noChangeArrowheads="1" noChangeShapeType="1" noTextEdit="1"/>
              </p:cNvSpPr>
              <p:nvPr/>
            </p:nvSpPr>
            <p:spPr>
              <a:xfrm>
                <a:off x="1304103" y="2587337"/>
                <a:ext cx="1526378" cy="461665"/>
              </a:xfrm>
              <a:prstGeom prst="rect">
                <a:avLst/>
              </a:prstGeom>
              <a:blipFill rotWithShape="0">
                <a:blip r:embed="rId33"/>
                <a:stretch>
                  <a:fillRect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413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 81"/>
          <p:cNvGrpSpPr/>
          <p:nvPr/>
        </p:nvGrpSpPr>
        <p:grpSpPr>
          <a:xfrm>
            <a:off x="1339483" y="3468135"/>
            <a:ext cx="865893" cy="2629193"/>
            <a:chOff x="4799201" y="1458291"/>
            <a:chExt cx="584194" cy="2629193"/>
          </a:xfrm>
        </p:grpSpPr>
        <p:sp>
          <p:nvSpPr>
            <p:cNvPr id="86" name="矩形 85"/>
            <p:cNvSpPr/>
            <p:nvPr/>
          </p:nvSpPr>
          <p:spPr>
            <a:xfrm>
              <a:off x="4799201" y="1458291"/>
              <a:ext cx="452665"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5"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0" name="文本框 89"/>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0" name="文本框 89"/>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92" name="文本框 91"/>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6"/>
                <a:stretch>
                  <a:fillRect/>
                </a:stretch>
              </a:blipFill>
            </p:spPr>
            <p:txBody>
              <a:bodyPr/>
              <a:lstStyle/>
              <a:p>
                <a:r>
                  <a:rPr lang="zh-CN" altLang="en-US">
                    <a:noFill/>
                  </a:rPr>
                  <a:t> </a:t>
                </a:r>
              </a:p>
            </p:txBody>
          </p:sp>
        </mc:Fallback>
      </mc:AlternateContent>
      <p:grpSp>
        <p:nvGrpSpPr>
          <p:cNvPr id="95" name="组 94"/>
          <p:cNvGrpSpPr/>
          <p:nvPr/>
        </p:nvGrpSpPr>
        <p:grpSpPr>
          <a:xfrm>
            <a:off x="2890315" y="3574707"/>
            <a:ext cx="1099108" cy="2522622"/>
            <a:chOff x="4860175" y="1557069"/>
            <a:chExt cx="523220" cy="2676311"/>
          </a:xfrm>
        </p:grpSpPr>
        <p:sp>
          <p:nvSpPr>
            <p:cNvPr id="99" name="矩形 98"/>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1"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96" name="文本框 95"/>
              <p:cNvSpPr txBox="1"/>
              <p:nvPr/>
            </p:nvSpPr>
            <p:spPr>
              <a:xfrm>
                <a:off x="3212625" y="3646388"/>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6" name="文本框 95"/>
              <p:cNvSpPr txBox="1">
                <a:spLocks noRot="1" noChangeAspect="1" noMove="1" noResize="1" noEditPoints="1" noAdjustHandles="1" noChangeArrowheads="1" noChangeShapeType="1" noTextEdit="1"/>
              </p:cNvSpPr>
              <p:nvPr/>
            </p:nvSpPr>
            <p:spPr>
              <a:xfrm>
                <a:off x="3212625" y="3646388"/>
                <a:ext cx="500757" cy="461280"/>
              </a:xfrm>
              <a:prstGeom prst="rect">
                <a:avLst/>
              </a:prstGeom>
              <a:blipFill rotWithShape="0">
                <a:blip r:embed="rId7"/>
                <a:stretch>
                  <a:fillRect r="-463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3160786" y="4546614"/>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3160786" y="4546614"/>
                <a:ext cx="500757" cy="461665"/>
              </a:xfrm>
              <a:prstGeom prst="rect">
                <a:avLst/>
              </a:prstGeom>
              <a:blipFill rotWithShape="0">
                <a:blip r:embed="rId8"/>
                <a:stretch>
                  <a:fillRect r="-451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橢圓 35"/>
              <p:cNvSpPr/>
              <p:nvPr/>
            </p:nvSpPr>
            <p:spPr>
              <a:xfrm>
                <a:off x="3469928" y="5137378"/>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𝑘</m:t>
                      </m:r>
                    </m:oMath>
                  </m:oMathPara>
                </a14:m>
                <a:endParaRPr lang="zh-TW" altLang="en-US" sz="2400" dirty="0"/>
              </a:p>
            </p:txBody>
          </p:sp>
        </mc:Choice>
        <mc:Fallback xmlns="">
          <p:sp>
            <p:nvSpPr>
              <p:cNvPr id="71" name="橢圓 35"/>
              <p:cNvSpPr>
                <a:spLocks noRot="1" noChangeAspect="1" noMove="1" noResize="1" noEditPoints="1" noAdjustHandles="1" noChangeArrowheads="1" noChangeShapeType="1" noTextEdit="1"/>
              </p:cNvSpPr>
              <p:nvPr/>
            </p:nvSpPr>
            <p:spPr>
              <a:xfrm>
                <a:off x="3469928" y="5137378"/>
                <a:ext cx="677184" cy="646000"/>
              </a:xfrm>
              <a:prstGeom prst="ellipse">
                <a:avLst/>
              </a:prstGeom>
              <a:blipFill rotWithShape="0">
                <a:blip r:embed="rId9"/>
                <a:stretch>
                  <a:fillRect/>
                </a:stretch>
              </a:blipFill>
              <a:ln>
                <a:solidFill>
                  <a:srgbClr val="C2ECBB"/>
                </a:solidFill>
              </a:ln>
            </p:spPr>
            <p:txBody>
              <a:bodyPr/>
              <a:lstStyle/>
              <a:p>
                <a:r>
                  <a:rPr lang="zh-CN" altLang="en-US">
                    <a:noFill/>
                  </a:rPr>
                  <a:t> </a:t>
                </a:r>
              </a:p>
            </p:txBody>
          </p:sp>
        </mc:Fallback>
      </mc:AlternateContent>
      <p:sp>
        <p:nvSpPr>
          <p:cNvPr id="70" name="橢圓 35"/>
          <p:cNvSpPr/>
          <p:nvPr/>
        </p:nvSpPr>
        <p:spPr>
          <a:xfrm>
            <a:off x="3464464" y="3058024"/>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panose="02040503050406030204" pitchFamily="18"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panose="02040503050406030204" pitchFamily="18"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10"/>
                <a:stretch>
                  <a:fillRect/>
                </a:stretch>
              </a:blipFill>
            </p:spPr>
            <p:txBody>
              <a:bodyPr/>
              <a:lstStyle/>
              <a:p>
                <a:r>
                  <a:rPr lang="zh-CN" altLang="en-US">
                    <a:noFill/>
                  </a:rPr>
                  <a:t> </a:t>
                </a:r>
              </a:p>
            </p:txBody>
          </p:sp>
        </mc:Fallback>
      </mc:AlternateContent>
      <p:sp>
        <p:nvSpPr>
          <p:cNvPr id="15" name="橢圓 35"/>
          <p:cNvSpPr/>
          <p:nvPr/>
        </p:nvSpPr>
        <p:spPr>
          <a:xfrm>
            <a:off x="1681062" y="3102563"/>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36"/>
          <p:cNvSpPr/>
          <p:nvPr/>
        </p:nvSpPr>
        <p:spPr>
          <a:xfrm>
            <a:off x="1673964" y="3952556"/>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37"/>
          <p:cNvSpPr/>
          <p:nvPr/>
        </p:nvSpPr>
        <p:spPr>
          <a:xfrm>
            <a:off x="1682697" y="5156234"/>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文字方塊 38"/>
          <p:cNvSpPr txBox="1"/>
          <p:nvPr/>
        </p:nvSpPr>
        <p:spPr>
          <a:xfrm rot="5400000">
            <a:off x="1725214" y="5757213"/>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9" name="文字方塊 39"/>
          <p:cNvSpPr txBox="1"/>
          <p:nvPr/>
        </p:nvSpPr>
        <p:spPr>
          <a:xfrm rot="5400000">
            <a:off x="1718073" y="4591088"/>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20" name="Object 12"/>
          <p:cNvGraphicFramePr>
            <a:graphicFrameLocks noChangeAspect="1"/>
          </p:cNvGraphicFramePr>
          <p:nvPr/>
        </p:nvGraphicFramePr>
        <p:xfrm>
          <a:off x="1917332" y="3212947"/>
          <a:ext cx="224684" cy="396523"/>
        </p:xfrm>
        <a:graphic>
          <a:graphicData uri="http://schemas.openxmlformats.org/presentationml/2006/ole">
            <mc:AlternateContent xmlns:mc="http://schemas.openxmlformats.org/markup-compatibility/2006">
              <mc:Choice xmlns:v="urn:schemas-microsoft-com:vml" Requires="v">
                <p:oleObj name="方程式" r:id="rId11" imgW="88560" imgH="164880" progId="Equation.3">
                  <p:embed/>
                </p:oleObj>
              </mc:Choice>
              <mc:Fallback>
                <p:oleObj name="方程式" r:id="rId11" imgW="88560" imgH="164880" progId="Equation.3">
                  <p:embed/>
                  <p:pic>
                    <p:nvPicPr>
                      <p:cNvPr id="0" name=""/>
                      <p:cNvPicPr>
                        <a:picLocks noChangeAspect="1" noChangeArrowheads="1"/>
                      </p:cNvPicPr>
                      <p:nvPr/>
                    </p:nvPicPr>
                    <p:blipFill>
                      <a:blip r:embed="rId12"/>
                      <a:srcRect/>
                      <a:stretch>
                        <a:fillRect/>
                      </a:stretch>
                    </p:blipFill>
                    <p:spPr bwMode="auto">
                      <a:xfrm>
                        <a:off x="1917332" y="3212947"/>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nvGraphicFramePr>
        <p:xfrm>
          <a:off x="1878320" y="4058525"/>
          <a:ext cx="320174" cy="396523"/>
        </p:xfrm>
        <a:graphic>
          <a:graphicData uri="http://schemas.openxmlformats.org/presentationml/2006/ole">
            <mc:AlternateContent xmlns:mc="http://schemas.openxmlformats.org/markup-compatibility/2006">
              <mc:Choice xmlns:v="urn:schemas-microsoft-com:vml" Requires="v">
                <p:oleObj name="方程式" r:id="rId13" imgW="126720" imgH="164880" progId="Equation.3">
                  <p:embed/>
                </p:oleObj>
              </mc:Choice>
              <mc:Fallback>
                <p:oleObj name="方程式" r:id="rId13" imgW="126720" imgH="164880" progId="Equation.3">
                  <p:embed/>
                  <p:pic>
                    <p:nvPicPr>
                      <p:cNvPr id="0" name=""/>
                      <p:cNvPicPr>
                        <a:picLocks noChangeAspect="1" noChangeArrowheads="1"/>
                      </p:cNvPicPr>
                      <p:nvPr/>
                    </p:nvPicPr>
                    <p:blipFill>
                      <a:blip r:embed="rId14"/>
                      <a:srcRect/>
                      <a:stretch>
                        <a:fillRect/>
                      </a:stretch>
                    </p:blipFill>
                    <p:spPr bwMode="auto">
                      <a:xfrm>
                        <a:off x="1878320" y="4058525"/>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nvGraphicFramePr>
        <p:xfrm>
          <a:off x="1909787" y="5319819"/>
          <a:ext cx="224683" cy="394736"/>
        </p:xfrm>
        <a:graphic>
          <a:graphicData uri="http://schemas.openxmlformats.org/presentationml/2006/ole">
            <mc:AlternateContent xmlns:mc="http://schemas.openxmlformats.org/markup-compatibility/2006">
              <mc:Choice xmlns:v="urn:schemas-microsoft-com:vml" Requires="v">
                <p:oleObj name="方程式" r:id="rId15" imgW="88560" imgH="164880" progId="Equation.3">
                  <p:embed/>
                </p:oleObj>
              </mc:Choice>
              <mc:Fallback>
                <p:oleObj name="方程式" r:id="rId15" imgW="88560" imgH="164880" progId="Equation.3">
                  <p:embed/>
                  <p:pic>
                    <p:nvPicPr>
                      <p:cNvPr id="0" name=""/>
                      <p:cNvPicPr>
                        <a:picLocks noChangeAspect="1" noChangeArrowheads="1"/>
                      </p:cNvPicPr>
                      <p:nvPr/>
                    </p:nvPicPr>
                    <p:blipFill>
                      <a:blip r:embed="rId16"/>
                      <a:srcRect/>
                      <a:stretch>
                        <a:fillRect/>
                      </a:stretch>
                    </p:blipFill>
                    <p:spPr bwMode="auto">
                      <a:xfrm>
                        <a:off x="1909787" y="5319819"/>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组 47"/>
          <p:cNvGrpSpPr/>
          <p:nvPr/>
        </p:nvGrpSpPr>
        <p:grpSpPr>
          <a:xfrm>
            <a:off x="1140455" y="1024085"/>
            <a:ext cx="3500084" cy="1045286"/>
            <a:chOff x="5696078" y="3738318"/>
            <a:chExt cx="3500084" cy="1045286"/>
          </a:xfrm>
        </p:grpSpPr>
        <mc:AlternateContent xmlns:mc="http://schemas.openxmlformats.org/markup-compatibility/2006" xmlns:a14="http://schemas.microsoft.com/office/drawing/2010/main">
          <mc:Choice Requires="a14">
            <p:sp>
              <p:nvSpPr>
                <p:cNvPr id="49" name="文本框 48"/>
                <p:cNvSpPr txBox="1"/>
                <p:nvPr/>
              </p:nvSpPr>
              <p:spPr>
                <a:xfrm>
                  <a:off x="5696078" y="3738318"/>
                  <a:ext cx="2552943"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r>
                          <a:rPr kumimoji="1" lang="en-US" altLang="zh-CN" sz="2400" b="0" i="1" smtClean="0">
                            <a:latin typeface="Cambria Math" charset="0"/>
                            <a:ea typeface="Cambria Math" charset="0"/>
                            <a:cs typeface="Cambria Math" charset="0"/>
                          </a:rPr>
                          <m:t>=</m:t>
                        </m:r>
                        <m:f>
                          <m:fPr>
                            <m:ctrlPr>
                              <a:rPr kumimoji="1" lang="mr-IN" altLang="zh-CN" sz="2400" b="0" i="1" smtClean="0">
                                <a:latin typeface="Cambria Math" panose="02040503050406030204" pitchFamily="18" charset="0"/>
                                <a:ea typeface="Cambria Math" charset="0"/>
                                <a:cs typeface="Cambria Math" charset="0"/>
                              </a:rPr>
                            </m:ctrlPr>
                          </m:fPr>
                          <m:num>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num>
                          <m:den>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𝑤</m:t>
                                </m:r>
                              </m:e>
                              <m:sub>
                                <m:r>
                                  <a:rPr kumimoji="1" lang="en-US" altLang="zh-CN" sz="2400" i="1">
                                    <a:latin typeface="Cambria Math" charset="0"/>
                                    <a:ea typeface="Cambria Math" charset="0"/>
                                    <a:cs typeface="Cambria Math" charset="0"/>
                                  </a:rPr>
                                  <m:t>𝑖</m:t>
                                </m:r>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𝑗</m:t>
                                </m:r>
                              </m:sub>
                              <m:sup>
                                <m:r>
                                  <a:rPr kumimoji="1" lang="en-US" altLang="zh-CN" sz="2400" b="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m:t>
                                </m:r>
                              </m:sup>
                            </m:sSubSup>
                          </m:den>
                        </m:f>
                        <m:f>
                          <m:fPr>
                            <m:ctrlPr>
                              <a:rPr kumimoji="1" lang="mr-IN" altLang="zh-CN" sz="2400" b="0" i="1" smtClean="0">
                                <a:latin typeface="Cambria Math" panose="02040503050406030204" pitchFamily="18" charset="0"/>
                                <a:ea typeface="Cambria Math" charset="0"/>
                                <a:cs typeface="Cambria Math" charset="0"/>
                              </a:rPr>
                            </m:ctrlPr>
                          </m:fPr>
                          <m:num>
                            <m:r>
                              <a:rPr kumimoji="1" lang="mr-IN"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den>
                        </m:f>
                      </m:oMath>
                    </m:oMathPara>
                  </a14:m>
                  <a:endParaRPr kumimoji="1" lang="zh-CN" altLang="en-US" sz="2400" dirty="0">
                    <a:latin typeface="Cambria Math" charset="0"/>
                    <a:ea typeface="Cambria Math" charset="0"/>
                    <a:cs typeface="Cambria Math"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5696078" y="3738318"/>
                  <a:ext cx="2552943" cy="1045286"/>
                </a:xfrm>
                <a:prstGeom prst="rect">
                  <a:avLst/>
                </a:prstGeom>
                <a:blipFill rotWithShape="0">
                  <a:blip r:embed="rId17"/>
                  <a:stretch>
                    <a:fillRect/>
                  </a:stretch>
                </a:blipFill>
              </p:spPr>
              <p:txBody>
                <a:bodyPr/>
                <a:lstStyle/>
                <a:p>
                  <a:r>
                    <a:rPr lang="zh-CN" altLang="en-US">
                      <a:noFill/>
                    </a:rPr>
                    <a:t> </a:t>
                  </a:r>
                </a:p>
              </p:txBody>
            </p:sp>
          </mc:Fallback>
        </mc:AlternateContent>
        <p:sp>
          <p:nvSpPr>
            <p:cNvPr id="50" name="矩形 49"/>
            <p:cNvSpPr/>
            <p:nvPr/>
          </p:nvSpPr>
          <p:spPr bwMode="auto">
            <a:xfrm>
              <a:off x="7550726" y="3784583"/>
              <a:ext cx="670585" cy="999021"/>
            </a:xfrm>
            <a:prstGeom prst="rect">
              <a:avLst/>
            </a:prstGeom>
            <a:no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cxnSp>
          <p:nvCxnSpPr>
            <p:cNvPr id="51" name="直线箭头连接符 50"/>
            <p:cNvCxnSpPr/>
            <p:nvPr/>
          </p:nvCxnSpPr>
          <p:spPr bwMode="auto">
            <a:xfrm>
              <a:off x="8249021" y="4260961"/>
              <a:ext cx="382361" cy="0"/>
            </a:xfrm>
            <a:prstGeom prst="straightConnector1">
              <a:avLst/>
            </a:prstGeom>
            <a:solidFill>
              <a:schemeClr val="accent1"/>
            </a:solidFill>
            <a:ln w="28575" cap="flat" cmpd="sng" algn="ctr">
              <a:solidFill>
                <a:srgbClr val="92D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文本框 51"/>
                <p:cNvSpPr txBox="1"/>
                <p:nvPr/>
              </p:nvSpPr>
              <p:spPr>
                <a:xfrm>
                  <a:off x="8659092" y="3988523"/>
                  <a:ext cx="537070"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659092" y="3988523"/>
                  <a:ext cx="537070" cy="470129"/>
                </a:xfrm>
                <a:prstGeom prst="rect">
                  <a:avLst/>
                </a:prstGeom>
                <a:blipFill rotWithShape="0">
                  <a:blip r:embed="rId18"/>
                  <a:stretch>
                    <a:fillRect/>
                  </a:stretch>
                </a:blipFill>
              </p:spPr>
              <p:txBody>
                <a:bodyPr/>
                <a:lstStyle/>
                <a:p>
                  <a:r>
                    <a:rPr lang="zh-CN" altLang="en-US">
                      <a:noFill/>
                    </a:rPr>
                    <a:t> </a:t>
                  </a:r>
                </a:p>
              </p:txBody>
            </p:sp>
          </mc:Fallback>
        </mc:AlternateContent>
      </p:grpSp>
      <p:sp>
        <p:nvSpPr>
          <p:cNvPr id="55" name="橢圓 36"/>
          <p:cNvSpPr/>
          <p:nvPr/>
        </p:nvSpPr>
        <p:spPr>
          <a:xfrm>
            <a:off x="3447346" y="3938702"/>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文字方塊 39"/>
          <p:cNvSpPr txBox="1"/>
          <p:nvPr/>
        </p:nvSpPr>
        <p:spPr>
          <a:xfrm rot="5400000">
            <a:off x="3491455" y="4577234"/>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57" name="Object 12"/>
          <p:cNvGraphicFramePr>
            <a:graphicFrameLocks noChangeAspect="1"/>
          </p:cNvGraphicFramePr>
          <p:nvPr/>
        </p:nvGraphicFramePr>
        <p:xfrm>
          <a:off x="3690714" y="3199093"/>
          <a:ext cx="224684" cy="396523"/>
        </p:xfrm>
        <a:graphic>
          <a:graphicData uri="http://schemas.openxmlformats.org/presentationml/2006/ole">
            <mc:AlternateContent xmlns:mc="http://schemas.openxmlformats.org/markup-compatibility/2006">
              <mc:Choice xmlns:v="urn:schemas-microsoft-com:vml" Requires="v">
                <p:oleObj name="方程式" r:id="rId19" imgW="88560" imgH="164880" progId="Equation.3">
                  <p:embed/>
                </p:oleObj>
              </mc:Choice>
              <mc:Fallback>
                <p:oleObj name="方程式" r:id="rId19" imgW="88560" imgH="164880" progId="Equation.3">
                  <p:embed/>
                  <p:pic>
                    <p:nvPicPr>
                      <p:cNvPr id="0" name=""/>
                      <p:cNvPicPr>
                        <a:picLocks noChangeAspect="1" noChangeArrowheads="1"/>
                      </p:cNvPicPr>
                      <p:nvPr/>
                    </p:nvPicPr>
                    <p:blipFill>
                      <a:blip r:embed="rId12"/>
                      <a:srcRect/>
                      <a:stretch>
                        <a:fillRect/>
                      </a:stretch>
                    </p:blipFill>
                    <p:spPr bwMode="auto">
                      <a:xfrm>
                        <a:off x="3690714" y="3199093"/>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nvGraphicFramePr>
        <p:xfrm>
          <a:off x="3651702" y="4044671"/>
          <a:ext cx="320174" cy="396523"/>
        </p:xfrm>
        <a:graphic>
          <a:graphicData uri="http://schemas.openxmlformats.org/presentationml/2006/ole">
            <mc:AlternateContent xmlns:mc="http://schemas.openxmlformats.org/markup-compatibility/2006">
              <mc:Choice xmlns:v="urn:schemas-microsoft-com:vml" Requires="v">
                <p:oleObj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14"/>
                      <a:srcRect/>
                      <a:stretch>
                        <a:fillRect/>
                      </a:stretch>
                    </p:blipFill>
                    <p:spPr bwMode="auto">
                      <a:xfrm>
                        <a:off x="3651702" y="4044671"/>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0" name="直線單箭頭接點 43"/>
          <p:cNvCxnSpPr/>
          <p:nvPr/>
        </p:nvCxnSpPr>
        <p:spPr>
          <a:xfrm flipV="1">
            <a:off x="2375365" y="5465380"/>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6"/>
          <p:cNvCxnSpPr/>
          <p:nvPr/>
        </p:nvCxnSpPr>
        <p:spPr>
          <a:xfrm>
            <a:off x="2346231" y="4261702"/>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47"/>
          <p:cNvCxnSpPr/>
          <p:nvPr/>
        </p:nvCxnSpPr>
        <p:spPr>
          <a:xfrm>
            <a:off x="2353329" y="3411709"/>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8"/>
          <p:cNvCxnSpPr/>
          <p:nvPr/>
        </p:nvCxnSpPr>
        <p:spPr>
          <a:xfrm flipV="1">
            <a:off x="2354964" y="4261702"/>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9"/>
          <p:cNvCxnSpPr/>
          <p:nvPr/>
        </p:nvCxnSpPr>
        <p:spPr>
          <a:xfrm flipV="1">
            <a:off x="2354964" y="3411709"/>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50"/>
          <p:cNvCxnSpPr/>
          <p:nvPr/>
        </p:nvCxnSpPr>
        <p:spPr>
          <a:xfrm>
            <a:off x="2346231" y="4261702"/>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51"/>
          <p:cNvCxnSpPr/>
          <p:nvPr/>
        </p:nvCxnSpPr>
        <p:spPr>
          <a:xfrm flipV="1">
            <a:off x="2346231" y="3411709"/>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52"/>
          <p:cNvCxnSpPr/>
          <p:nvPr/>
        </p:nvCxnSpPr>
        <p:spPr>
          <a:xfrm>
            <a:off x="2353329" y="3411709"/>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53"/>
          <p:cNvCxnSpPr/>
          <p:nvPr/>
        </p:nvCxnSpPr>
        <p:spPr>
          <a:xfrm>
            <a:off x="2353329" y="3411709"/>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p:cNvSpPr txBox="1"/>
              <p:nvPr/>
            </p:nvSpPr>
            <p:spPr>
              <a:xfrm>
                <a:off x="3047725" y="5598726"/>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98" name="文本框 97"/>
              <p:cNvSpPr txBox="1">
                <a:spLocks noRot="1" noChangeAspect="1" noMove="1" noResize="1" noEditPoints="1" noAdjustHandles="1" noChangeArrowheads="1" noChangeShapeType="1" noTextEdit="1"/>
              </p:cNvSpPr>
              <p:nvPr/>
            </p:nvSpPr>
            <p:spPr>
              <a:xfrm>
                <a:off x="3047725" y="5598726"/>
                <a:ext cx="500757" cy="478016"/>
              </a:xfrm>
              <a:prstGeom prst="rect">
                <a:avLst/>
              </a:prstGeom>
              <a:blipFill rotWithShape="0">
                <a:blip r:embed="rId21"/>
                <a:stretch>
                  <a:fillRect r="-46341"/>
                </a:stretch>
              </a:blipFill>
            </p:spPr>
            <p:txBody>
              <a:bodyPr/>
              <a:lstStyle/>
              <a:p>
                <a:r>
                  <a:rPr lang="zh-CN" altLang="en-US">
                    <a:noFill/>
                  </a:rPr>
                  <a:t> </a:t>
                </a:r>
              </a:p>
            </p:txBody>
          </p:sp>
        </mc:Fallback>
      </mc:AlternateContent>
      <p:sp>
        <p:nvSpPr>
          <p:cNvPr id="102" name="文字方塊 29"/>
          <p:cNvSpPr txBox="1"/>
          <p:nvPr/>
        </p:nvSpPr>
        <p:spPr>
          <a:xfrm rot="5400000">
            <a:off x="3436161" y="5794695"/>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121" name="文字方塊 29"/>
          <p:cNvSpPr txBox="1"/>
          <p:nvPr/>
        </p:nvSpPr>
        <p:spPr>
          <a:xfrm rot="5400000">
            <a:off x="7954858" y="5879134"/>
            <a:ext cx="865511" cy="523220"/>
          </a:xfrm>
          <a:prstGeom prst="rect">
            <a:avLst/>
          </a:prstGeom>
          <a:noFill/>
        </p:spPr>
        <p:txBody>
          <a:bodyPr wrap="square" rtlCol="0">
            <a:spAutoFit/>
          </a:bodyPr>
          <a:lstStyle/>
          <a:p>
            <a:pPr algn="ctr"/>
            <a:endParaRPr lang="zh-TW" altLang="en-US" sz="2800" dirty="0"/>
          </a:p>
        </p:txBody>
      </p:sp>
      <mc:AlternateContent xmlns:mc="http://schemas.openxmlformats.org/markup-compatibility/2006" xmlns:a14="http://schemas.microsoft.com/office/drawing/2010/main">
        <mc:Choice Requires="a14">
          <p:sp>
            <p:nvSpPr>
              <p:cNvPr id="11" name="矩形 10"/>
              <p:cNvSpPr/>
              <p:nvPr/>
            </p:nvSpPr>
            <p:spPr>
              <a:xfrm>
                <a:off x="5548046" y="1274290"/>
                <a:ext cx="41909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sSup>
                            <m:sSupPr>
                              <m:ctrlPr>
                                <a:rPr kumimoji="1" lang="en-US" altLang="zh-CN" sz="2400" i="1">
                                  <a:latin typeface="Cambria Math" panose="02040503050406030204" pitchFamily="18" charset="0"/>
                                  <a:ea typeface="Cambria Math" charset="0"/>
                                  <a:cs typeface="Cambria Math"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ea typeface="Cambria Math" charset="0"/>
                                  <a:cs typeface="Cambria Math" charset="0"/>
                                </a:rPr>
                                <m:t>′</m:t>
                              </m:r>
                            </m:sup>
                          </m:s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nary>
                        <m:naryPr>
                          <m:chr m:val="∑"/>
                          <m:supHide m:val="on"/>
                          <m:ctrlPr>
                            <a:rPr lang="en-US" altLang="zh-CN" sz="2400" i="1" spc="-20" dirty="0">
                              <a:latin typeface="Cambria Math" panose="02040503050406030204" pitchFamily="18" charset="0"/>
                              <a:ea typeface="Cambria Math" charset="0"/>
                              <a:cs typeface="Cambria Math" charset="0"/>
                            </a:rPr>
                          </m:ctrlPr>
                        </m:naryPr>
                        <m:sub>
                          <m:r>
                            <a:rPr lang="en-US" altLang="zh-CN" sz="2400" b="0" i="1" spc="-20" dirty="0" smtClean="0">
                              <a:latin typeface="Cambria Math" charset="0"/>
                              <a:ea typeface="Cambria Math" charset="0"/>
                              <a:cs typeface="Cambria Math" charset="0"/>
                            </a:rPr>
                            <m:t>𝑘</m:t>
                          </m:r>
                        </m:sub>
                        <m:sup/>
                        <m:e>
                          <m:sSubSup>
                            <m:sSubSupPr>
                              <m:ctrlPr>
                                <a:rPr lang="en-US" altLang="zh-CN" sz="2400" i="1" spc="-20" dirty="0">
                                  <a:latin typeface="Cambria Math" panose="02040503050406030204" pitchFamily="18" charset="0"/>
                                  <a:ea typeface="Cambria Math" charset="0"/>
                                  <a:cs typeface="Cambria Math" charset="0"/>
                                </a:rPr>
                              </m:ctrlPr>
                            </m:sSubSupPr>
                            <m:e>
                              <m:r>
                                <a:rPr lang="en-US" altLang="zh-CN" sz="2400" i="1" spc="-20" dirty="0">
                                  <a:latin typeface="Cambria Math" charset="0"/>
                                  <a:ea typeface="Cambria Math" charset="0"/>
                                  <a:cs typeface="Cambria Math" charset="0"/>
                                </a:rPr>
                                <m:t>𝑤</m:t>
                              </m:r>
                            </m:e>
                            <m:sub>
                              <m:r>
                                <a:rPr lang="en-US" altLang="zh-CN" sz="2400" i="1" spc="-20" dirty="0">
                                  <a:latin typeface="Cambria Math" charset="0"/>
                                  <a:ea typeface="Cambria Math" charset="0"/>
                                  <a:cs typeface="Cambria Math" charset="0"/>
                                </a:rPr>
                                <m:t>𝑘</m:t>
                              </m:r>
                              <m:r>
                                <a:rPr lang="en-US" altLang="zh-CN" sz="2400" b="0" i="1" spc="-20" dirty="0" smtClean="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+1)</m:t>
                              </m:r>
                            </m:sup>
                          </m:sSubSup>
                          <m:sSubSup>
                            <m:sSubSupPr>
                              <m:ctrlPr>
                                <a:rPr lang="en-US" altLang="zh-CN" sz="2400" i="1" spc="-20" dirty="0">
                                  <a:latin typeface="Cambria Math" panose="02040503050406030204" pitchFamily="18" charset="0"/>
                                  <a:ea typeface="Cambria Math" charset="0"/>
                                  <a:cs typeface="Cambria Math" charset="0"/>
                                </a:rPr>
                              </m:ctrlPr>
                            </m:sSubSupPr>
                            <m:e>
                              <m:r>
                                <a:rPr lang="en-US" altLang="zh-CN" sz="2400" i="1" spc="-20" dirty="0" smtClean="0">
                                  <a:latin typeface="Cambria Math" charset="0"/>
                                  <a:ea typeface="Cambria Math" charset="0"/>
                                  <a:cs typeface="Cambria Math" charset="0"/>
                                </a:rPr>
                                <m:t>𝛿</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e>
                      </m:nary>
                    </m:oMath>
                  </m:oMathPara>
                </a14:m>
                <a:endParaRPr kumimoji="1"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548046" y="1274290"/>
                <a:ext cx="4190955" cy="988540"/>
              </a:xfrm>
              <a:prstGeom prst="rect">
                <a:avLst/>
              </a:prstGeom>
              <a:blipFill rotWithShape="0">
                <a:blip r:embed="rId22"/>
                <a:stretch>
                  <a:fillRect/>
                </a:stretch>
              </a:blipFill>
            </p:spPr>
            <p:txBody>
              <a:bodyPr/>
              <a:lstStyle/>
              <a:p>
                <a:r>
                  <a:rPr lang="zh-CN" altLang="en-US">
                    <a:noFill/>
                  </a:rPr>
                  <a:t> </a:t>
                </a:r>
              </a:p>
            </p:txBody>
          </p:sp>
        </mc:Fallback>
      </mc:AlternateContent>
      <p:sp>
        <p:nvSpPr>
          <p:cNvPr id="75" name="object 15"/>
          <p:cNvSpPr/>
          <p:nvPr/>
        </p:nvSpPr>
        <p:spPr>
          <a:xfrm>
            <a:off x="6244727" y="5373208"/>
            <a:ext cx="305435" cy="86995"/>
          </a:xfrm>
          <a:custGeom>
            <a:avLst/>
            <a:gdLst/>
            <a:ahLst/>
            <a:cxnLst/>
            <a:rect l="l" t="t" r="r" b="b"/>
            <a:pathLst>
              <a:path w="305435" h="86995">
                <a:moveTo>
                  <a:pt x="86867" y="0"/>
                </a:moveTo>
                <a:lnTo>
                  <a:pt x="0" y="43433"/>
                </a:lnTo>
                <a:lnTo>
                  <a:pt x="86867" y="86867"/>
                </a:lnTo>
                <a:lnTo>
                  <a:pt x="86867" y="57911"/>
                </a:lnTo>
                <a:lnTo>
                  <a:pt x="72389" y="57911"/>
                </a:lnTo>
                <a:lnTo>
                  <a:pt x="72389" y="28955"/>
                </a:lnTo>
                <a:lnTo>
                  <a:pt x="86867" y="28955"/>
                </a:lnTo>
                <a:lnTo>
                  <a:pt x="86867" y="0"/>
                </a:lnTo>
                <a:close/>
              </a:path>
              <a:path w="305435" h="86995">
                <a:moveTo>
                  <a:pt x="86867" y="28955"/>
                </a:moveTo>
                <a:lnTo>
                  <a:pt x="72389" y="28955"/>
                </a:lnTo>
                <a:lnTo>
                  <a:pt x="72389" y="57911"/>
                </a:lnTo>
                <a:lnTo>
                  <a:pt x="86867" y="57911"/>
                </a:lnTo>
                <a:lnTo>
                  <a:pt x="86867" y="28955"/>
                </a:lnTo>
                <a:close/>
              </a:path>
              <a:path w="305435" h="86995">
                <a:moveTo>
                  <a:pt x="305435" y="28955"/>
                </a:moveTo>
                <a:lnTo>
                  <a:pt x="86867" y="28955"/>
                </a:lnTo>
                <a:lnTo>
                  <a:pt x="86867" y="57911"/>
                </a:lnTo>
                <a:lnTo>
                  <a:pt x="305435" y="57911"/>
                </a:lnTo>
                <a:lnTo>
                  <a:pt x="305435" y="28955"/>
                </a:lnTo>
                <a:close/>
              </a:path>
            </a:pathLst>
          </a:custGeom>
          <a:solidFill>
            <a:srgbClr val="FF0000"/>
          </a:solidFill>
        </p:spPr>
        <p:txBody>
          <a:bodyPr wrap="square" lIns="0" tIns="0" rIns="0" bIns="0" rtlCol="0"/>
          <a:lstStyle/>
          <a:p>
            <a:endParaRPr/>
          </a:p>
        </p:txBody>
      </p:sp>
      <p:sp>
        <p:nvSpPr>
          <p:cNvPr id="76" name="object 16"/>
          <p:cNvSpPr/>
          <p:nvPr/>
        </p:nvSpPr>
        <p:spPr>
          <a:xfrm>
            <a:off x="7128648" y="3610957"/>
            <a:ext cx="1861185" cy="1790700"/>
          </a:xfrm>
          <a:custGeom>
            <a:avLst/>
            <a:gdLst/>
            <a:ahLst/>
            <a:cxnLst/>
            <a:rect l="l" t="t" r="r" b="b"/>
            <a:pathLst>
              <a:path w="1861184" h="1790700">
                <a:moveTo>
                  <a:pt x="32511" y="1698752"/>
                </a:moveTo>
                <a:lnTo>
                  <a:pt x="0" y="1790318"/>
                </a:lnTo>
                <a:lnTo>
                  <a:pt x="92709" y="1761363"/>
                </a:lnTo>
                <a:lnTo>
                  <a:pt x="82331" y="1750567"/>
                </a:lnTo>
                <a:lnTo>
                  <a:pt x="62229" y="1750567"/>
                </a:lnTo>
                <a:lnTo>
                  <a:pt x="42163" y="1729739"/>
                </a:lnTo>
                <a:lnTo>
                  <a:pt x="52629" y="1719675"/>
                </a:lnTo>
                <a:lnTo>
                  <a:pt x="32511" y="1698752"/>
                </a:lnTo>
                <a:close/>
              </a:path>
              <a:path w="1861184" h="1790700">
                <a:moveTo>
                  <a:pt x="52629" y="1719675"/>
                </a:moveTo>
                <a:lnTo>
                  <a:pt x="42163" y="1729739"/>
                </a:lnTo>
                <a:lnTo>
                  <a:pt x="62229" y="1750567"/>
                </a:lnTo>
                <a:lnTo>
                  <a:pt x="72674" y="1740524"/>
                </a:lnTo>
                <a:lnTo>
                  <a:pt x="52629" y="1719675"/>
                </a:lnTo>
                <a:close/>
              </a:path>
              <a:path w="1861184" h="1790700">
                <a:moveTo>
                  <a:pt x="72674" y="1740524"/>
                </a:moveTo>
                <a:lnTo>
                  <a:pt x="62229" y="1750567"/>
                </a:lnTo>
                <a:lnTo>
                  <a:pt x="82331" y="1750567"/>
                </a:lnTo>
                <a:lnTo>
                  <a:pt x="72674" y="1740524"/>
                </a:lnTo>
                <a:close/>
              </a:path>
              <a:path w="1861184" h="1790700">
                <a:moveTo>
                  <a:pt x="1840864" y="0"/>
                </a:moveTo>
                <a:lnTo>
                  <a:pt x="52629" y="1719675"/>
                </a:lnTo>
                <a:lnTo>
                  <a:pt x="72674" y="1740524"/>
                </a:lnTo>
                <a:lnTo>
                  <a:pt x="1860930" y="20827"/>
                </a:lnTo>
                <a:lnTo>
                  <a:pt x="1840864" y="0"/>
                </a:lnTo>
                <a:close/>
              </a:path>
            </a:pathLst>
          </a:custGeom>
          <a:solidFill>
            <a:srgbClr val="FF0000"/>
          </a:solidFill>
        </p:spPr>
        <p:txBody>
          <a:bodyPr wrap="square" lIns="0" tIns="0" rIns="0" bIns="0" rtlCol="0"/>
          <a:lstStyle/>
          <a:p>
            <a:endParaRPr/>
          </a:p>
        </p:txBody>
      </p:sp>
      <p:sp>
        <p:nvSpPr>
          <p:cNvPr id="77" name="object 17"/>
          <p:cNvSpPr/>
          <p:nvPr/>
        </p:nvSpPr>
        <p:spPr>
          <a:xfrm>
            <a:off x="7128648" y="5358222"/>
            <a:ext cx="1753235" cy="86995"/>
          </a:xfrm>
          <a:custGeom>
            <a:avLst/>
            <a:gdLst/>
            <a:ahLst/>
            <a:cxnLst/>
            <a:rect l="l" t="t" r="r" b="b"/>
            <a:pathLst>
              <a:path w="1753234" h="86995">
                <a:moveTo>
                  <a:pt x="86867" y="0"/>
                </a:moveTo>
                <a:lnTo>
                  <a:pt x="0" y="43522"/>
                </a:lnTo>
                <a:lnTo>
                  <a:pt x="86867" y="86867"/>
                </a:lnTo>
                <a:lnTo>
                  <a:pt x="86867" y="57924"/>
                </a:lnTo>
                <a:lnTo>
                  <a:pt x="72389" y="57924"/>
                </a:lnTo>
                <a:lnTo>
                  <a:pt x="72389" y="28955"/>
                </a:lnTo>
                <a:lnTo>
                  <a:pt x="86867" y="28940"/>
                </a:lnTo>
                <a:lnTo>
                  <a:pt x="86867" y="0"/>
                </a:lnTo>
                <a:close/>
              </a:path>
              <a:path w="1753234" h="86995">
                <a:moveTo>
                  <a:pt x="86867" y="28940"/>
                </a:moveTo>
                <a:lnTo>
                  <a:pt x="72389" y="28955"/>
                </a:lnTo>
                <a:lnTo>
                  <a:pt x="72389" y="57924"/>
                </a:lnTo>
                <a:lnTo>
                  <a:pt x="86867" y="57909"/>
                </a:lnTo>
                <a:lnTo>
                  <a:pt x="86867" y="28940"/>
                </a:lnTo>
                <a:close/>
              </a:path>
              <a:path w="1753234" h="86995">
                <a:moveTo>
                  <a:pt x="86867" y="57909"/>
                </a:moveTo>
                <a:lnTo>
                  <a:pt x="72389" y="57924"/>
                </a:lnTo>
                <a:lnTo>
                  <a:pt x="86867" y="57924"/>
                </a:lnTo>
                <a:close/>
              </a:path>
              <a:path w="1753234" h="86995">
                <a:moveTo>
                  <a:pt x="1752980" y="27177"/>
                </a:moveTo>
                <a:lnTo>
                  <a:pt x="86867" y="28940"/>
                </a:lnTo>
                <a:lnTo>
                  <a:pt x="86867" y="57909"/>
                </a:lnTo>
                <a:lnTo>
                  <a:pt x="1752980" y="56133"/>
                </a:lnTo>
                <a:lnTo>
                  <a:pt x="1752980" y="27177"/>
                </a:lnTo>
                <a:close/>
              </a:path>
            </a:pathLst>
          </a:custGeom>
          <a:solidFill>
            <a:srgbClr val="FF0000"/>
          </a:solidFill>
        </p:spPr>
        <p:txBody>
          <a:bodyPr wrap="square" lIns="0" tIns="0" rIns="0" bIns="0" rtlCol="0"/>
          <a:lstStyle/>
          <a:p>
            <a:endParaRPr/>
          </a:p>
        </p:txBody>
      </p:sp>
      <p:sp>
        <p:nvSpPr>
          <p:cNvPr id="78" name="object 18"/>
          <p:cNvSpPr/>
          <p:nvPr/>
        </p:nvSpPr>
        <p:spPr>
          <a:xfrm>
            <a:off x="7128648" y="4349589"/>
            <a:ext cx="1786255" cy="1052195"/>
          </a:xfrm>
          <a:custGeom>
            <a:avLst/>
            <a:gdLst/>
            <a:ahLst/>
            <a:cxnLst/>
            <a:rect l="l" t="t" r="r" b="b"/>
            <a:pathLst>
              <a:path w="1786254" h="1052195">
                <a:moveTo>
                  <a:pt x="53085" y="970788"/>
                </a:moveTo>
                <a:lnTo>
                  <a:pt x="0" y="1052131"/>
                </a:lnTo>
                <a:lnTo>
                  <a:pt x="96900" y="1045794"/>
                </a:lnTo>
                <a:lnTo>
                  <a:pt x="86544" y="1028065"/>
                </a:lnTo>
                <a:lnTo>
                  <a:pt x="69850" y="1028065"/>
                </a:lnTo>
                <a:lnTo>
                  <a:pt x="55244" y="1003046"/>
                </a:lnTo>
                <a:lnTo>
                  <a:pt x="67682" y="995775"/>
                </a:lnTo>
                <a:lnTo>
                  <a:pt x="53085" y="970788"/>
                </a:lnTo>
                <a:close/>
              </a:path>
              <a:path w="1786254" h="1052195">
                <a:moveTo>
                  <a:pt x="67682" y="995775"/>
                </a:moveTo>
                <a:lnTo>
                  <a:pt x="55244" y="1003046"/>
                </a:lnTo>
                <a:lnTo>
                  <a:pt x="69850" y="1028065"/>
                </a:lnTo>
                <a:lnTo>
                  <a:pt x="82294" y="1020789"/>
                </a:lnTo>
                <a:lnTo>
                  <a:pt x="67682" y="995775"/>
                </a:lnTo>
                <a:close/>
              </a:path>
              <a:path w="1786254" h="1052195">
                <a:moveTo>
                  <a:pt x="82294" y="1020789"/>
                </a:moveTo>
                <a:lnTo>
                  <a:pt x="69850" y="1028065"/>
                </a:lnTo>
                <a:lnTo>
                  <a:pt x="86544" y="1028065"/>
                </a:lnTo>
                <a:lnTo>
                  <a:pt x="82294" y="1020789"/>
                </a:lnTo>
                <a:close/>
              </a:path>
              <a:path w="1786254" h="1052195">
                <a:moveTo>
                  <a:pt x="1771269" y="0"/>
                </a:moveTo>
                <a:lnTo>
                  <a:pt x="67682" y="995775"/>
                </a:lnTo>
                <a:lnTo>
                  <a:pt x="82294" y="1020789"/>
                </a:lnTo>
                <a:lnTo>
                  <a:pt x="1785874" y="24892"/>
                </a:lnTo>
                <a:lnTo>
                  <a:pt x="1771269" y="0"/>
                </a:lnTo>
                <a:close/>
              </a:path>
            </a:pathLst>
          </a:custGeom>
          <a:solidFill>
            <a:srgbClr val="FF0000"/>
          </a:solidFill>
        </p:spPr>
        <p:txBody>
          <a:bodyPr wrap="square" lIns="0" tIns="0" rIns="0" bIns="0" rtlCol="0"/>
          <a:lstStyle/>
          <a:p>
            <a:endParaRPr/>
          </a:p>
        </p:txBody>
      </p:sp>
      <p:sp>
        <p:nvSpPr>
          <p:cNvPr id="79" name="object 19"/>
          <p:cNvSpPr/>
          <p:nvPr/>
        </p:nvSpPr>
        <p:spPr>
          <a:xfrm>
            <a:off x="6551813" y="5112604"/>
            <a:ext cx="576072" cy="576072"/>
          </a:xfrm>
          <a:prstGeom prst="rect">
            <a:avLst/>
          </a:prstGeom>
          <a:blipFill>
            <a:blip r:embed="rId23" cstate="print"/>
            <a:stretch>
              <a:fillRect/>
            </a:stretch>
          </a:blipFill>
        </p:spPr>
        <p:txBody>
          <a:bodyPr wrap="square" lIns="0" tIns="0" rIns="0" bIns="0" rtlCol="0"/>
          <a:lstStyle/>
          <a:p>
            <a:endParaRPr/>
          </a:p>
        </p:txBody>
      </p:sp>
      <p:sp>
        <p:nvSpPr>
          <p:cNvPr id="80" name="object 20"/>
          <p:cNvSpPr/>
          <p:nvPr/>
        </p:nvSpPr>
        <p:spPr>
          <a:xfrm>
            <a:off x="6551813" y="5112604"/>
            <a:ext cx="576580" cy="576580"/>
          </a:xfrm>
          <a:custGeom>
            <a:avLst/>
            <a:gdLst/>
            <a:ahLst/>
            <a:cxnLst/>
            <a:rect l="l" t="t" r="r" b="b"/>
            <a:pathLst>
              <a:path w="576579" h="576579">
                <a:moveTo>
                  <a:pt x="576072" y="576071"/>
                </a:moveTo>
                <a:lnTo>
                  <a:pt x="0" y="288035"/>
                </a:lnTo>
                <a:lnTo>
                  <a:pt x="576072" y="0"/>
                </a:lnTo>
                <a:lnTo>
                  <a:pt x="576072" y="576071"/>
                </a:lnTo>
              </a:path>
            </a:pathLst>
          </a:custGeom>
          <a:ln w="6095">
            <a:solidFill>
              <a:srgbClr val="EC7C30"/>
            </a:solidFill>
          </a:ln>
        </p:spPr>
        <p:txBody>
          <a:bodyPr wrap="square" lIns="0" tIns="0" rIns="0" bIns="0" rtlCol="0"/>
          <a:lstStyle/>
          <a:p>
            <a:endParaRPr/>
          </a:p>
        </p:txBody>
      </p:sp>
      <p:sp>
        <p:nvSpPr>
          <p:cNvPr id="93" name="object 27"/>
          <p:cNvSpPr txBox="1"/>
          <p:nvPr/>
        </p:nvSpPr>
        <p:spPr>
          <a:xfrm>
            <a:off x="9089020" y="5769550"/>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p:sp>
        <p:nvSpPr>
          <p:cNvPr id="94" name="object 28"/>
          <p:cNvSpPr txBox="1"/>
          <p:nvPr/>
        </p:nvSpPr>
        <p:spPr>
          <a:xfrm>
            <a:off x="9095750" y="4763735"/>
            <a:ext cx="381000" cy="271145"/>
          </a:xfrm>
          <a:prstGeom prst="rect">
            <a:avLst/>
          </a:prstGeom>
        </p:spPr>
        <p:txBody>
          <a:bodyPr vert="vert" wrap="square" lIns="0" tIns="0" rIns="0" bIns="0" rtlCol="0">
            <a:spAutoFit/>
          </a:bodyPr>
          <a:lstStyle/>
          <a:p>
            <a:pPr marL="12700">
              <a:lnSpc>
                <a:spcPts val="2755"/>
              </a:lnSpc>
            </a:pPr>
            <a:r>
              <a:rPr sz="2800" dirty="0">
                <a:latin typeface="Trebuchet MS"/>
                <a:cs typeface="Trebuchet MS"/>
              </a:rPr>
              <a:t>…</a:t>
            </a:r>
            <a:endParaRPr sz="2800">
              <a:latin typeface="Trebuchet MS"/>
              <a:cs typeface="Trebuchet MS"/>
            </a:endParaRPr>
          </a:p>
        </p:txBody>
      </p:sp>
      <p:sp>
        <p:nvSpPr>
          <p:cNvPr id="106" name="object 33"/>
          <p:cNvSpPr txBox="1"/>
          <p:nvPr/>
        </p:nvSpPr>
        <p:spPr>
          <a:xfrm>
            <a:off x="5668275" y="3691094"/>
            <a:ext cx="870585"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0000FF"/>
                </a:solidFill>
                <a:latin typeface="+mn-lt"/>
                <a:cs typeface="Trebuchet MS"/>
              </a:rPr>
              <a:t>output</a:t>
            </a:r>
            <a:endParaRPr sz="2400" dirty="0">
              <a:latin typeface="+mn-lt"/>
              <a:cs typeface="Trebuchet MS"/>
            </a:endParaRPr>
          </a:p>
        </p:txBody>
      </p:sp>
      <p:sp>
        <p:nvSpPr>
          <p:cNvPr id="107" name="object 34"/>
          <p:cNvSpPr txBox="1"/>
          <p:nvPr/>
        </p:nvSpPr>
        <p:spPr>
          <a:xfrm>
            <a:off x="9904995" y="4426551"/>
            <a:ext cx="678815" cy="391160"/>
          </a:xfrm>
          <a:prstGeom prst="rect">
            <a:avLst/>
          </a:prstGeom>
        </p:spPr>
        <p:txBody>
          <a:bodyPr vert="horz" wrap="square" lIns="0" tIns="12700" rIns="0" bIns="0" rtlCol="0">
            <a:spAutoFit/>
          </a:bodyPr>
          <a:lstStyle/>
          <a:p>
            <a:pPr marL="12700">
              <a:lnSpc>
                <a:spcPct val="100000"/>
              </a:lnSpc>
              <a:spcBef>
                <a:spcPts val="100"/>
              </a:spcBef>
            </a:pPr>
            <a:r>
              <a:rPr sz="2400" spc="-95" dirty="0">
                <a:solidFill>
                  <a:srgbClr val="0000FF"/>
                </a:solidFill>
                <a:latin typeface="+mn-lt"/>
                <a:cs typeface="Trebuchet MS"/>
              </a:rPr>
              <a:t>input</a:t>
            </a:r>
            <a:endParaRPr sz="2400" dirty="0">
              <a:latin typeface="+mn-lt"/>
              <a:cs typeface="Trebuchet MS"/>
            </a:endParaRPr>
          </a:p>
        </p:txBody>
      </p:sp>
      <p:sp>
        <p:nvSpPr>
          <p:cNvPr id="108" name="object 35"/>
          <p:cNvSpPr/>
          <p:nvPr/>
        </p:nvSpPr>
        <p:spPr>
          <a:xfrm>
            <a:off x="9513708" y="3403439"/>
            <a:ext cx="216535" cy="2545080"/>
          </a:xfrm>
          <a:custGeom>
            <a:avLst/>
            <a:gdLst/>
            <a:ahLst/>
            <a:cxnLst/>
            <a:rect l="l" t="t" r="r" b="b"/>
            <a:pathLst>
              <a:path w="216534" h="2545079">
                <a:moveTo>
                  <a:pt x="0" y="0"/>
                </a:moveTo>
                <a:lnTo>
                  <a:pt x="63928" y="31300"/>
                </a:lnTo>
                <a:lnTo>
                  <a:pt x="87343" y="66412"/>
                </a:lnTo>
                <a:lnTo>
                  <a:pt x="102693" y="110930"/>
                </a:lnTo>
                <a:lnTo>
                  <a:pt x="108203" y="162179"/>
                </a:lnTo>
                <a:lnTo>
                  <a:pt x="108203" y="1110361"/>
                </a:lnTo>
                <a:lnTo>
                  <a:pt x="113714" y="1161609"/>
                </a:lnTo>
                <a:lnTo>
                  <a:pt x="129064" y="1206127"/>
                </a:lnTo>
                <a:lnTo>
                  <a:pt x="152479" y="1241239"/>
                </a:lnTo>
                <a:lnTo>
                  <a:pt x="182185" y="1264268"/>
                </a:lnTo>
                <a:lnTo>
                  <a:pt x="216407" y="1272540"/>
                </a:lnTo>
                <a:lnTo>
                  <a:pt x="182185" y="1280811"/>
                </a:lnTo>
                <a:lnTo>
                  <a:pt x="152479" y="1303840"/>
                </a:lnTo>
                <a:lnTo>
                  <a:pt x="129064" y="1338952"/>
                </a:lnTo>
                <a:lnTo>
                  <a:pt x="113714" y="1383470"/>
                </a:lnTo>
                <a:lnTo>
                  <a:pt x="108203" y="1434719"/>
                </a:lnTo>
                <a:lnTo>
                  <a:pt x="108203" y="2382926"/>
                </a:lnTo>
                <a:lnTo>
                  <a:pt x="102693" y="2434181"/>
                </a:lnTo>
                <a:lnTo>
                  <a:pt x="87343" y="2478694"/>
                </a:lnTo>
                <a:lnTo>
                  <a:pt x="63928" y="2513795"/>
                </a:lnTo>
                <a:lnTo>
                  <a:pt x="34222" y="2536813"/>
                </a:lnTo>
                <a:lnTo>
                  <a:pt x="0" y="2545080"/>
                </a:lnTo>
              </a:path>
            </a:pathLst>
          </a:custGeom>
          <a:ln w="28956">
            <a:solidFill>
              <a:srgbClr val="0000FF"/>
            </a:solidFill>
          </a:ln>
        </p:spPr>
        <p:txBody>
          <a:bodyPr wrap="square" lIns="0" tIns="0" rIns="0" bIns="0" rtlCol="0"/>
          <a:lstStyle/>
          <a:p>
            <a:endParaRPr/>
          </a:p>
        </p:txBody>
      </p:sp>
      <p:sp>
        <p:nvSpPr>
          <p:cNvPr id="110" name="object 37"/>
          <p:cNvSpPr/>
          <p:nvPr/>
        </p:nvSpPr>
        <p:spPr>
          <a:xfrm>
            <a:off x="6059562" y="4110575"/>
            <a:ext cx="86995" cy="1057910"/>
          </a:xfrm>
          <a:custGeom>
            <a:avLst/>
            <a:gdLst/>
            <a:ahLst/>
            <a:cxnLst/>
            <a:rect l="l" t="t" r="r" b="b"/>
            <a:pathLst>
              <a:path w="86995" h="1057910">
                <a:moveTo>
                  <a:pt x="57912" y="72389"/>
                </a:moveTo>
                <a:lnTo>
                  <a:pt x="28955" y="72389"/>
                </a:lnTo>
                <a:lnTo>
                  <a:pt x="28955" y="1057656"/>
                </a:lnTo>
                <a:lnTo>
                  <a:pt x="57912" y="1057656"/>
                </a:lnTo>
                <a:lnTo>
                  <a:pt x="57912" y="72389"/>
                </a:lnTo>
                <a:close/>
              </a:path>
              <a:path w="86995" h="1057910">
                <a:moveTo>
                  <a:pt x="43433" y="0"/>
                </a:moveTo>
                <a:lnTo>
                  <a:pt x="0" y="86868"/>
                </a:lnTo>
                <a:lnTo>
                  <a:pt x="28955" y="86868"/>
                </a:lnTo>
                <a:lnTo>
                  <a:pt x="28955" y="72389"/>
                </a:lnTo>
                <a:lnTo>
                  <a:pt x="79628" y="72389"/>
                </a:lnTo>
                <a:lnTo>
                  <a:pt x="43433" y="0"/>
                </a:lnTo>
                <a:close/>
              </a:path>
              <a:path w="86995" h="1057910">
                <a:moveTo>
                  <a:pt x="79628" y="72389"/>
                </a:moveTo>
                <a:lnTo>
                  <a:pt x="57912" y="72389"/>
                </a:lnTo>
                <a:lnTo>
                  <a:pt x="57912" y="86868"/>
                </a:lnTo>
                <a:lnTo>
                  <a:pt x="86867" y="86868"/>
                </a:lnTo>
                <a:lnTo>
                  <a:pt x="79628" y="72389"/>
                </a:lnTo>
                <a:close/>
              </a:path>
            </a:pathLst>
          </a:custGeom>
          <a:solidFill>
            <a:srgbClr val="0000FF"/>
          </a:solid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1" name="文本框 110"/>
              <p:cNvSpPr txBox="1"/>
              <p:nvPr/>
            </p:nvSpPr>
            <p:spPr>
              <a:xfrm>
                <a:off x="6383922" y="4669973"/>
                <a:ext cx="1180580" cy="3917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𝑖</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11" name="文本框 110"/>
              <p:cNvSpPr txBox="1">
                <a:spLocks noRot="1" noChangeAspect="1" noMove="1" noResize="1" noEditPoints="1" noAdjustHandles="1" noChangeArrowheads="1" noChangeShapeType="1" noTextEdit="1"/>
              </p:cNvSpPr>
              <p:nvPr/>
            </p:nvSpPr>
            <p:spPr>
              <a:xfrm>
                <a:off x="6383922" y="4669973"/>
                <a:ext cx="1180580" cy="391774"/>
              </a:xfrm>
              <a:prstGeom prst="rect">
                <a:avLst/>
              </a:prstGeom>
              <a:blipFill rotWithShape="0">
                <a:blip r:embed="rId24"/>
                <a:stretch>
                  <a:fillRect l="-3093" t="-96875" r="-8247" b="-135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5633888" y="5198003"/>
                <a:ext cx="721736" cy="5624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5633888" y="5198003"/>
                <a:ext cx="721736" cy="562462"/>
              </a:xfrm>
              <a:prstGeom prst="rect">
                <a:avLst/>
              </a:prstGeom>
              <a:blipFill rotWithShape="0">
                <a:blip r:embed="rId25"/>
                <a:stretch>
                  <a:fillRect/>
                </a:stretch>
              </a:blipFill>
            </p:spPr>
            <p:txBody>
              <a:bodyPr/>
              <a:lstStyle/>
              <a:p>
                <a:r>
                  <a:rPr lang="zh-CN" altLang="en-US">
                    <a:noFill/>
                  </a:rPr>
                  <a:t> </a:t>
                </a:r>
              </a:p>
            </p:txBody>
          </p:sp>
        </mc:Fallback>
      </mc:AlternateContent>
      <p:sp>
        <p:nvSpPr>
          <p:cNvPr id="4" name="矩形 3"/>
          <p:cNvSpPr/>
          <p:nvPr/>
        </p:nvSpPr>
        <p:spPr>
          <a:xfrm>
            <a:off x="6415056" y="5696746"/>
            <a:ext cx="1168910" cy="646331"/>
          </a:xfrm>
          <a:prstGeom prst="rect">
            <a:avLst/>
          </a:prstGeom>
        </p:spPr>
        <p:txBody>
          <a:bodyPr wrap="none">
            <a:spAutoFit/>
          </a:bodyPr>
          <a:lstStyle/>
          <a:p>
            <a:r>
              <a:rPr lang="en-US" altLang="zh-CN" dirty="0">
                <a:latin typeface="Calibri" charset="0"/>
              </a:rPr>
              <a:t>multiply a </a:t>
            </a:r>
          </a:p>
          <a:p>
            <a:r>
              <a:rPr lang="en-US" altLang="zh-CN" dirty="0">
                <a:effectLst/>
                <a:latin typeface="Calibri" charset="0"/>
              </a:rPr>
              <a:t>constant</a:t>
            </a:r>
            <a:endParaRPr lang="en-US" altLang="zh-CN" dirty="0">
              <a:effectLst/>
            </a:endParaRPr>
          </a:p>
        </p:txBody>
      </p:sp>
      <mc:AlternateContent xmlns:mc="http://schemas.openxmlformats.org/markup-compatibility/2006" xmlns:a14="http://schemas.microsoft.com/office/drawing/2010/main">
        <mc:Choice Requires="a14">
          <p:sp>
            <p:nvSpPr>
              <p:cNvPr id="7" name="矩形 6"/>
              <p:cNvSpPr/>
              <p:nvPr/>
            </p:nvSpPr>
            <p:spPr>
              <a:xfrm>
                <a:off x="8881883" y="3358797"/>
                <a:ext cx="809837" cy="438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a:latin typeface="Cambria Math" panose="02040503050406030204" pitchFamily="18" charset="0"/>
                              <a:ea typeface="Cambria Math" charset="0"/>
                              <a:cs typeface="Cambria Math" charset="0"/>
                            </a:rPr>
                          </m:ctrlPr>
                        </m:sSubSupPr>
                        <m:e>
                          <m:r>
                            <a:rPr kumimoji="1" lang="en-US" altLang="zh-CN" i="1">
                              <a:latin typeface="Cambria Math" charset="0"/>
                              <a:ea typeface="Cambria Math" charset="0"/>
                              <a:cs typeface="Cambria Math" charset="0"/>
                            </a:rPr>
                            <m:t>𝛿</m:t>
                          </m:r>
                        </m:e>
                        <m:sub>
                          <m:r>
                            <a:rPr kumimoji="1" lang="en-US" altLang="zh-CN" i="1">
                              <a:latin typeface="Cambria Math" charset="0"/>
                              <a:ea typeface="Cambria Math" charset="0"/>
                              <a:cs typeface="Cambria Math" charset="0"/>
                            </a:rPr>
                            <m:t>1</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881883" y="3358797"/>
                <a:ext cx="809837" cy="438262"/>
              </a:xfrm>
              <a:prstGeom prst="rect">
                <a:avLst/>
              </a:prstGeom>
              <a:blipFill rotWithShape="0">
                <a:blip r:embed="rId26"/>
                <a:stretch>
                  <a:fillRect b="-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8839638" y="4115856"/>
                <a:ext cx="809837"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ea typeface="Cambria Math" charset="0"/>
                              <a:cs typeface="Cambria Math" charset="0"/>
                            </a:rPr>
                          </m:ctrlPr>
                        </m:sSubSupPr>
                        <m:e>
                          <m:r>
                            <a:rPr kumimoji="1" lang="en-US" altLang="zh-CN" i="1">
                              <a:latin typeface="Cambria Math" charset="0"/>
                              <a:ea typeface="Cambria Math" charset="0"/>
                              <a:cs typeface="Cambria Math" charset="0"/>
                            </a:rPr>
                            <m:t>𝛿</m:t>
                          </m:r>
                        </m:e>
                        <m:sub>
                          <m:r>
                            <a:rPr kumimoji="1" lang="en-US" altLang="zh-CN" b="0" i="1" smtClean="0">
                              <a:latin typeface="Cambria Math" charset="0"/>
                              <a:ea typeface="Cambria Math" charset="0"/>
                              <a:cs typeface="Cambria Math" charset="0"/>
                            </a:rPr>
                            <m:t>2</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112" name="矩形 111"/>
              <p:cNvSpPr>
                <a:spLocks noRot="1" noChangeAspect="1" noMove="1" noResize="1" noEditPoints="1" noAdjustHandles="1" noChangeArrowheads="1" noChangeShapeType="1" noTextEdit="1"/>
              </p:cNvSpPr>
              <p:nvPr/>
            </p:nvSpPr>
            <p:spPr>
              <a:xfrm>
                <a:off x="8839638" y="4115856"/>
                <a:ext cx="809837" cy="450764"/>
              </a:xfrm>
              <a:prstGeom prst="rect">
                <a:avLst/>
              </a:prstGeom>
              <a:blipFill rotWithShape="0">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8839638" y="5160464"/>
                <a:ext cx="809837"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ea typeface="Cambria Math" charset="0"/>
                              <a:cs typeface="Cambria Math" charset="0"/>
                            </a:rPr>
                          </m:ctrlPr>
                        </m:sSubSupPr>
                        <m:e>
                          <m:r>
                            <a:rPr kumimoji="1" lang="en-US" altLang="zh-CN" i="1">
                              <a:latin typeface="Cambria Math" charset="0"/>
                              <a:ea typeface="Cambria Math" charset="0"/>
                              <a:cs typeface="Cambria Math" charset="0"/>
                            </a:rPr>
                            <m:t>𝛿</m:t>
                          </m:r>
                        </m:e>
                        <m:sub>
                          <m:r>
                            <a:rPr kumimoji="1" lang="en-US" altLang="zh-CN" b="0" i="1" smtClean="0">
                              <a:latin typeface="Cambria Math" charset="0"/>
                              <a:ea typeface="Cambria Math" charset="0"/>
                              <a:cs typeface="Cambria Math" charset="0"/>
                            </a:rPr>
                            <m:t>𝑘</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113" name="矩形 112"/>
              <p:cNvSpPr>
                <a:spLocks noRot="1" noChangeAspect="1" noMove="1" noResize="1" noEditPoints="1" noAdjustHandles="1" noChangeArrowheads="1" noChangeShapeType="1" noTextEdit="1"/>
              </p:cNvSpPr>
              <p:nvPr/>
            </p:nvSpPr>
            <p:spPr>
              <a:xfrm>
                <a:off x="8839638" y="5160464"/>
                <a:ext cx="809837" cy="450764"/>
              </a:xfrm>
              <a:prstGeom prst="rect">
                <a:avLst/>
              </a:prstGeom>
              <a:blipFill rotWithShape="0">
                <a:blip r:embed="rId28"/>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8248740" y="3970372"/>
                <a:ext cx="856837" cy="466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ea typeface="Cambria Math" charset="0"/>
                              <a:cs typeface="Cambria Math" charset="0"/>
                            </a:rPr>
                          </m:ctrlPr>
                        </m:sSubSupPr>
                        <m:e>
                          <m:r>
                            <a:rPr kumimoji="1" lang="en-US" altLang="zh-CN" b="0" i="1" smtClean="0">
                              <a:latin typeface="Cambria Math" charset="0"/>
                              <a:ea typeface="Cambria Math" charset="0"/>
                              <a:cs typeface="Cambria Math" charset="0"/>
                            </a:rPr>
                            <m:t>𝑤</m:t>
                          </m:r>
                        </m:e>
                        <m:sub>
                          <m:r>
                            <a:rPr kumimoji="1" lang="en-US" altLang="zh-CN" b="0" i="1" smtClean="0">
                              <a:latin typeface="Cambria Math" charset="0"/>
                              <a:ea typeface="Cambria Math" charset="0"/>
                              <a:cs typeface="Cambria Math" charset="0"/>
                            </a:rPr>
                            <m:t>1,</m:t>
                          </m:r>
                          <m:r>
                            <a:rPr kumimoji="1" lang="en-US" altLang="zh-CN" b="0" i="1" smtClean="0">
                              <a:latin typeface="Cambria Math" charset="0"/>
                              <a:ea typeface="Cambria Math" charset="0"/>
                              <a:cs typeface="Cambria Math" charset="0"/>
                            </a:rPr>
                            <m:t>𝑖</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116" name="矩形 115"/>
              <p:cNvSpPr>
                <a:spLocks noRot="1" noChangeAspect="1" noMove="1" noResize="1" noEditPoints="1" noAdjustHandles="1" noChangeArrowheads="1" noChangeShapeType="1" noTextEdit="1"/>
              </p:cNvSpPr>
              <p:nvPr/>
            </p:nvSpPr>
            <p:spPr>
              <a:xfrm>
                <a:off x="8248740" y="3970372"/>
                <a:ext cx="856837" cy="466090"/>
              </a:xfrm>
              <a:prstGeom prst="rect">
                <a:avLst/>
              </a:prstGeom>
              <a:blipFill rotWithShape="0">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8194654" y="4563007"/>
                <a:ext cx="856837" cy="466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ea typeface="Cambria Math" charset="0"/>
                              <a:cs typeface="Cambria Math" charset="0"/>
                            </a:rPr>
                          </m:ctrlPr>
                        </m:sSubSupPr>
                        <m:e>
                          <m:r>
                            <a:rPr kumimoji="1" lang="en-US" altLang="zh-CN" b="0" i="1" smtClean="0">
                              <a:latin typeface="Cambria Math" charset="0"/>
                              <a:ea typeface="Cambria Math" charset="0"/>
                              <a:cs typeface="Cambria Math" charset="0"/>
                            </a:rPr>
                            <m:t>𝑤</m:t>
                          </m:r>
                        </m:e>
                        <m:sub>
                          <m:r>
                            <a:rPr kumimoji="1" lang="en-US" altLang="zh-CN" b="0" i="1" smtClean="0">
                              <a:latin typeface="Cambria Math" charset="0"/>
                              <a:ea typeface="Cambria Math" charset="0"/>
                              <a:cs typeface="Cambria Math" charset="0"/>
                            </a:rPr>
                            <m:t>2,</m:t>
                          </m:r>
                          <m:r>
                            <a:rPr kumimoji="1" lang="en-US" altLang="zh-CN" b="0" i="1" smtClean="0">
                              <a:latin typeface="Cambria Math" charset="0"/>
                              <a:ea typeface="Cambria Math" charset="0"/>
                              <a:cs typeface="Cambria Math" charset="0"/>
                            </a:rPr>
                            <m:t>𝑖</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117" name="矩形 116"/>
              <p:cNvSpPr>
                <a:spLocks noRot="1" noChangeAspect="1" noMove="1" noResize="1" noEditPoints="1" noAdjustHandles="1" noChangeArrowheads="1" noChangeShapeType="1" noTextEdit="1"/>
              </p:cNvSpPr>
              <p:nvPr/>
            </p:nvSpPr>
            <p:spPr>
              <a:xfrm>
                <a:off x="8194654" y="4563007"/>
                <a:ext cx="856837" cy="466090"/>
              </a:xfrm>
              <a:prstGeom prst="rect">
                <a:avLst/>
              </a:prstGeom>
              <a:blipFill rotWithShape="0">
                <a:blip r:embed="rId30"/>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8026749" y="5427217"/>
                <a:ext cx="856837" cy="466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ea typeface="Cambria Math" charset="0"/>
                              <a:cs typeface="Cambria Math" charset="0"/>
                            </a:rPr>
                          </m:ctrlPr>
                        </m:sSubSupPr>
                        <m:e>
                          <m:r>
                            <a:rPr kumimoji="1" lang="en-US" altLang="zh-CN" b="0" i="1" smtClean="0">
                              <a:latin typeface="Cambria Math" charset="0"/>
                              <a:ea typeface="Cambria Math" charset="0"/>
                              <a:cs typeface="Cambria Math" charset="0"/>
                            </a:rPr>
                            <m:t>𝑤</m:t>
                          </m:r>
                        </m:e>
                        <m:sub>
                          <m:r>
                            <a:rPr kumimoji="1" lang="en-US" altLang="zh-CN" b="0" i="1" smtClean="0">
                              <a:latin typeface="Cambria Math" charset="0"/>
                              <a:ea typeface="Cambria Math" charset="0"/>
                              <a:cs typeface="Cambria Math" charset="0"/>
                            </a:rPr>
                            <m:t>𝑘</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𝑖</m:t>
                          </m:r>
                        </m:sub>
                        <m:sup>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𝑙</m:t>
                          </m:r>
                          <m:r>
                            <a:rPr kumimoji="1" lang="en-US" altLang="zh-CN" i="1">
                              <a:latin typeface="Cambria Math" charset="0"/>
                              <a:ea typeface="Cambria Math" charset="0"/>
                              <a:cs typeface="Cambria Math" charset="0"/>
                            </a:rPr>
                            <m:t>+1)</m:t>
                          </m:r>
                        </m:sup>
                      </m:sSubSup>
                    </m:oMath>
                  </m:oMathPara>
                </a14:m>
                <a:endParaRPr lang="zh-CN" altLang="en-US" dirty="0"/>
              </a:p>
            </p:txBody>
          </p:sp>
        </mc:Choice>
        <mc:Fallback xmlns="">
          <p:sp>
            <p:nvSpPr>
              <p:cNvPr id="118" name="矩形 117"/>
              <p:cNvSpPr>
                <a:spLocks noRot="1" noChangeAspect="1" noMove="1" noResize="1" noEditPoints="1" noAdjustHandles="1" noChangeArrowheads="1" noChangeShapeType="1" noTextEdit="1"/>
              </p:cNvSpPr>
              <p:nvPr/>
            </p:nvSpPr>
            <p:spPr>
              <a:xfrm>
                <a:off x="8026749" y="5427217"/>
                <a:ext cx="856837" cy="466090"/>
              </a:xfrm>
              <a:prstGeom prst="rect">
                <a:avLst/>
              </a:prstGeom>
              <a:blipFill rotWithShape="0">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字方塊 69"/>
              <p:cNvSpPr txBox="1"/>
              <p:nvPr/>
            </p:nvSpPr>
            <p:spPr>
              <a:xfrm>
                <a:off x="3039083" y="2549567"/>
                <a:ext cx="1690990"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3" name="文字方塊 69"/>
              <p:cNvSpPr txBox="1">
                <a:spLocks noRot="1" noChangeAspect="1" noMove="1" noResize="1" noEditPoints="1" noAdjustHandles="1" noChangeArrowheads="1" noChangeShapeType="1" noTextEdit="1"/>
              </p:cNvSpPr>
              <p:nvPr/>
            </p:nvSpPr>
            <p:spPr>
              <a:xfrm>
                <a:off x="3039083" y="2549567"/>
                <a:ext cx="1690990" cy="461665"/>
              </a:xfrm>
              <a:prstGeom prst="rect">
                <a:avLst/>
              </a:prstGeom>
              <a:blipFill rotWithShape="0">
                <a:blip r:embed="rId32"/>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字方塊 78"/>
              <p:cNvSpPr txBox="1"/>
              <p:nvPr/>
            </p:nvSpPr>
            <p:spPr>
              <a:xfrm>
                <a:off x="1304103" y="2587337"/>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74" name="文字方塊 78"/>
              <p:cNvSpPr txBox="1">
                <a:spLocks noRot="1" noChangeAspect="1" noMove="1" noResize="1" noEditPoints="1" noAdjustHandles="1" noChangeArrowheads="1" noChangeShapeType="1" noTextEdit="1"/>
              </p:cNvSpPr>
              <p:nvPr/>
            </p:nvSpPr>
            <p:spPr>
              <a:xfrm>
                <a:off x="1304103" y="2587337"/>
                <a:ext cx="1526378" cy="461665"/>
              </a:xfrm>
              <a:prstGeom prst="rect">
                <a:avLst/>
              </a:prstGeom>
              <a:blipFill rotWithShape="0">
                <a:blip r:embed="rId33"/>
                <a:stretch>
                  <a:fillRect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0121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组 171"/>
          <p:cNvGrpSpPr/>
          <p:nvPr/>
        </p:nvGrpSpPr>
        <p:grpSpPr>
          <a:xfrm>
            <a:off x="1489713" y="2719929"/>
            <a:ext cx="670941" cy="2957003"/>
            <a:chOff x="1339488" y="3468135"/>
            <a:chExt cx="670941" cy="2629193"/>
          </a:xfrm>
        </p:grpSpPr>
        <p:sp>
          <p:nvSpPr>
            <p:cNvPr id="177" name="矩形 176"/>
            <p:cNvSpPr/>
            <p:nvPr/>
          </p:nvSpPr>
          <p:spPr>
            <a:xfrm>
              <a:off x="1339488" y="3468135"/>
              <a:ext cx="670941"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4" name="文本框 173"/>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4" name="文本框 173"/>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5" name="文本框 174"/>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6" name="文本框 175"/>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6"/>
                  <a:stretch>
                    <a:fillRect/>
                  </a:stretch>
                </a:blipFill>
              </p:spPr>
              <p:txBody>
                <a:bodyPr/>
                <a:lstStyle/>
                <a:p>
                  <a:r>
                    <a:rPr lang="zh-CN" altLang="en-US">
                      <a:noFill/>
                    </a:rPr>
                    <a:t> </a:t>
                  </a:r>
                </a:p>
              </p:txBody>
            </p:sp>
          </mc:Fallback>
        </mc:AlternateContent>
      </p:grpSp>
      <p:sp>
        <p:nvSpPr>
          <p:cNvPr id="185" name="矩形 184"/>
          <p:cNvSpPr/>
          <p:nvPr/>
        </p:nvSpPr>
        <p:spPr>
          <a:xfrm>
            <a:off x="3387605" y="2327035"/>
            <a:ext cx="710626" cy="3742435"/>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1" name="文本框 180"/>
              <p:cNvSpPr txBox="1"/>
              <p:nvPr/>
            </p:nvSpPr>
            <p:spPr>
              <a:xfrm>
                <a:off x="3322935" y="2566596"/>
                <a:ext cx="534496" cy="684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1" name="文本框 180"/>
              <p:cNvSpPr txBox="1">
                <a:spLocks noRot="1" noChangeAspect="1" noMove="1" noResize="1" noEditPoints="1" noAdjustHandles="1" noChangeArrowheads="1" noChangeShapeType="1" noTextEdit="1"/>
              </p:cNvSpPr>
              <p:nvPr/>
            </p:nvSpPr>
            <p:spPr>
              <a:xfrm>
                <a:off x="3322935" y="2566596"/>
                <a:ext cx="534496" cy="684332"/>
              </a:xfrm>
              <a:prstGeom prst="rect">
                <a:avLst/>
              </a:prstGeom>
              <a:blipFill rotWithShape="0">
                <a:blip r:embed="rId7"/>
                <a:stretch>
                  <a:fillRect r="-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p:cNvSpPr txBox="1"/>
              <p:nvPr/>
            </p:nvSpPr>
            <p:spPr>
              <a:xfrm>
                <a:off x="3448452" y="3555656"/>
                <a:ext cx="534496" cy="6849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2" name="文本框 181"/>
              <p:cNvSpPr txBox="1">
                <a:spLocks noRot="1" noChangeAspect="1" noMove="1" noResize="1" noEditPoints="1" noAdjustHandles="1" noChangeArrowheads="1" noChangeShapeType="1" noTextEdit="1"/>
              </p:cNvSpPr>
              <p:nvPr/>
            </p:nvSpPr>
            <p:spPr>
              <a:xfrm>
                <a:off x="3448452" y="3555656"/>
                <a:ext cx="534496" cy="684903"/>
              </a:xfrm>
              <a:prstGeom prst="rect">
                <a:avLst/>
              </a:prstGeom>
              <a:blipFill rotWithShape="0">
                <a:blip r:embed="rId8"/>
                <a:stretch>
                  <a:fillRect r="-367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p:cNvSpPr txBox="1"/>
              <p:nvPr/>
            </p:nvSpPr>
            <p:spPr>
              <a:xfrm>
                <a:off x="3341206" y="4877038"/>
                <a:ext cx="534496" cy="7091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4" name="文本框 183"/>
              <p:cNvSpPr txBox="1">
                <a:spLocks noRot="1" noChangeAspect="1" noMove="1" noResize="1" noEditPoints="1" noAdjustHandles="1" noChangeArrowheads="1" noChangeShapeType="1" noTextEdit="1"/>
              </p:cNvSpPr>
              <p:nvPr/>
            </p:nvSpPr>
            <p:spPr>
              <a:xfrm>
                <a:off x="3341206" y="4877038"/>
                <a:ext cx="534496" cy="709160"/>
              </a:xfrm>
              <a:prstGeom prst="rect">
                <a:avLst/>
              </a:prstGeom>
              <a:blipFill rotWithShape="0">
                <a:blip r:embed="rId9"/>
                <a:stretch>
                  <a:fillRect r="-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panose="02040503050406030204" pitchFamily="18"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panose="02040503050406030204" pitchFamily="18"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858942" y="1282073"/>
                <a:ext cx="433310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ea typeface="Cambria Math" charset="0"/>
                              <a:cs typeface="Cambria Math" charset="0"/>
                            </a:rPr>
                          </m:ctrlPr>
                        </m:sSubSupPr>
                        <m:e>
                          <m:r>
                            <a:rPr kumimoji="1" lang="en-US" altLang="zh-CN" sz="2400" i="1">
                              <a:latin typeface="Cambria Math" charset="0"/>
                              <a:ea typeface="Cambria Math" charset="0"/>
                              <a:cs typeface="Cambria Math" charset="0"/>
                            </a:rPr>
                            <m:t>𝛿</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sSubSup>
                        <m:sSubSupPr>
                          <m:ctrlPr>
                            <a:rPr kumimoji="1" lang="en-US" altLang="zh-CN" sz="2400" i="1">
                              <a:latin typeface="Cambria Math" panose="02040503050406030204" pitchFamily="18" charset="0"/>
                              <a:ea typeface="Cambria Math" charset="0"/>
                              <a:cs typeface="Cambria Math" charset="0"/>
                            </a:rPr>
                          </m:ctrlPr>
                        </m:sSubSupPr>
                        <m:e>
                          <m:sSup>
                            <m:sSupPr>
                              <m:ctrlPr>
                                <a:rPr kumimoji="1" lang="en-US" altLang="zh-CN" sz="2400" i="1">
                                  <a:latin typeface="Cambria Math" panose="02040503050406030204" pitchFamily="18" charset="0"/>
                                  <a:ea typeface="Cambria Math" charset="0"/>
                                  <a:cs typeface="Cambria Math" charset="0"/>
                                </a:rPr>
                              </m:ctrlPr>
                            </m:sSupPr>
                            <m:e>
                              <m:r>
                                <a:rPr kumimoji="1" lang="en-US" altLang="zh-CN" sz="2400" i="1">
                                  <a:latin typeface="Cambria Math" charset="0"/>
                                  <a:ea typeface="Cambria Math" charset="0"/>
                                  <a:cs typeface="Cambria Math" charset="0"/>
                                </a:rPr>
                                <m:t>𝜎</m:t>
                              </m:r>
                            </m:e>
                            <m:sup>
                              <m:r>
                                <a:rPr kumimoji="1" lang="en-US" altLang="zh-CN" sz="2400" i="1">
                                  <a:latin typeface="Cambria Math" charset="0"/>
                                  <a:ea typeface="Cambria Math" charset="0"/>
                                  <a:cs typeface="Cambria Math" charset="0"/>
                                </a:rPr>
                                <m:t>′</m:t>
                              </m:r>
                            </m:sup>
                          </m:s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𝑧</m:t>
                          </m:r>
                        </m:e>
                        <m:sub>
                          <m:r>
                            <a:rPr kumimoji="1" lang="en-US" altLang="zh-CN" sz="2400" i="1">
                              <a:latin typeface="Cambria Math" charset="0"/>
                              <a:ea typeface="Cambria Math" charset="0"/>
                              <a:cs typeface="Cambria Math" charset="0"/>
                            </a:rPr>
                            <m:t>𝑖</m:t>
                          </m:r>
                        </m:sub>
                        <m:sup>
                          <m:r>
                            <a:rPr kumimoji="1" lang="en-US" altLang="zh-CN" sz="2400" i="1">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bSup>
                      <m:r>
                        <a:rPr kumimoji="1" lang="en-US" altLang="zh-CN" sz="2400" i="1">
                          <a:latin typeface="Cambria Math" charset="0"/>
                          <a:ea typeface="Cambria Math" charset="0"/>
                          <a:cs typeface="Cambria Math" charset="0"/>
                        </a:rPr>
                        <m:t>)</m:t>
                      </m:r>
                      <m:nary>
                        <m:naryPr>
                          <m:chr m:val="∑"/>
                          <m:supHide m:val="on"/>
                          <m:ctrlPr>
                            <a:rPr lang="en-US" altLang="zh-CN" sz="2400" i="1" spc="-20" dirty="0">
                              <a:latin typeface="Cambria Math" panose="02040503050406030204" pitchFamily="18" charset="0"/>
                              <a:ea typeface="Cambria Math" charset="0"/>
                              <a:cs typeface="Cambria Math" charset="0"/>
                            </a:rPr>
                          </m:ctrlPr>
                        </m:naryPr>
                        <m:sub>
                          <m:r>
                            <a:rPr lang="en-US" altLang="zh-CN" sz="2400" b="0" i="1" spc="-20" dirty="0" smtClean="0">
                              <a:latin typeface="Cambria Math" charset="0"/>
                              <a:ea typeface="Cambria Math" charset="0"/>
                              <a:cs typeface="Cambria Math" charset="0"/>
                            </a:rPr>
                            <m:t>𝑘</m:t>
                          </m:r>
                        </m:sub>
                        <m:sup/>
                        <m:e>
                          <m:sSubSup>
                            <m:sSubSupPr>
                              <m:ctrlPr>
                                <a:rPr lang="en-US" altLang="zh-CN" sz="2400" i="1" spc="-20" dirty="0">
                                  <a:latin typeface="Cambria Math" panose="02040503050406030204" pitchFamily="18" charset="0"/>
                                  <a:ea typeface="Cambria Math" charset="0"/>
                                  <a:cs typeface="Cambria Math" charset="0"/>
                                </a:rPr>
                              </m:ctrlPr>
                            </m:sSubSupPr>
                            <m:e>
                              <m:r>
                                <a:rPr lang="en-US" altLang="zh-CN" sz="2400" i="1" spc="-20" dirty="0">
                                  <a:latin typeface="Cambria Math" charset="0"/>
                                  <a:ea typeface="Cambria Math" charset="0"/>
                                  <a:cs typeface="Cambria Math" charset="0"/>
                                </a:rPr>
                                <m:t>𝑤</m:t>
                              </m:r>
                            </m:e>
                            <m:sub>
                              <m:r>
                                <a:rPr lang="en-US" altLang="zh-CN" sz="2400" i="1" spc="-20" dirty="0">
                                  <a:latin typeface="Cambria Math" charset="0"/>
                                  <a:ea typeface="Cambria Math" charset="0"/>
                                  <a:cs typeface="Cambria Math" charset="0"/>
                                </a:rPr>
                                <m:t>𝑘</m:t>
                              </m:r>
                              <m:r>
                                <a:rPr lang="en-US" altLang="zh-CN" sz="2400" b="0" i="1" spc="-20" dirty="0" smtClean="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𝑖</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i="1" spc="-20" dirty="0">
                                  <a:latin typeface="Cambria Math" charset="0"/>
                                  <a:ea typeface="Cambria Math" charset="0"/>
                                  <a:cs typeface="Cambria Math" charset="0"/>
                                </a:rPr>
                                <m:t>+1)</m:t>
                              </m:r>
                            </m:sup>
                          </m:sSubSup>
                          <m:sSubSup>
                            <m:sSubSupPr>
                              <m:ctrlPr>
                                <a:rPr lang="en-US" altLang="zh-CN" sz="2400" i="1" spc="-20" dirty="0">
                                  <a:latin typeface="Cambria Math" panose="02040503050406030204" pitchFamily="18" charset="0"/>
                                  <a:ea typeface="Cambria Math" charset="0"/>
                                  <a:cs typeface="Cambria Math" charset="0"/>
                                </a:rPr>
                              </m:ctrlPr>
                            </m:sSubSupPr>
                            <m:e>
                              <m:r>
                                <a:rPr lang="en-US" altLang="zh-CN" sz="2400" i="1" spc="-20" dirty="0" smtClean="0">
                                  <a:latin typeface="Cambria Math" charset="0"/>
                                  <a:ea typeface="Cambria Math" charset="0"/>
                                  <a:cs typeface="Cambria Math" charset="0"/>
                                </a:rPr>
                                <m:t>𝛿</m:t>
                              </m:r>
                            </m:e>
                            <m:sub>
                              <m:r>
                                <a:rPr lang="en-US" altLang="zh-CN" sz="2400" b="0" i="1" spc="-20" dirty="0" smtClean="0">
                                  <a:latin typeface="Cambria Math" charset="0"/>
                                  <a:ea typeface="Cambria Math" charset="0"/>
                                  <a:cs typeface="Cambria Math" charset="0"/>
                                </a:rPr>
                                <m:t>𝑘</m:t>
                              </m:r>
                            </m:sub>
                            <m:sup>
                              <m:r>
                                <a:rPr lang="en-US" altLang="zh-CN" sz="2400" i="1" spc="-20" dirty="0">
                                  <a:latin typeface="Cambria Math" charset="0"/>
                                  <a:ea typeface="Cambria Math" charset="0"/>
                                  <a:cs typeface="Cambria Math" charset="0"/>
                                </a:rPr>
                                <m:t>(</m:t>
                              </m:r>
                              <m:r>
                                <a:rPr lang="en-US" altLang="zh-CN" sz="2400" i="1" spc="-20" dirty="0">
                                  <a:latin typeface="Cambria Math" charset="0"/>
                                  <a:ea typeface="Cambria Math" charset="0"/>
                                  <a:cs typeface="Cambria Math" charset="0"/>
                                </a:rPr>
                                <m:t>𝑙</m:t>
                              </m:r>
                              <m:r>
                                <a:rPr lang="en-US" altLang="zh-CN" sz="2400" b="0" i="1" spc="-20" dirty="0" smtClean="0">
                                  <a:latin typeface="Cambria Math" charset="0"/>
                                  <a:ea typeface="Cambria Math" charset="0"/>
                                  <a:cs typeface="Cambria Math" charset="0"/>
                                </a:rPr>
                                <m:t>+1</m:t>
                              </m:r>
                              <m:r>
                                <a:rPr lang="en-US" altLang="zh-CN" sz="2400" i="1" spc="-20" dirty="0">
                                  <a:latin typeface="Cambria Math" charset="0"/>
                                  <a:ea typeface="Cambria Math" charset="0"/>
                                  <a:cs typeface="Cambria Math" charset="0"/>
                                </a:rPr>
                                <m:t>)</m:t>
                              </m:r>
                            </m:sup>
                          </m:sSubSup>
                        </m:e>
                      </m:nary>
                    </m:oMath>
                  </m:oMathPara>
                </a14:m>
                <a:endParaRPr kumimoji="1"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858942" y="1282073"/>
                <a:ext cx="4333109" cy="988540"/>
              </a:xfrm>
              <a:prstGeom prst="rect">
                <a:avLst/>
              </a:prstGeom>
              <a:blipFill rotWithShape="0">
                <a:blip r:embed="rId11"/>
                <a:stretch>
                  <a:fillRect/>
                </a:stretch>
              </a:blipFill>
            </p:spPr>
            <p:txBody>
              <a:bodyPr/>
              <a:lstStyle/>
              <a:p>
                <a:r>
                  <a:rPr lang="zh-CN" altLang="en-US">
                    <a:noFill/>
                  </a:rPr>
                  <a:t> </a:t>
                </a:r>
              </a:p>
            </p:txBody>
          </p:sp>
        </mc:Fallback>
      </mc:AlternateContent>
      <p:grpSp>
        <p:nvGrpSpPr>
          <p:cNvPr id="73" name="组 72"/>
          <p:cNvGrpSpPr/>
          <p:nvPr/>
        </p:nvGrpSpPr>
        <p:grpSpPr>
          <a:xfrm>
            <a:off x="1608398" y="2682600"/>
            <a:ext cx="2251628" cy="3929276"/>
            <a:chOff x="2495089" y="2557909"/>
            <a:chExt cx="2251628" cy="3929276"/>
          </a:xfrm>
        </p:grpSpPr>
        <p:sp>
          <p:nvSpPr>
            <p:cNvPr id="74" name="文字方塊 187"/>
            <p:cNvSpPr txBox="1"/>
            <p:nvPr/>
          </p:nvSpPr>
          <p:spPr>
            <a:xfrm rot="5400000">
              <a:off x="3047968" y="5840947"/>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组 80"/>
            <p:cNvGrpSpPr/>
            <p:nvPr/>
          </p:nvGrpSpPr>
          <p:grpSpPr>
            <a:xfrm>
              <a:off x="2495089" y="2557909"/>
              <a:ext cx="2251628" cy="3371535"/>
              <a:chOff x="2495089" y="2557909"/>
              <a:chExt cx="2251628" cy="3371535"/>
            </a:xfrm>
          </p:grpSpPr>
          <p:grpSp>
            <p:nvGrpSpPr>
              <p:cNvPr id="83" name="群組 161"/>
              <p:cNvGrpSpPr/>
              <p:nvPr/>
            </p:nvGrpSpPr>
            <p:grpSpPr>
              <a:xfrm>
                <a:off x="3002280" y="2557909"/>
                <a:ext cx="576000" cy="576000"/>
                <a:chOff x="6082949" y="3640288"/>
                <a:chExt cx="576000" cy="576000"/>
              </a:xfrm>
            </p:grpSpPr>
            <p:sp>
              <p:nvSpPr>
                <p:cNvPr id="136" name="流程圖: 抽選 162"/>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7" name="Object 12"/>
                    <p:cNvGraphicFramePr>
                      <a:graphicFrameLocks noChangeAspect="1"/>
                    </p:cNvGraphicFramePr>
                    <p:nvPr/>
                  </p:nvGraphicFramePr>
                  <p:xfrm>
                    <a:off x="6386215" y="3728171"/>
                    <a:ext cx="190500" cy="350838"/>
                  </p:xfrm>
                  <a:graphic>
                    <a:graphicData uri="http://schemas.openxmlformats.org/presentationml/2006/ole">
                      <mc:AlternateContent>
                        <mc:Choice xmlns:v="urn:schemas-microsoft-com:vml" Requires="v">
                          <p:oleObj name="方程式" r:id="rId12" imgW="88560" imgH="164880" progId="Equation.3">
                            <p:embed/>
                          </p:oleObj>
                        </mc:Choice>
                        <mc:Fallback>
                          <p:oleObj name="方程式" r:id="rId12" imgW="88560" imgH="164880" progId="Equation.3">
                            <p:embed/>
                            <p:pic>
                              <p:nvPicPr>
                                <p:cNvPr id="0" name=""/>
                                <p:cNvPicPr>
                                  <a:picLocks noChangeAspect="1" noChangeArrowheads="1"/>
                                </p:cNvPicPr>
                                <p:nvPr/>
                              </p:nvPicPr>
                              <p:blipFill>
                                <a:blip r:embed="rId13"/>
                                <a:srcRect/>
                                <a:stretch>
                                  <a:fillRect/>
                                </a:stretch>
                              </p:blipFill>
                              <p:spPr bwMode="auto">
                                <a:xfrm>
                                  <a:off x="6386215" y="3728171"/>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102149"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7"/>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84" name="直線單箭頭接點 168"/>
              <p:cNvCxnSpPr/>
              <p:nvPr/>
            </p:nvCxnSpPr>
            <p:spPr>
              <a:xfrm flipH="1">
                <a:off x="3555591" y="5264241"/>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169"/>
              <p:cNvCxnSpPr/>
              <p:nvPr/>
            </p:nvCxnSpPr>
            <p:spPr>
              <a:xfrm flipH="1" flipV="1">
                <a:off x="3555591" y="3933707"/>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组 87"/>
              <p:cNvGrpSpPr/>
              <p:nvPr/>
            </p:nvGrpSpPr>
            <p:grpSpPr>
              <a:xfrm>
                <a:off x="2495089" y="2835953"/>
                <a:ext cx="2251628" cy="3093491"/>
                <a:chOff x="2495089" y="2835953"/>
                <a:chExt cx="2251628" cy="3093491"/>
              </a:xfrm>
            </p:grpSpPr>
            <p:grpSp>
              <p:nvGrpSpPr>
                <p:cNvPr id="89" name="群組 156"/>
                <p:cNvGrpSpPr/>
                <p:nvPr/>
              </p:nvGrpSpPr>
              <p:grpSpPr>
                <a:xfrm>
                  <a:off x="2981051" y="3649900"/>
                  <a:ext cx="576000" cy="576000"/>
                  <a:chOff x="6082949" y="3640288"/>
                  <a:chExt cx="576000" cy="576000"/>
                </a:xfrm>
              </p:grpSpPr>
              <p:sp>
                <p:nvSpPr>
                  <p:cNvPr id="134" name="流程圖: 抽選 15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5" name="Object 12"/>
                      <p:cNvGraphicFramePr>
                        <a:graphicFrameLocks noChangeAspect="1"/>
                      </p:cNvGraphicFramePr>
                      <p:nvPr/>
                    </p:nvGraphicFramePr>
                    <p:xfrm>
                      <a:off x="6344190" y="3727797"/>
                      <a:ext cx="273050" cy="350838"/>
                    </p:xfrm>
                    <a:graphic>
                      <a:graphicData uri="http://schemas.openxmlformats.org/presentationml/2006/ole">
                        <mc:AlternateContent>
                          <mc:Choice xmlns:v="urn:schemas-microsoft-com:vml" Requires="v">
                            <p:oleObj name="方程式" r:id="rId18" imgW="126720" imgH="164880" progId="Equation.3">
                              <p:embed/>
                            </p:oleObj>
                          </mc:Choice>
                          <mc:Fallback>
                            <p:oleObj name="方程式" r:id="rId18" imgW="126720" imgH="164880" progId="Equation.3">
                              <p:embed/>
                              <p:pic>
                                <p:nvPicPr>
                                  <p:cNvPr id="0" name=""/>
                                  <p:cNvPicPr>
                                    <a:picLocks noChangeAspect="1" noChangeArrowheads="1"/>
                                  </p:cNvPicPr>
                                  <p:nvPr/>
                                </p:nvPicPr>
                                <p:blipFill>
                                  <a:blip r:embed="rId13"/>
                                  <a:srcRect/>
                                  <a:stretch>
                                    <a:fillRect/>
                                  </a:stretch>
                                </p:blipFill>
                                <p:spPr bwMode="auto">
                                  <a:xfrm>
                                    <a:off x="6344190" y="3727797"/>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102150"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21"/>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00" name="文字方塊 159"/>
                <p:cNvSpPr txBox="1"/>
                <p:nvPr/>
              </p:nvSpPr>
              <p:spPr>
                <a:xfrm rot="5400000">
                  <a:off x="3059574" y="455778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03" name="群組 164"/>
                <p:cNvGrpSpPr/>
                <p:nvPr/>
              </p:nvGrpSpPr>
              <p:grpSpPr>
                <a:xfrm>
                  <a:off x="2960571" y="4976241"/>
                  <a:ext cx="576000" cy="576000"/>
                  <a:chOff x="6082949" y="3640288"/>
                  <a:chExt cx="576000" cy="576000"/>
                </a:xfrm>
              </p:grpSpPr>
              <p:sp>
                <p:nvSpPr>
                  <p:cNvPr id="132" name="流程圖: 抽選 165"/>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3" name="Object 12"/>
                      <p:cNvGraphicFramePr>
                        <a:graphicFrameLocks noChangeAspect="1"/>
                      </p:cNvGraphicFramePr>
                      <p:nvPr/>
                    </p:nvGraphicFramePr>
                    <p:xfrm>
                      <a:off x="6302852" y="3753564"/>
                      <a:ext cx="355600" cy="296862"/>
                    </p:xfrm>
                    <a:graphic>
                      <a:graphicData uri="http://schemas.openxmlformats.org/presentationml/2006/ole">
                        <mc:AlternateContent>
                          <mc:Choice xmlns:v="urn:schemas-microsoft-com:vml" Requires="v">
                            <p:oleObj name="方程式" r:id="rId22" imgW="164880" imgH="139680" progId="Equation.3">
                              <p:embed/>
                            </p:oleObj>
                          </mc:Choice>
                          <mc:Fallback>
                            <p:oleObj name="方程式" r:id="rId22" imgW="164880" imgH="139680" progId="Equation.3">
                              <p:embed/>
                              <p:pic>
                                <p:nvPicPr>
                                  <p:cNvPr id="0" name=""/>
                                  <p:cNvPicPr>
                                    <a:picLocks noChangeAspect="1" noChangeArrowheads="1"/>
                                  </p:cNvPicPr>
                                  <p:nvPr/>
                                </p:nvPicPr>
                                <p:blipFill>
                                  <a:blip r:embed="rId23"/>
                                  <a:srcRect/>
                                  <a:stretch>
                                    <a:fillRect/>
                                  </a:stretch>
                                </p:blipFill>
                                <p:spPr bwMode="auto">
                                  <a:xfrm>
                                    <a:off x="6302852" y="3753564"/>
                                    <a:ext cx="355600" cy="29686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102151" name="方程式" r:id="rId24" imgW="164880" imgH="139680" progId="Equation.3">
                              <p:embed/>
                            </p:oleObj>
                          </mc:Choice>
                          <mc:Fallback>
                            <p:oleObj name="方程式" r:id="rId24" imgW="164880" imgH="139680" progId="Equation.3">
                              <p:embed/>
                              <p:pic>
                                <p:nvPicPr>
                                  <p:cNvPr id="0" name=""/>
                                  <p:cNvPicPr>
                                    <a:picLocks noChangeAspect="1" noChangeArrowheads="1"/>
                                  </p:cNvPicPr>
                                  <p:nvPr/>
                                </p:nvPicPr>
                                <p:blipFill>
                                  <a:blip r:embed="rId25"/>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105" name="直線單箭頭接點 170"/>
                <p:cNvCxnSpPr/>
                <p:nvPr/>
              </p:nvCxnSpPr>
              <p:spPr>
                <a:xfrm flipH="1" flipV="1">
                  <a:off x="3579957" y="2835953"/>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71"/>
                <p:cNvCxnSpPr/>
                <p:nvPr/>
              </p:nvCxnSpPr>
              <p:spPr>
                <a:xfrm flipH="1" flipV="1">
                  <a:off x="3579958" y="2835953"/>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72"/>
                <p:cNvCxnSpPr/>
                <p:nvPr/>
              </p:nvCxnSpPr>
              <p:spPr>
                <a:xfrm flipH="1">
                  <a:off x="3555592" y="2845909"/>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73"/>
                <p:cNvCxnSpPr/>
                <p:nvPr/>
              </p:nvCxnSpPr>
              <p:spPr>
                <a:xfrm flipH="1">
                  <a:off x="3555590" y="2845909"/>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74"/>
                <p:cNvCxnSpPr/>
                <p:nvPr/>
              </p:nvCxnSpPr>
              <p:spPr>
                <a:xfrm flipH="1" flipV="1">
                  <a:off x="3579957" y="2835954"/>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75"/>
                <p:cNvCxnSpPr/>
                <p:nvPr/>
              </p:nvCxnSpPr>
              <p:spPr>
                <a:xfrm flipH="1" flipV="1">
                  <a:off x="3555591" y="3933708"/>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76"/>
                <p:cNvCxnSpPr/>
                <p:nvPr/>
              </p:nvCxnSpPr>
              <p:spPr>
                <a:xfrm flipH="1">
                  <a:off x="3555591" y="3937901"/>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文本框 128"/>
                    <p:cNvSpPr txBox="1"/>
                    <p:nvPr/>
                  </p:nvSpPr>
                  <p:spPr>
                    <a:xfrm>
                      <a:off x="2508095" y="3116260"/>
                      <a:ext cx="118058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2508095" y="3116260"/>
                      <a:ext cx="1180580" cy="384336"/>
                    </a:xfrm>
                    <a:prstGeom prst="rect">
                      <a:avLst/>
                    </a:prstGeom>
                    <a:blipFill rotWithShape="0">
                      <a:blip r:embed="rId27"/>
                      <a:stretch>
                        <a:fillRect l="-3093" t="-98413" r="-7732"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p:cNvSpPr txBox="1"/>
                    <p:nvPr/>
                  </p:nvSpPr>
                  <p:spPr>
                    <a:xfrm>
                      <a:off x="2495089" y="4275594"/>
                      <a:ext cx="118058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0" name="文本框 129"/>
                    <p:cNvSpPr txBox="1">
                      <a:spLocks noRot="1" noChangeAspect="1" noMove="1" noResize="1" noEditPoints="1" noAdjustHandles="1" noChangeArrowheads="1" noChangeShapeType="1" noTextEdit="1"/>
                    </p:cNvSpPr>
                    <p:nvPr/>
                  </p:nvSpPr>
                  <p:spPr>
                    <a:xfrm>
                      <a:off x="2495089" y="4275594"/>
                      <a:ext cx="1180580" cy="384657"/>
                    </a:xfrm>
                    <a:prstGeom prst="rect">
                      <a:avLst/>
                    </a:prstGeom>
                    <a:blipFill rotWithShape="0">
                      <a:blip r:embed="rId28"/>
                      <a:stretch>
                        <a:fillRect l="-3093" t="-98413" r="-7732"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p:cNvSpPr txBox="1"/>
                    <p:nvPr/>
                  </p:nvSpPr>
                  <p:spPr>
                    <a:xfrm>
                      <a:off x="2495089" y="5555687"/>
                      <a:ext cx="118058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𝑚</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1" name="文本框 130"/>
                    <p:cNvSpPr txBox="1">
                      <a:spLocks noRot="1" noChangeAspect="1" noMove="1" noResize="1" noEditPoints="1" noAdjustHandles="1" noChangeArrowheads="1" noChangeShapeType="1" noTextEdit="1"/>
                    </p:cNvSpPr>
                    <p:nvPr/>
                  </p:nvSpPr>
                  <p:spPr>
                    <a:xfrm>
                      <a:off x="2495089" y="5555687"/>
                      <a:ext cx="1180580" cy="373757"/>
                    </a:xfrm>
                    <a:prstGeom prst="rect">
                      <a:avLst/>
                    </a:prstGeom>
                    <a:blipFill rotWithShape="0">
                      <a:blip r:embed="rId29"/>
                      <a:stretch>
                        <a:fillRect l="-3093" t="-101639" r="-7732" b="-147541"/>
                      </a:stretch>
                    </a:blipFill>
                  </p:spPr>
                  <p:txBody>
                    <a:bodyPr/>
                    <a:lstStyle/>
                    <a:p>
                      <a:r>
                        <a:rPr lang="zh-CN" altLang="en-US">
                          <a:noFill/>
                        </a:rPr>
                        <a:t> </a:t>
                      </a:r>
                    </a:p>
                  </p:txBody>
                </p:sp>
              </mc:Fallback>
            </mc:AlternateContent>
          </p:grpSp>
        </p:grpSp>
      </p:grpSp>
      <p:grpSp>
        <p:nvGrpSpPr>
          <p:cNvPr id="144" name="组 143"/>
          <p:cNvGrpSpPr/>
          <p:nvPr/>
        </p:nvGrpSpPr>
        <p:grpSpPr>
          <a:xfrm>
            <a:off x="3816091" y="2643032"/>
            <a:ext cx="1483630" cy="4013804"/>
            <a:chOff x="4702782" y="2518341"/>
            <a:chExt cx="1483630" cy="4013804"/>
          </a:xfrm>
        </p:grpSpPr>
        <p:grpSp>
          <p:nvGrpSpPr>
            <p:cNvPr id="145" name="群組 136"/>
            <p:cNvGrpSpPr/>
            <p:nvPr/>
          </p:nvGrpSpPr>
          <p:grpSpPr>
            <a:xfrm>
              <a:off x="4743525" y="2518341"/>
              <a:ext cx="618646" cy="635224"/>
              <a:chOff x="6082949" y="3581064"/>
              <a:chExt cx="618646" cy="635224"/>
            </a:xfrm>
          </p:grpSpPr>
          <p:sp>
            <p:nvSpPr>
              <p:cNvPr id="158" name="流程圖: 抽選 13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9" name="Object 12"/>
                  <p:cNvGraphicFramePr>
                    <a:graphicFrameLocks noChangeAspect="1"/>
                  </p:cNvGraphicFramePr>
                  <p:nvPr/>
                </p:nvGraphicFramePr>
                <p:xfrm>
                  <a:off x="6385850" y="3701986"/>
                  <a:ext cx="190500" cy="350838"/>
                </p:xfrm>
                <a:graphic>
                  <a:graphicData uri="http://schemas.openxmlformats.org/presentationml/2006/ole">
                    <mc:AlternateContent>
                      <mc:Choice xmlns:v="urn:schemas-microsoft-com:vml" Requires="v">
                        <p:oleObj name="方程式" r:id="rId30" imgW="88560" imgH="164880" progId="Equation.3">
                          <p:embed/>
                        </p:oleObj>
                      </mc:Choice>
                      <mc:Fallback>
                        <p:oleObj name="方程式" r:id="rId30" imgW="88560" imgH="164880" progId="Equation.3">
                          <p:embed/>
                          <p:pic>
                            <p:nvPicPr>
                              <p:cNvPr id="0" name=""/>
                              <p:cNvPicPr>
                                <a:picLocks noChangeAspect="1" noChangeArrowheads="1"/>
                              </p:cNvPicPr>
                              <p:nvPr/>
                            </p:nvPicPr>
                            <p:blipFill>
                              <a:blip r:embed="rId13"/>
                              <a:srcRect/>
                              <a:stretch>
                                <a:fillRect/>
                              </a:stretch>
                            </p:blipFill>
                            <p:spPr bwMode="auto">
                              <a:xfrm>
                                <a:off x="6385850" y="3701986"/>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39" name="Object 12"/>
                  <p:cNvGraphicFramePr>
                    <a:graphicFrameLocks noChangeAspect="1"/>
                  </p:cNvGraphicFramePr>
                  <p:nvPr>
                    <p:extLst/>
                  </p:nvPr>
                </p:nvGraphicFramePr>
                <p:xfrm>
                  <a:off x="6385850" y="3701986"/>
                  <a:ext cx="190500" cy="350838"/>
                </p:xfrm>
                <a:graphic>
                  <a:graphicData uri="http://schemas.openxmlformats.org/presentationml/2006/ole">
                    <mc:AlternateContent>
                      <mc:Choice xmlns:v="urn:schemas-microsoft-com:vml" Requires="v">
                        <p:oleObj spid="_x0000_s102152" name="方程式" r:id="rId35" imgW="88560" imgH="164880" progId="Equation.3">
                          <p:embed/>
                        </p:oleObj>
                      </mc:Choice>
                      <mc:Fallback>
                        <p:oleObj name="方程式" r:id="rId35" imgW="88560" imgH="164880" progId="Equation.3">
                          <p:embed/>
                          <p:pic>
                            <p:nvPicPr>
                              <p:cNvPr id="0" name=""/>
                              <p:cNvPicPr>
                                <a:picLocks noChangeAspect="1" noChangeArrowheads="1"/>
                              </p:cNvPicPr>
                              <p:nvPr/>
                            </p:nvPicPr>
                            <p:blipFill>
                              <a:blip r:embed="rId36"/>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46" name="群組 139"/>
            <p:cNvGrpSpPr/>
            <p:nvPr/>
          </p:nvGrpSpPr>
          <p:grpSpPr>
            <a:xfrm>
              <a:off x="4702782" y="3626557"/>
              <a:ext cx="618646" cy="635224"/>
              <a:chOff x="6082949" y="3581064"/>
              <a:chExt cx="618646" cy="635224"/>
            </a:xfrm>
          </p:grpSpPr>
          <p:sp>
            <p:nvSpPr>
              <p:cNvPr id="156" name="流程圖: 抽選 140"/>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7" name="Object 12"/>
                  <p:cNvGraphicFramePr>
                    <a:graphicFrameLocks noChangeAspect="1"/>
                  </p:cNvGraphicFramePr>
                  <p:nvPr/>
                </p:nvGraphicFramePr>
                <p:xfrm>
                  <a:off x="6344040" y="3739328"/>
                  <a:ext cx="273050" cy="350838"/>
                </p:xfrm>
                <a:graphic>
                  <a:graphicData uri="http://schemas.openxmlformats.org/presentationml/2006/ole">
                    <mc:AlternateContent>
                      <mc:Choice xmlns:v="urn:schemas-microsoft-com:vml" Requires="v">
                        <p:oleObj name="方程式" r:id="rId37" imgW="126720" imgH="164880" progId="Equation.3">
                          <p:embed/>
                        </p:oleObj>
                      </mc:Choice>
                      <mc:Fallback>
                        <p:oleObj name="方程式" r:id="rId37" imgW="126720" imgH="164880" progId="Equation.3">
                          <p:embed/>
                          <p:pic>
                            <p:nvPicPr>
                              <p:cNvPr id="0" name=""/>
                              <p:cNvPicPr>
                                <a:picLocks noChangeAspect="1" noChangeArrowheads="1"/>
                              </p:cNvPicPr>
                              <p:nvPr/>
                            </p:nvPicPr>
                            <p:blipFill>
                              <a:blip r:embed="rId13"/>
                              <a:srcRect/>
                              <a:stretch>
                                <a:fillRect/>
                              </a:stretch>
                            </p:blipFill>
                            <p:spPr bwMode="auto">
                              <a:xfrm>
                                <a:off x="6344040" y="3739328"/>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42" name="Object 12"/>
                  <p:cNvGraphicFramePr>
                    <a:graphicFrameLocks noChangeAspect="1"/>
                  </p:cNvGraphicFramePr>
                  <p:nvPr>
                    <p:extLst>
                      <p:ext uri="{D42A27DB-BD31-4B8C-83A1-F6EECF244321}">
                        <p14:modId xmlns:p14="http://schemas.microsoft.com/office/powerpoint/2010/main" val="1094579770"/>
                      </p:ext>
                    </p:extLst>
                  </p:nvPr>
                </p:nvGraphicFramePr>
                <p:xfrm>
                  <a:off x="6344040" y="3739328"/>
                  <a:ext cx="273050" cy="350838"/>
                </p:xfrm>
                <a:graphic>
                  <a:graphicData uri="http://schemas.openxmlformats.org/presentationml/2006/ole">
                    <mc:AlternateContent>
                      <mc:Choice xmlns:v="urn:schemas-microsoft-com:vml" Requires="v">
                        <p:oleObj spid="_x0000_s102153" name="方程式" r:id="rId38" imgW="126720" imgH="164880" progId="Equation.3">
                          <p:embed/>
                        </p:oleObj>
                      </mc:Choice>
                      <mc:Fallback>
                        <p:oleObj name="方程式" r:id="rId38" imgW="126720" imgH="164880" progId="Equation.3">
                          <p:embed/>
                          <p:pic>
                            <p:nvPicPr>
                              <p:cNvPr id="0" name=""/>
                              <p:cNvPicPr>
                                <a:picLocks noChangeAspect="1" noChangeArrowheads="1"/>
                              </p:cNvPicPr>
                              <p:nvPr/>
                            </p:nvPicPr>
                            <p:blipFill>
                              <a:blip r:embed="rId21"/>
                              <a:srcRect/>
                              <a:stretch>
                                <a:fillRect/>
                              </a:stretch>
                            </p:blipFill>
                            <p:spPr bwMode="auto">
                              <a:xfrm>
                                <a:off x="6344040" y="3739328"/>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54" name="流程圖: 抽選 143"/>
            <p:cNvSpPr/>
            <p:nvPr/>
          </p:nvSpPr>
          <p:spPr>
            <a:xfrm rot="16200000">
              <a:off x="4742575" y="4998681"/>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8" name="文字方塊 145"/>
            <p:cNvSpPr txBox="1"/>
            <p:nvPr/>
          </p:nvSpPr>
          <p:spPr>
            <a:xfrm rot="5400000">
              <a:off x="4833543" y="4574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0" name="文字方塊 186"/>
            <p:cNvSpPr txBox="1"/>
            <p:nvPr/>
          </p:nvSpPr>
          <p:spPr>
            <a:xfrm rot="5400000">
              <a:off x="4852298" y="58859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51" name="文本框 150"/>
                <p:cNvSpPr txBox="1"/>
                <p:nvPr/>
              </p:nvSpPr>
              <p:spPr>
                <a:xfrm>
                  <a:off x="4760572" y="3159551"/>
                  <a:ext cx="142584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b="0" i="1" smtClean="0">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1" name="文本框 150"/>
                <p:cNvSpPr txBox="1">
                  <a:spLocks noRot="1" noChangeAspect="1" noMove="1" noResize="1" noEditPoints="1" noAdjustHandles="1" noChangeArrowheads="1" noChangeShapeType="1" noTextEdit="1"/>
                </p:cNvSpPr>
                <p:nvPr/>
              </p:nvSpPr>
              <p:spPr>
                <a:xfrm>
                  <a:off x="4760572" y="3159551"/>
                  <a:ext cx="1425840" cy="384336"/>
                </a:xfrm>
                <a:prstGeom prst="rect">
                  <a:avLst/>
                </a:prstGeom>
                <a:blipFill rotWithShape="0">
                  <a:blip r:embed="rId44"/>
                  <a:stretch>
                    <a:fillRect l="-2564" t="-98413" r="-7265"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本框 151"/>
                <p:cNvSpPr txBox="1"/>
                <p:nvPr/>
              </p:nvSpPr>
              <p:spPr>
                <a:xfrm>
                  <a:off x="4745464" y="4279157"/>
                  <a:ext cx="142584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2" name="文本框 151"/>
                <p:cNvSpPr txBox="1">
                  <a:spLocks noRot="1" noChangeAspect="1" noMove="1" noResize="1" noEditPoints="1" noAdjustHandles="1" noChangeArrowheads="1" noChangeShapeType="1" noTextEdit="1"/>
                </p:cNvSpPr>
                <p:nvPr/>
              </p:nvSpPr>
              <p:spPr>
                <a:xfrm>
                  <a:off x="4745464" y="4279157"/>
                  <a:ext cx="1425840" cy="384657"/>
                </a:xfrm>
                <a:prstGeom prst="rect">
                  <a:avLst/>
                </a:prstGeom>
                <a:blipFill rotWithShape="0">
                  <a:blip r:embed="rId45"/>
                  <a:stretch>
                    <a:fillRect l="-2564" t="-95313" r="-6838" b="-13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p:cNvSpPr txBox="1"/>
                <p:nvPr/>
              </p:nvSpPr>
              <p:spPr>
                <a:xfrm>
                  <a:off x="4710875" y="5673698"/>
                  <a:ext cx="142584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𝑛</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3" name="文本框 152"/>
                <p:cNvSpPr txBox="1">
                  <a:spLocks noRot="1" noChangeAspect="1" noMove="1" noResize="1" noEditPoints="1" noAdjustHandles="1" noChangeArrowheads="1" noChangeShapeType="1" noTextEdit="1"/>
                </p:cNvSpPr>
                <p:nvPr/>
              </p:nvSpPr>
              <p:spPr>
                <a:xfrm>
                  <a:off x="4710875" y="5673698"/>
                  <a:ext cx="1425840" cy="373757"/>
                </a:xfrm>
                <a:prstGeom prst="rect">
                  <a:avLst/>
                </a:prstGeom>
                <a:blipFill rotWithShape="0">
                  <a:blip r:embed="rId46"/>
                  <a:stretch>
                    <a:fillRect l="-2564" t="-101639" r="-7265" b="-14754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7" name="文本框 186"/>
              <p:cNvSpPr txBox="1"/>
              <p:nvPr/>
            </p:nvSpPr>
            <p:spPr>
              <a:xfrm>
                <a:off x="6088042" y="2443065"/>
                <a:ext cx="3191066" cy="2750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latin typeface="Cambria Math" charset="0"/>
                          <a:ea typeface="Cambria Math" charset="0"/>
                          <a:cs typeface="Cambria Math" charset="0"/>
                        </a:rPr>
                        <m:t>𝜎</m:t>
                      </m:r>
                      <m:r>
                        <a:rPr kumimoji="1" lang="en-US" altLang="zh-CN" sz="2800" b="0" i="1" smtClean="0">
                          <a:latin typeface="Cambria Math" charset="0"/>
                          <a:ea typeface="Cambria Math" charset="0"/>
                          <a:cs typeface="Cambria Math" charset="0"/>
                        </a:rPr>
                        <m:t>′</m:t>
                      </m:r>
                      <m:d>
                        <m:dPr>
                          <m:ctrlPr>
                            <a:rPr kumimoji="1" lang="en-US" altLang="zh-CN" sz="2800" b="0" i="1" smtClean="0">
                              <a:latin typeface="Cambria Math" panose="02040503050406030204" pitchFamily="18" charset="0"/>
                            </a:rPr>
                          </m:ctrlPr>
                        </m:dPr>
                        <m:e>
                          <m:sSup>
                            <m:sSupPr>
                              <m:ctrlPr>
                                <a:rPr kumimoji="1" lang="en-US" altLang="zh-CN" sz="2800" b="0" i="1" smtClean="0">
                                  <a:latin typeface="Cambria Math" panose="02040503050406030204" pitchFamily="18" charset="0"/>
                                </a:rPr>
                              </m:ctrlPr>
                            </m:sSupPr>
                            <m:e>
                              <m:r>
                                <a:rPr kumimoji="1" lang="en-US" altLang="zh-CN" sz="2800" b="1" i="0" smtClean="0">
                                  <a:latin typeface="Cambria Math" charset="0"/>
                                </a:rPr>
                                <m:t>𝐳</m:t>
                              </m:r>
                            </m:e>
                            <m:sup>
                              <m:d>
                                <m:dPr>
                                  <m:ctrlPr>
                                    <a:rPr kumimoji="1" lang="en-US" altLang="zh-CN" sz="2800" b="0" i="1" smtClean="0">
                                      <a:latin typeface="Cambria Math" panose="02040503050406030204" pitchFamily="18" charset="0"/>
                                    </a:rPr>
                                  </m:ctrlPr>
                                </m:dPr>
                                <m:e>
                                  <m:r>
                                    <a:rPr kumimoji="1" lang="en-US" altLang="zh-CN" sz="2800" b="0" i="1" smtClean="0">
                                      <a:latin typeface="Cambria Math" charset="0"/>
                                    </a:rPr>
                                    <m:t>𝑙</m:t>
                                  </m:r>
                                </m:e>
                              </m:d>
                            </m:sup>
                          </m:sSup>
                        </m:e>
                      </m:d>
                      <m:r>
                        <a:rPr kumimoji="1" lang="en-US" altLang="zh-CN" sz="2800" b="0" i="1" smtClean="0">
                          <a:latin typeface="Cambria Math" charset="0"/>
                        </a:rPr>
                        <m:t>=</m:t>
                      </m:r>
                      <m:d>
                        <m:dPr>
                          <m:begChr m:val="["/>
                          <m:endChr m:val="]"/>
                          <m:ctrlPr>
                            <a:rPr kumimoji="1" lang="mr-IN" altLang="zh-CN" sz="2800" b="0" i="1" smtClean="0">
                              <a:latin typeface="Cambria Math" panose="02040503050406030204" pitchFamily="18" charset="0"/>
                            </a:rPr>
                          </m:ctrlPr>
                        </m:dPr>
                        <m:e>
                          <m:m>
                            <m:mPr>
                              <m:mcs>
                                <m:mc>
                                  <m:mcPr>
                                    <m:count m:val="1"/>
                                    <m:mcJc m:val="center"/>
                                  </m:mcPr>
                                </m:mc>
                              </m:mcs>
                              <m:ctrlPr>
                                <a:rPr kumimoji="1" lang="mr-IN" altLang="zh-CN" sz="2800" b="0" i="1" smtClean="0">
                                  <a:latin typeface="Cambria Math" panose="02040503050406030204" pitchFamily="18" charset="0"/>
                                </a:rPr>
                              </m:ctrlPr>
                            </m:mPr>
                            <m:mr>
                              <m:e>
                                <m:r>
                                  <a:rPr kumimoji="1" lang="en-US" altLang="zh-CN" sz="2800" i="1">
                                    <a:latin typeface="Cambria Math" charset="0"/>
                                    <a:ea typeface="Cambria Math" charset="0"/>
                                    <a:cs typeface="Cambria Math" charset="0"/>
                                  </a:rPr>
                                  <m:t>𝜎</m:t>
                                </m:r>
                                <m:r>
                                  <a:rPr kumimoji="1" lang="en-US" altLang="zh-CN" sz="2800" b="0" i="1" smtClean="0">
                                    <a:latin typeface="Cambria Math" charset="0"/>
                                    <a:ea typeface="Cambria Math" charset="0"/>
                                    <a:cs typeface="Cambria Math" charset="0"/>
                                  </a:rPr>
                                  <m:t>′</m:t>
                                </m:r>
                                <m:d>
                                  <m:dPr>
                                    <m:ctrlPr>
                                      <a:rPr kumimoji="1" lang="en-US" altLang="zh-CN" sz="2800" i="1">
                                        <a:latin typeface="Cambria Math" panose="02040503050406030204" pitchFamily="18" charset="0"/>
                                      </a:rPr>
                                    </m:ctrlPr>
                                  </m:dPr>
                                  <m:e>
                                    <m:sSubSup>
                                      <m:sSubSupPr>
                                        <m:ctrlPr>
                                          <a:rPr kumimoji="1" lang="en-US" altLang="zh-CN" sz="2800" i="1" smtClean="0">
                                            <a:latin typeface="Cambria Math" panose="02040503050406030204" pitchFamily="18" charset="0"/>
                                          </a:rPr>
                                        </m:ctrlPr>
                                      </m:sSubSupPr>
                                      <m:e>
                                        <m:r>
                                          <a:rPr kumimoji="1" lang="en-US" altLang="zh-CN" sz="2800" b="0" i="1" smtClean="0">
                                            <a:latin typeface="Cambria Math" charset="0"/>
                                          </a:rPr>
                                          <m:t>𝑧</m:t>
                                        </m:r>
                                      </m:e>
                                      <m:sub>
                                        <m:r>
                                          <a:rPr kumimoji="1" lang="en-US" altLang="zh-CN" sz="2800" b="0" i="1" smtClean="0">
                                            <a:latin typeface="Cambria Math" charset="0"/>
                                          </a:rPr>
                                          <m:t>1</m:t>
                                        </m:r>
                                      </m:sub>
                                      <m:sup>
                                        <m:d>
                                          <m:dPr>
                                            <m:ctrlPr>
                                              <a:rPr kumimoji="1" lang="en-US" altLang="zh-CN" sz="2800" i="1">
                                                <a:latin typeface="Cambria Math" panose="02040503050406030204" pitchFamily="18" charset="0"/>
                                              </a:rPr>
                                            </m:ctrlPr>
                                          </m:dPr>
                                          <m:e>
                                            <m:r>
                                              <a:rPr kumimoji="1" lang="en-US" altLang="zh-CN" sz="2800" b="0" i="1" smtClean="0">
                                                <a:latin typeface="Cambria Math" charset="0"/>
                                              </a:rPr>
                                              <m:t>𝑙</m:t>
                                            </m:r>
                                          </m:e>
                                        </m:d>
                                      </m:sup>
                                    </m:sSubSup>
                                  </m:e>
                                </m:d>
                              </m:e>
                            </m:mr>
                            <m:mr>
                              <m:e>
                                <m:r>
                                  <a:rPr kumimoji="1" lang="en-US" altLang="zh-CN" sz="2800" i="1">
                                    <a:latin typeface="Cambria Math" charset="0"/>
                                    <a:ea typeface="Cambria Math" charset="0"/>
                                    <a:cs typeface="Cambria Math" charset="0"/>
                                  </a:rPr>
                                  <m:t>𝜎</m:t>
                                </m:r>
                                <m:r>
                                  <a:rPr kumimoji="1" lang="en-US" altLang="zh-CN" sz="2800" b="0" i="1" smtClean="0">
                                    <a:latin typeface="Cambria Math" charset="0"/>
                                    <a:ea typeface="Cambria Math" charset="0"/>
                                    <a:cs typeface="Cambria Math" charset="0"/>
                                  </a:rPr>
                                  <m:t>′</m:t>
                                </m:r>
                                <m:d>
                                  <m:dPr>
                                    <m:ctrlPr>
                                      <a:rPr kumimoji="1" lang="en-US" altLang="zh-CN" sz="2800" i="1">
                                        <a:latin typeface="Cambria Math" panose="02040503050406030204" pitchFamily="18" charset="0"/>
                                      </a:rPr>
                                    </m:ctrlPr>
                                  </m:dPr>
                                  <m:e>
                                    <m:sSubSup>
                                      <m:sSubSupPr>
                                        <m:ctrlPr>
                                          <a:rPr kumimoji="1" lang="en-US" altLang="zh-CN" sz="2800" i="1">
                                            <a:latin typeface="Cambria Math" panose="02040503050406030204" pitchFamily="18" charset="0"/>
                                          </a:rPr>
                                        </m:ctrlPr>
                                      </m:sSubSupPr>
                                      <m:e>
                                        <m:r>
                                          <a:rPr kumimoji="1" lang="en-US" altLang="zh-CN" sz="2800" i="1">
                                            <a:latin typeface="Cambria Math" charset="0"/>
                                          </a:rPr>
                                          <m:t>𝑧</m:t>
                                        </m:r>
                                      </m:e>
                                      <m:sub>
                                        <m:r>
                                          <a:rPr kumimoji="1" lang="en-US" altLang="zh-CN" sz="2800" b="0" i="1" smtClean="0">
                                            <a:latin typeface="Cambria Math" charset="0"/>
                                          </a:rPr>
                                          <m:t>2</m:t>
                                        </m:r>
                                      </m:sub>
                                      <m:sup>
                                        <m:d>
                                          <m:dPr>
                                            <m:ctrlPr>
                                              <a:rPr kumimoji="1" lang="en-US" altLang="zh-CN" sz="2800" i="1">
                                                <a:latin typeface="Cambria Math" panose="02040503050406030204" pitchFamily="18" charset="0"/>
                                              </a:rPr>
                                            </m:ctrlPr>
                                          </m:dPr>
                                          <m:e>
                                            <m:r>
                                              <a:rPr kumimoji="1" lang="en-US" altLang="zh-CN" sz="2800" b="0" i="1" smtClean="0">
                                                <a:latin typeface="Cambria Math" charset="0"/>
                                              </a:rPr>
                                              <m:t>𝑙</m:t>
                                            </m:r>
                                          </m:e>
                                        </m:d>
                                      </m:sup>
                                    </m:sSubSup>
                                  </m:e>
                                </m:d>
                              </m:e>
                            </m:mr>
                            <m:mr>
                              <m:e>
                                <m:eqArr>
                                  <m:eqArrPr>
                                    <m:ctrlPr>
                                      <a:rPr kumimoji="1" lang="mr-IN" altLang="zh-CN" sz="2800" b="0" i="1" smtClean="0">
                                        <a:latin typeface="Cambria Math" panose="02040503050406030204" pitchFamily="18" charset="0"/>
                                        <a:ea typeface="Cambria Math" charset="0"/>
                                        <a:cs typeface="Cambria Math" charset="0"/>
                                      </a:rPr>
                                    </m:ctrlPr>
                                  </m:eqArrPr>
                                  <m:e>
                                    <m:r>
                                      <a:rPr kumimoji="1" lang="mr-IN" altLang="zh-CN" sz="2800" b="0" i="1" smtClean="0">
                                        <a:latin typeface="Cambria Math" charset="0"/>
                                        <a:ea typeface="Cambria Math" charset="0"/>
                                        <a:cs typeface="Cambria Math" charset="0"/>
                                      </a:rPr>
                                      <m:t>⋮</m:t>
                                    </m:r>
                                  </m:e>
                                  <m:e>
                                    <m:r>
                                      <a:rPr kumimoji="1" lang="en-US" altLang="zh-CN" sz="2800" i="1">
                                        <a:latin typeface="Cambria Math" charset="0"/>
                                        <a:ea typeface="Cambria Math" charset="0"/>
                                        <a:cs typeface="Cambria Math" charset="0"/>
                                      </a:rPr>
                                      <m:t>𝜎</m:t>
                                    </m:r>
                                    <m:r>
                                      <a:rPr kumimoji="1" lang="en-US" altLang="zh-CN" sz="2800" b="0" i="1" smtClean="0">
                                        <a:latin typeface="Cambria Math" charset="0"/>
                                        <a:ea typeface="Cambria Math" charset="0"/>
                                        <a:cs typeface="Cambria Math" charset="0"/>
                                      </a:rPr>
                                      <m:t>′</m:t>
                                    </m:r>
                                    <m:d>
                                      <m:dPr>
                                        <m:ctrlPr>
                                          <a:rPr kumimoji="1" lang="en-US" altLang="zh-CN" sz="2800" i="1">
                                            <a:latin typeface="Cambria Math" panose="02040503050406030204" pitchFamily="18" charset="0"/>
                                          </a:rPr>
                                        </m:ctrlPr>
                                      </m:dPr>
                                      <m:e>
                                        <m:sSubSup>
                                          <m:sSubSupPr>
                                            <m:ctrlPr>
                                              <a:rPr kumimoji="1" lang="en-US" altLang="zh-CN" sz="2800" i="1">
                                                <a:latin typeface="Cambria Math" panose="02040503050406030204" pitchFamily="18" charset="0"/>
                                              </a:rPr>
                                            </m:ctrlPr>
                                          </m:sSubSupPr>
                                          <m:e>
                                            <m:r>
                                              <a:rPr kumimoji="1" lang="en-US" altLang="zh-CN" sz="2800" i="1">
                                                <a:latin typeface="Cambria Math" charset="0"/>
                                              </a:rPr>
                                              <m:t>𝑧</m:t>
                                            </m:r>
                                          </m:e>
                                          <m:sub>
                                            <m:r>
                                              <a:rPr kumimoji="1" lang="en-US" altLang="zh-CN" sz="2800" b="0" i="1" smtClean="0">
                                                <a:latin typeface="Cambria Math" charset="0"/>
                                              </a:rPr>
                                              <m:t>𝑛</m:t>
                                            </m:r>
                                          </m:sub>
                                          <m:sup>
                                            <m:d>
                                              <m:dPr>
                                                <m:ctrlPr>
                                                  <a:rPr kumimoji="1" lang="en-US" altLang="zh-CN" sz="2800" i="1">
                                                    <a:latin typeface="Cambria Math" panose="02040503050406030204" pitchFamily="18" charset="0"/>
                                                  </a:rPr>
                                                </m:ctrlPr>
                                              </m:dPr>
                                              <m:e>
                                                <m:r>
                                                  <a:rPr kumimoji="1" lang="en-US" altLang="zh-CN" sz="2800" b="0" i="1" smtClean="0">
                                                    <a:latin typeface="Cambria Math" charset="0"/>
                                                  </a:rPr>
                                                  <m:t>𝑙</m:t>
                                                </m:r>
                                              </m:e>
                                            </m:d>
                                          </m:sup>
                                        </m:sSubSup>
                                      </m:e>
                                    </m:d>
                                  </m:e>
                                  <m:e>
                                    <m:r>
                                      <a:rPr kumimoji="1" lang="en-US" altLang="zh-CN" sz="2800" i="1" smtClean="0">
                                        <a:latin typeface="Cambria Math" charset="0"/>
                                        <a:ea typeface="Cambria Math" charset="0"/>
                                        <a:cs typeface="Cambria Math" charset="0"/>
                                      </a:rPr>
                                      <m:t>⋮</m:t>
                                    </m:r>
                                  </m:e>
                                </m:eqArr>
                              </m:e>
                            </m:mr>
                          </m:m>
                        </m:e>
                      </m:d>
                    </m:oMath>
                  </m:oMathPara>
                </a14:m>
                <a:endParaRPr kumimoji="1" lang="zh-CN" altLang="en-US" sz="2800" dirty="0"/>
              </a:p>
            </p:txBody>
          </p:sp>
        </mc:Choice>
        <mc:Fallback xmlns="">
          <p:sp>
            <p:nvSpPr>
              <p:cNvPr id="187" name="文本框 186"/>
              <p:cNvSpPr txBox="1">
                <a:spLocks noRot="1" noChangeAspect="1" noMove="1" noResize="1" noEditPoints="1" noAdjustHandles="1" noChangeArrowheads="1" noChangeShapeType="1" noTextEdit="1"/>
              </p:cNvSpPr>
              <p:nvPr/>
            </p:nvSpPr>
            <p:spPr>
              <a:xfrm>
                <a:off x="6088042" y="2443065"/>
                <a:ext cx="3191066" cy="2750818"/>
              </a:xfrm>
              <a:prstGeom prst="rect">
                <a:avLst/>
              </a:prstGeom>
              <a:blipFill rotWithShape="0">
                <a:blip r:embed="rId4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088042" y="5317660"/>
                <a:ext cx="4515980" cy="626454"/>
              </a:xfrm>
              <a:prstGeom prst="rect">
                <a:avLst/>
              </a:prstGeom>
            </p:spPr>
            <p:txBody>
              <a:bodyPr wrap="none">
                <a:spAutoFit/>
              </a:bodyPr>
              <a:lstStyle/>
              <a:p>
                <a14:m>
                  <m:oMath xmlns:m="http://schemas.openxmlformats.org/officeDocument/2006/math">
                    <m:sSup>
                      <m:sSupPr>
                        <m:ctrlPr>
                          <a:rPr kumimoji="1" lang="en-US" altLang="zh-CN" sz="2800" i="1" smtClean="0">
                            <a:latin typeface="Cambria Math" panose="02040503050406030204" pitchFamily="18" charset="0"/>
                            <a:ea typeface="Cambria Math" charset="0"/>
                            <a:cs typeface="Cambria Math" charset="0"/>
                          </a:rPr>
                        </m:ctrlPr>
                      </m:sSupPr>
                      <m:e>
                        <m:r>
                          <a:rPr kumimoji="1" lang="en-US" altLang="zh-CN" sz="2800" b="1" i="0" smtClean="0">
                            <a:latin typeface="Cambria Math" charset="0"/>
                            <a:ea typeface="Cambria Math" charset="0"/>
                            <a:cs typeface="Cambria Math" charset="0"/>
                          </a:rPr>
                          <m:t>𝛅</m:t>
                        </m:r>
                      </m:e>
                      <m:sup>
                        <m:r>
                          <a:rPr kumimoji="1" lang="en-US" altLang="zh-CN" sz="2800" b="0" i="1" smtClean="0">
                            <a:latin typeface="Cambria Math" charset="0"/>
                            <a:ea typeface="Cambria Math" charset="0"/>
                            <a:cs typeface="Cambria Math" charset="0"/>
                          </a:rPr>
                          <m:t>𝑙</m:t>
                        </m:r>
                      </m:sup>
                    </m:sSup>
                    <m:r>
                      <a:rPr kumimoji="1" lang="en-US" altLang="zh-CN" sz="2800" i="1" smtClean="0">
                        <a:latin typeface="Cambria Math" charset="0"/>
                        <a:ea typeface="Cambria Math" charset="0"/>
                        <a:cs typeface="Cambria Math" charset="0"/>
                      </a:rPr>
                      <m:t>=</m:t>
                    </m:r>
                    <m:sSup>
                      <m:sSupPr>
                        <m:ctrlPr>
                          <a:rPr kumimoji="1" lang="en-US" altLang="zh-CN" sz="2800" b="0" i="1" smtClean="0">
                            <a:latin typeface="Cambria Math" panose="02040503050406030204" pitchFamily="18" charset="0"/>
                            <a:ea typeface="Cambria Math" charset="0"/>
                            <a:cs typeface="Cambria Math" charset="0"/>
                          </a:rPr>
                        </m:ctrlPr>
                      </m:sSupPr>
                      <m:e>
                        <m:r>
                          <a:rPr kumimoji="1" lang="en-US" altLang="zh-CN" sz="2800" b="0" i="1" smtClean="0">
                            <a:latin typeface="Cambria Math" charset="0"/>
                            <a:ea typeface="Cambria Math" charset="0"/>
                            <a:cs typeface="Cambria Math" charset="0"/>
                          </a:rPr>
                          <m:t>𝜎</m:t>
                        </m:r>
                      </m:e>
                      <m:sup>
                        <m:r>
                          <a:rPr kumimoji="1" lang="en-US" altLang="zh-CN" sz="2800" b="0" i="1" smtClean="0">
                            <a:latin typeface="Cambria Math" charset="0"/>
                            <a:ea typeface="Cambria Math" charset="0"/>
                            <a:cs typeface="Cambria Math" charset="0"/>
                          </a:rPr>
                          <m:t>′</m:t>
                        </m:r>
                      </m:sup>
                    </m:sSup>
                    <m:sSup>
                      <m:sSupPr>
                        <m:ctrlPr>
                          <a:rPr kumimoji="1" lang="en-US" altLang="zh-CN" sz="2800" i="1">
                            <a:latin typeface="Cambria Math" panose="02040503050406030204" pitchFamily="18" charset="0"/>
                            <a:ea typeface="Cambria Math" charset="0"/>
                            <a:cs typeface="Cambria Math" charset="0"/>
                          </a:rPr>
                        </m:ctrlPr>
                      </m:sSupPr>
                      <m:e>
                        <m:r>
                          <a:rPr kumimoji="1" lang="en-US" altLang="zh-CN" sz="2800" b="1" i="1" smtClean="0">
                            <a:latin typeface="Cambria Math" charset="0"/>
                            <a:ea typeface="Cambria Math" charset="0"/>
                            <a:cs typeface="Cambria Math" charset="0"/>
                          </a:rPr>
                          <m:t>(</m:t>
                        </m:r>
                        <m:r>
                          <a:rPr kumimoji="1" lang="en-US" altLang="zh-CN" sz="2800" b="1" i="0" smtClean="0">
                            <a:latin typeface="Cambria Math" charset="0"/>
                            <a:ea typeface="Cambria Math" charset="0"/>
                            <a:cs typeface="Cambria Math" charset="0"/>
                          </a:rPr>
                          <m:t>𝐳</m:t>
                        </m:r>
                      </m:e>
                      <m:sup>
                        <m:r>
                          <a:rPr kumimoji="1" lang="en-US" altLang="zh-CN" sz="2800" i="1">
                            <a:latin typeface="Cambria Math" charset="0"/>
                            <a:ea typeface="Cambria Math" charset="0"/>
                            <a:cs typeface="Cambria Math" charset="0"/>
                          </a:rPr>
                          <m:t>𝑙</m:t>
                        </m:r>
                      </m:sup>
                    </m:sSup>
                    <m:r>
                      <a:rPr kumimoji="1" lang="en-US" altLang="zh-CN" sz="2800" i="1" smtClean="0">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m:t>
                    </m:r>
                    <m:sSup>
                      <m:sSupPr>
                        <m:ctrlPr>
                          <a:rPr kumimoji="1" lang="en-US" altLang="zh-CN" sz="2800" b="0" i="1" smtClean="0">
                            <a:latin typeface="Cambria Math" panose="02040503050406030204" pitchFamily="18" charset="0"/>
                            <a:ea typeface="Cambria Math" charset="0"/>
                            <a:cs typeface="Cambria Math" charset="0"/>
                          </a:rPr>
                        </m:ctrlPr>
                      </m:sSupPr>
                      <m:e>
                        <m:sSup>
                          <m:sSupPr>
                            <m:ctrlPr>
                              <a:rPr kumimoji="1" lang="en-US" altLang="zh-CN" sz="2800" b="0" i="1" smtClean="0">
                                <a:latin typeface="Cambria Math" panose="02040503050406030204" pitchFamily="18" charset="0"/>
                                <a:ea typeface="Cambria Math" charset="0"/>
                                <a:cs typeface="Cambria Math" charset="0"/>
                              </a:rPr>
                            </m:ctrlPr>
                          </m:sSupPr>
                          <m:e>
                            <m:r>
                              <a:rPr kumimoji="1" lang="en-US" altLang="zh-CN" sz="2800" b="1" i="0" smtClean="0">
                                <a:latin typeface="Cambria Math" charset="0"/>
                                <a:ea typeface="Cambria Math" charset="0"/>
                                <a:cs typeface="Cambria Math" charset="0"/>
                              </a:rPr>
                              <m:t>𝐖</m:t>
                            </m:r>
                          </m:e>
                          <m:sup>
                            <m:r>
                              <a:rPr kumimoji="1" lang="en-US" altLang="zh-CN" sz="2800" b="0" i="1" smtClean="0">
                                <a:latin typeface="Cambria Math" charset="0"/>
                                <a:ea typeface="Cambria Math" charset="0"/>
                                <a:cs typeface="Cambria Math" charset="0"/>
                              </a:rPr>
                              <m:t>(</m:t>
                            </m:r>
                            <m:r>
                              <a:rPr kumimoji="1" lang="en-US" altLang="zh-CN" sz="2800" b="0" i="1" smtClean="0">
                                <a:latin typeface="Cambria Math" charset="0"/>
                                <a:ea typeface="Cambria Math" charset="0"/>
                                <a:cs typeface="Cambria Math" charset="0"/>
                              </a:rPr>
                              <m:t>𝑙</m:t>
                            </m:r>
                            <m:r>
                              <a:rPr kumimoji="1" lang="en-US" altLang="zh-CN" sz="2800" b="0" i="1" smtClean="0">
                                <a:latin typeface="Cambria Math" charset="0"/>
                                <a:ea typeface="Cambria Math" charset="0"/>
                                <a:cs typeface="Cambria Math" charset="0"/>
                              </a:rPr>
                              <m:t>+1)</m:t>
                            </m:r>
                          </m:sup>
                        </m:sSup>
                      </m:e>
                      <m:sup>
                        <m:r>
                          <a:rPr kumimoji="1" lang="en-US" altLang="zh-CN" sz="2800" b="0" i="1" smtClean="0">
                            <a:latin typeface="Cambria Math" charset="0"/>
                            <a:ea typeface="Cambria Math" charset="0"/>
                            <a:cs typeface="Cambria Math" charset="0"/>
                          </a:rPr>
                          <m:t>𝑇</m:t>
                        </m:r>
                      </m:sup>
                    </m:sSup>
                    <m:sSup>
                      <m:sSupPr>
                        <m:ctrlPr>
                          <a:rPr kumimoji="1" lang="en-US" altLang="zh-CN" sz="2800" i="1">
                            <a:latin typeface="Cambria Math" panose="02040503050406030204" pitchFamily="18" charset="0"/>
                            <a:ea typeface="Cambria Math" charset="0"/>
                            <a:cs typeface="Cambria Math" charset="0"/>
                          </a:rPr>
                        </m:ctrlPr>
                      </m:sSupPr>
                      <m:e>
                        <m:r>
                          <a:rPr kumimoji="1" lang="en-US" altLang="zh-CN" sz="2800" b="1" i="0">
                            <a:latin typeface="Cambria Math" charset="0"/>
                            <a:ea typeface="Cambria Math" charset="0"/>
                            <a:cs typeface="Cambria Math" charset="0"/>
                          </a:rPr>
                          <m:t>𝛅</m:t>
                        </m:r>
                      </m:e>
                      <m:sup>
                        <m:r>
                          <a:rPr kumimoji="1" lang="en-US" altLang="zh-CN" sz="2800" b="1" i="1" smtClean="0">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𝑙</m:t>
                        </m:r>
                        <m:r>
                          <a:rPr kumimoji="1" lang="en-US" altLang="zh-CN" sz="2800" b="0" i="1" smtClean="0">
                            <a:latin typeface="Cambria Math" charset="0"/>
                            <a:ea typeface="Cambria Math" charset="0"/>
                            <a:cs typeface="Cambria Math" charset="0"/>
                          </a:rPr>
                          <m:t>+1)</m:t>
                        </m:r>
                      </m:sup>
                    </m:sSup>
                  </m:oMath>
                </a14:m>
                <a:r>
                  <a:rPr lang="en-US" altLang="zh-CN" sz="2800" dirty="0"/>
                  <a:t> </a:t>
                </a:r>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6088042" y="5317660"/>
                <a:ext cx="4515980" cy="626454"/>
              </a:xfrm>
              <a:prstGeom prst="rect">
                <a:avLst/>
              </a:prstGeom>
              <a:blipFill>
                <a:blip r:embed="rId48"/>
                <a:stretch>
                  <a:fillRect l="-840" b="-13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4184565" y="5221986"/>
                <a:ext cx="2505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𝑛</m:t>
                      </m:r>
                    </m:oMath>
                  </m:oMathPara>
                </a14:m>
                <a:endParaRPr kumimoji="1"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4184565" y="5221986"/>
                <a:ext cx="250517" cy="369332"/>
              </a:xfrm>
              <a:prstGeom prst="rect">
                <a:avLst/>
              </a:prstGeom>
              <a:blipFill rotWithShape="0">
                <a:blip r:embed="rId49"/>
                <a:stretch>
                  <a:fillRect l="-14286"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字方塊 69"/>
              <p:cNvSpPr txBox="1"/>
              <p:nvPr/>
            </p:nvSpPr>
            <p:spPr>
              <a:xfrm>
                <a:off x="2902101" y="1727655"/>
                <a:ext cx="1690990"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59" name="文字方塊 69"/>
              <p:cNvSpPr txBox="1">
                <a:spLocks noRot="1" noChangeAspect="1" noMove="1" noResize="1" noEditPoints="1" noAdjustHandles="1" noChangeArrowheads="1" noChangeShapeType="1" noTextEdit="1"/>
              </p:cNvSpPr>
              <p:nvPr/>
            </p:nvSpPr>
            <p:spPr>
              <a:xfrm>
                <a:off x="2902101" y="1727655"/>
                <a:ext cx="1690990" cy="461665"/>
              </a:xfrm>
              <a:prstGeom prst="rect">
                <a:avLst/>
              </a:prstGeom>
              <a:blipFill rotWithShape="0">
                <a:blip r:embed="rId50"/>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字方塊 78"/>
              <p:cNvSpPr txBox="1"/>
              <p:nvPr/>
            </p:nvSpPr>
            <p:spPr>
              <a:xfrm>
                <a:off x="1167121" y="1765425"/>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60" name="文字方塊 78"/>
              <p:cNvSpPr txBox="1">
                <a:spLocks noRot="1" noChangeAspect="1" noMove="1" noResize="1" noEditPoints="1" noAdjustHandles="1" noChangeArrowheads="1" noChangeShapeType="1" noTextEdit="1"/>
              </p:cNvSpPr>
              <p:nvPr/>
            </p:nvSpPr>
            <p:spPr>
              <a:xfrm>
                <a:off x="1167121" y="1765425"/>
                <a:ext cx="1526378" cy="461665"/>
              </a:xfrm>
              <a:prstGeom prst="rect">
                <a:avLst/>
              </a:prstGeom>
              <a:blipFill rotWithShape="0">
                <a:blip r:embed="rId51"/>
                <a:stretch>
                  <a:fillRect t="-10667"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6987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组 171"/>
          <p:cNvGrpSpPr/>
          <p:nvPr/>
        </p:nvGrpSpPr>
        <p:grpSpPr>
          <a:xfrm>
            <a:off x="1406585" y="2401274"/>
            <a:ext cx="670941" cy="2957003"/>
            <a:chOff x="1339488" y="3468135"/>
            <a:chExt cx="670941" cy="2629193"/>
          </a:xfrm>
        </p:grpSpPr>
        <p:sp>
          <p:nvSpPr>
            <p:cNvPr id="177" name="矩形 176"/>
            <p:cNvSpPr/>
            <p:nvPr/>
          </p:nvSpPr>
          <p:spPr>
            <a:xfrm>
              <a:off x="1339488" y="3468135"/>
              <a:ext cx="670941"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4" name="文本框 173"/>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4" name="文本框 173"/>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5" name="文本框 174"/>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176" name="文本框 175"/>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6"/>
                  <a:stretch>
                    <a:fillRect/>
                  </a:stretch>
                </a:blipFill>
              </p:spPr>
              <p:txBody>
                <a:bodyPr/>
                <a:lstStyle/>
                <a:p>
                  <a:r>
                    <a:rPr lang="zh-CN" altLang="en-US">
                      <a:noFill/>
                    </a:rPr>
                    <a:t> </a:t>
                  </a:r>
                </a:p>
              </p:txBody>
            </p:sp>
          </mc:Fallback>
        </mc:AlternateContent>
      </p:grpSp>
      <p:sp>
        <p:nvSpPr>
          <p:cNvPr id="185" name="矩形 184"/>
          <p:cNvSpPr/>
          <p:nvPr/>
        </p:nvSpPr>
        <p:spPr>
          <a:xfrm>
            <a:off x="3304477" y="2008380"/>
            <a:ext cx="710626" cy="3742435"/>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1" name="文本框 180"/>
              <p:cNvSpPr txBox="1"/>
              <p:nvPr/>
            </p:nvSpPr>
            <p:spPr>
              <a:xfrm>
                <a:off x="3239807" y="2247941"/>
                <a:ext cx="534496" cy="684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1" name="文本框 180"/>
              <p:cNvSpPr txBox="1">
                <a:spLocks noRot="1" noChangeAspect="1" noMove="1" noResize="1" noEditPoints="1" noAdjustHandles="1" noChangeArrowheads="1" noChangeShapeType="1" noTextEdit="1"/>
              </p:cNvSpPr>
              <p:nvPr/>
            </p:nvSpPr>
            <p:spPr>
              <a:xfrm>
                <a:off x="3239807" y="2247941"/>
                <a:ext cx="534496" cy="684332"/>
              </a:xfrm>
              <a:prstGeom prst="rect">
                <a:avLst/>
              </a:prstGeom>
              <a:blipFill rotWithShape="0">
                <a:blip r:embed="rId7"/>
                <a:stretch>
                  <a:fillRect r="-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p:cNvSpPr txBox="1"/>
              <p:nvPr/>
            </p:nvSpPr>
            <p:spPr>
              <a:xfrm>
                <a:off x="3365324" y="3237001"/>
                <a:ext cx="534496" cy="6849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2" name="文本框 181"/>
              <p:cNvSpPr txBox="1">
                <a:spLocks noRot="1" noChangeAspect="1" noMove="1" noResize="1" noEditPoints="1" noAdjustHandles="1" noChangeArrowheads="1" noChangeShapeType="1" noTextEdit="1"/>
              </p:cNvSpPr>
              <p:nvPr/>
            </p:nvSpPr>
            <p:spPr>
              <a:xfrm>
                <a:off x="3365324" y="3237001"/>
                <a:ext cx="534496" cy="684903"/>
              </a:xfrm>
              <a:prstGeom prst="rect">
                <a:avLst/>
              </a:prstGeom>
              <a:blipFill rotWithShape="0">
                <a:blip r:embed="rId8"/>
                <a:stretch>
                  <a:fillRect r="-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p:cNvSpPr txBox="1"/>
              <p:nvPr/>
            </p:nvSpPr>
            <p:spPr>
              <a:xfrm>
                <a:off x="3258078" y="4558383"/>
                <a:ext cx="534496" cy="7091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184" name="文本框 183"/>
              <p:cNvSpPr txBox="1">
                <a:spLocks noRot="1" noChangeAspect="1" noMove="1" noResize="1" noEditPoints="1" noAdjustHandles="1" noChangeArrowheads="1" noChangeShapeType="1" noTextEdit="1"/>
              </p:cNvSpPr>
              <p:nvPr/>
            </p:nvSpPr>
            <p:spPr>
              <a:xfrm>
                <a:off x="3258078" y="4558383"/>
                <a:ext cx="534496" cy="709160"/>
              </a:xfrm>
              <a:prstGeom prst="rect">
                <a:avLst/>
              </a:prstGeom>
              <a:blipFill rotWithShape="0">
                <a:blip r:embed="rId9"/>
                <a:stretch>
                  <a:fillRect r="-3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标题 2"/>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zh-CN" altLang="en-US" b="0" i="1">
                          <a:latin typeface="Cambria Math" charset="0"/>
                          <a:ea typeface="Cambria Math" charset="0"/>
                          <a:cs typeface="Cambria Math" charset="0"/>
                        </a:rPr>
                        <m:t>𝜕</m:t>
                      </m:r>
                      <m:r>
                        <a:rPr lang="en-US" altLang="zh-CN" b="0" i="1">
                          <a:latin typeface="Cambria Math" charset="0"/>
                          <a:ea typeface="Cambria Math" charset="0"/>
                          <a:cs typeface="Cambria Math" charset="0"/>
                        </a:rPr>
                        <m:t>𝐽</m:t>
                      </m:r>
                      <m:r>
                        <a:rPr lang="en-US" altLang="zh-CN" b="0" i="1">
                          <a:latin typeface="Cambria Math" charset="0"/>
                          <a:ea typeface="Cambria Math" charset="0"/>
                          <a:cs typeface="Cambria Math" charset="0"/>
                        </a:rPr>
                        <m:t>/</m:t>
                      </m:r>
                      <m:r>
                        <a:rPr lang="en-US" altLang="zh-CN" b="0" i="1">
                          <a:latin typeface="Cambria Math" charset="0"/>
                          <a:ea typeface="Cambria Math" charset="0"/>
                          <a:cs typeface="Cambria Math" charset="0"/>
                        </a:rPr>
                        <m:t>𝜕</m:t>
                      </m:r>
                      <m:sSubSup>
                        <m:sSubSupPr>
                          <m:ctrlPr>
                            <a:rPr lang="en-US" altLang="zh-CN" b="0" i="1">
                              <a:latin typeface="Cambria Math" panose="02040503050406030204" pitchFamily="18" charset="0"/>
                              <a:ea typeface="Cambria Math" charset="0"/>
                              <a:cs typeface="Cambria Math" charset="0"/>
                            </a:rPr>
                          </m:ctrlPr>
                        </m:sSubSupPr>
                        <m:e>
                          <m:r>
                            <a:rPr lang="en-US" altLang="zh-CN" b="0" i="1">
                              <a:latin typeface="Cambria Math" charset="0"/>
                              <a:ea typeface="Cambria Math" charset="0"/>
                              <a:cs typeface="Cambria Math" charset="0"/>
                            </a:rPr>
                            <m:t>𝑤</m:t>
                          </m:r>
                        </m:e>
                        <m:sub>
                          <m:r>
                            <a:rPr lang="en-US" altLang="zh-CN" b="0" i="1">
                              <a:latin typeface="Cambria Math" charset="0"/>
                              <a:ea typeface="Cambria Math" charset="0"/>
                              <a:cs typeface="Cambria Math" charset="0"/>
                            </a:rPr>
                            <m:t>𝑖𝑗</m:t>
                          </m:r>
                        </m:sub>
                        <m:sup>
                          <m:d>
                            <m:dPr>
                              <m:ctrlPr>
                                <a:rPr lang="en-US" altLang="zh-CN" b="0" i="1">
                                  <a:latin typeface="Cambria Math" panose="02040503050406030204" pitchFamily="18" charset="0"/>
                                  <a:ea typeface="Cambria Math" charset="0"/>
                                  <a:cs typeface="Cambria Math" charset="0"/>
                                </a:rPr>
                              </m:ctrlPr>
                            </m:dPr>
                            <m:e>
                              <m:r>
                                <a:rPr lang="en-US" altLang="zh-CN" b="0" i="1">
                                  <a:latin typeface="Cambria Math" charset="0"/>
                                  <a:ea typeface="Cambria Math" charset="0"/>
                                  <a:cs typeface="Cambria Math" charset="0"/>
                                </a:rPr>
                                <m:t>𝑙</m:t>
                              </m:r>
                            </m:e>
                          </m:d>
                        </m:sup>
                      </m:sSubSup>
                      <m:r>
                        <a:rPr lang="en-US" altLang="zh-CN">
                          <a:latin typeface="Cambria Math" charset="0"/>
                        </a:rPr>
                        <m:t>——</m:t>
                      </m:r>
                      <m:r>
                        <a:rPr lang="zh-CN" altLang="en-US" i="1">
                          <a:latin typeface="Cambria Math" charset="0"/>
                        </a:rPr>
                        <m:t>第</m:t>
                      </m:r>
                      <m:r>
                        <a:rPr lang="en-US" altLang="zh-CN" i="1">
                          <a:latin typeface="Cambria Math" charset="0"/>
                        </a:rPr>
                        <m:t>𝟐</m:t>
                      </m:r>
                      <m:r>
                        <a:rPr lang="zh-CN" altLang="en-US" i="1">
                          <a:latin typeface="Cambria Math" charset="0"/>
                        </a:rPr>
                        <m:t>项</m:t>
                      </m:r>
                    </m:oMath>
                  </m:oMathPara>
                </a14:m>
                <a:endParaRPr kumimoji="1" lang="zh-CN" altLang="en-US" dirty="0"/>
              </a:p>
            </p:txBody>
          </p:sp>
        </mc:Choice>
        <mc:Fallback xmlns="">
          <p:sp>
            <p:nvSpPr>
              <p:cNvPr id="3" name="标题 2"/>
              <p:cNvSpPr>
                <a:spLocks noGrp="1" noRot="1" noChangeAspect="1" noMove="1" noResize="1" noEditPoints="1" noAdjustHandles="1" noChangeArrowheads="1" noChangeShapeType="1" noTextEdit="1"/>
              </p:cNvSpPr>
              <p:nvPr>
                <p:ph type="title"/>
              </p:nvPr>
            </p:nvSpPr>
            <p:spPr>
              <a:blipFill rotWithShape="0">
                <a:blip r:embed="rId10"/>
                <a:stretch>
                  <a:fillRect/>
                </a:stretch>
              </a:blipFill>
            </p:spPr>
            <p:txBody>
              <a:bodyPr/>
              <a:lstStyle/>
              <a:p>
                <a:r>
                  <a:rPr lang="zh-CN" altLang="en-US">
                    <a:noFill/>
                  </a:rPr>
                  <a:t> </a:t>
                </a:r>
              </a:p>
            </p:txBody>
          </p:sp>
        </mc:Fallback>
      </mc:AlternateContent>
      <p:grpSp>
        <p:nvGrpSpPr>
          <p:cNvPr id="73" name="组 72"/>
          <p:cNvGrpSpPr/>
          <p:nvPr/>
        </p:nvGrpSpPr>
        <p:grpSpPr>
          <a:xfrm>
            <a:off x="1525270" y="2363945"/>
            <a:ext cx="2251628" cy="3929276"/>
            <a:chOff x="2495089" y="2557909"/>
            <a:chExt cx="2251628" cy="3929276"/>
          </a:xfrm>
        </p:grpSpPr>
        <p:sp>
          <p:nvSpPr>
            <p:cNvPr id="74" name="文字方塊 187"/>
            <p:cNvSpPr txBox="1"/>
            <p:nvPr/>
          </p:nvSpPr>
          <p:spPr>
            <a:xfrm rot="5400000">
              <a:off x="3047968" y="5840947"/>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组 80"/>
            <p:cNvGrpSpPr/>
            <p:nvPr/>
          </p:nvGrpSpPr>
          <p:grpSpPr>
            <a:xfrm>
              <a:off x="2495089" y="2557909"/>
              <a:ext cx="2251628" cy="3371535"/>
              <a:chOff x="2495089" y="2557909"/>
              <a:chExt cx="2251628" cy="3371535"/>
            </a:xfrm>
          </p:grpSpPr>
          <p:grpSp>
            <p:nvGrpSpPr>
              <p:cNvPr id="83" name="群組 161"/>
              <p:cNvGrpSpPr/>
              <p:nvPr/>
            </p:nvGrpSpPr>
            <p:grpSpPr>
              <a:xfrm>
                <a:off x="3002280" y="2557909"/>
                <a:ext cx="576000" cy="576000"/>
                <a:chOff x="6082949" y="3640288"/>
                <a:chExt cx="576000" cy="576000"/>
              </a:xfrm>
            </p:grpSpPr>
            <p:sp>
              <p:nvSpPr>
                <p:cNvPr id="136" name="流程圖: 抽選 162"/>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7" name="Object 12"/>
                    <p:cNvGraphicFramePr>
                      <a:graphicFrameLocks noChangeAspect="1"/>
                    </p:cNvGraphicFramePr>
                    <p:nvPr/>
                  </p:nvGraphicFramePr>
                  <p:xfrm>
                    <a:off x="6386215" y="3728171"/>
                    <a:ext cx="190500" cy="350838"/>
                  </p:xfrm>
                  <a:graphic>
                    <a:graphicData uri="http://schemas.openxmlformats.org/presentationml/2006/ole">
                      <mc:AlternateContent>
                        <mc:Choice xmlns:v="urn:schemas-microsoft-com:vml" Requires="v">
                          <p:oleObj name="方程式" r:id="rId11" imgW="88560" imgH="164880" progId="Equation.3">
                            <p:embed/>
                          </p:oleObj>
                        </mc:Choice>
                        <mc:Fallback>
                          <p:oleObj name="方程式" r:id="rId11" imgW="88560" imgH="164880" progId="Equation.3">
                            <p:embed/>
                            <p:pic>
                              <p:nvPicPr>
                                <p:cNvPr id="0" name=""/>
                                <p:cNvPicPr>
                                  <a:picLocks noChangeAspect="1" noChangeArrowheads="1"/>
                                </p:cNvPicPr>
                                <p:nvPr/>
                              </p:nvPicPr>
                              <p:blipFill>
                                <a:blip r:embed="rId12"/>
                                <a:srcRect/>
                                <a:stretch>
                                  <a:fillRect/>
                                </a:stretch>
                              </p:blipFill>
                              <p:spPr bwMode="auto">
                                <a:xfrm>
                                  <a:off x="6386215" y="3728171"/>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102149"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7"/>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84" name="直線單箭頭接點 168"/>
              <p:cNvCxnSpPr/>
              <p:nvPr/>
            </p:nvCxnSpPr>
            <p:spPr>
              <a:xfrm flipH="1">
                <a:off x="3555591" y="5264241"/>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169"/>
              <p:cNvCxnSpPr/>
              <p:nvPr/>
            </p:nvCxnSpPr>
            <p:spPr>
              <a:xfrm flipH="1" flipV="1">
                <a:off x="3555591" y="3933707"/>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组 87"/>
              <p:cNvGrpSpPr/>
              <p:nvPr/>
            </p:nvGrpSpPr>
            <p:grpSpPr>
              <a:xfrm>
                <a:off x="2495089" y="2835953"/>
                <a:ext cx="2251628" cy="3093491"/>
                <a:chOff x="2495089" y="2835953"/>
                <a:chExt cx="2251628" cy="3093491"/>
              </a:xfrm>
            </p:grpSpPr>
            <p:grpSp>
              <p:nvGrpSpPr>
                <p:cNvPr id="89" name="群組 156"/>
                <p:cNvGrpSpPr/>
                <p:nvPr/>
              </p:nvGrpSpPr>
              <p:grpSpPr>
                <a:xfrm>
                  <a:off x="2981051" y="3649900"/>
                  <a:ext cx="576000" cy="576000"/>
                  <a:chOff x="6082949" y="3640288"/>
                  <a:chExt cx="576000" cy="576000"/>
                </a:xfrm>
              </p:grpSpPr>
              <p:sp>
                <p:nvSpPr>
                  <p:cNvPr id="134" name="流程圖: 抽選 15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5" name="Object 12"/>
                      <p:cNvGraphicFramePr>
                        <a:graphicFrameLocks noChangeAspect="1"/>
                      </p:cNvGraphicFramePr>
                      <p:nvPr/>
                    </p:nvGraphicFramePr>
                    <p:xfrm>
                      <a:off x="6344190" y="3727797"/>
                      <a:ext cx="273050" cy="350838"/>
                    </p:xfrm>
                    <a:graphic>
                      <a:graphicData uri="http://schemas.openxmlformats.org/presentationml/2006/ole">
                        <mc:AlternateContent>
                          <mc:Choice xmlns:v="urn:schemas-microsoft-com:vml" Requires="v">
                            <p:oleObj name="方程式" r:id="rId18" imgW="126720" imgH="164880" progId="Equation.3">
                              <p:embed/>
                            </p:oleObj>
                          </mc:Choice>
                          <mc:Fallback>
                            <p:oleObj name="方程式" r:id="rId18" imgW="126720" imgH="164880" progId="Equation.3">
                              <p:embed/>
                              <p:pic>
                                <p:nvPicPr>
                                  <p:cNvPr id="0" name=""/>
                                  <p:cNvPicPr>
                                    <a:picLocks noChangeAspect="1" noChangeArrowheads="1"/>
                                  </p:cNvPicPr>
                                  <p:nvPr/>
                                </p:nvPicPr>
                                <p:blipFill>
                                  <a:blip r:embed="rId12"/>
                                  <a:srcRect/>
                                  <a:stretch>
                                    <a:fillRect/>
                                  </a:stretch>
                                </p:blipFill>
                                <p:spPr bwMode="auto">
                                  <a:xfrm>
                                    <a:off x="6344190" y="3727797"/>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102150"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21"/>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00" name="文字方塊 159"/>
                <p:cNvSpPr txBox="1"/>
                <p:nvPr/>
              </p:nvSpPr>
              <p:spPr>
                <a:xfrm rot="5400000">
                  <a:off x="3059574" y="455778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03" name="群組 164"/>
                <p:cNvGrpSpPr/>
                <p:nvPr/>
              </p:nvGrpSpPr>
              <p:grpSpPr>
                <a:xfrm>
                  <a:off x="2960571" y="4976241"/>
                  <a:ext cx="576000" cy="576000"/>
                  <a:chOff x="6082949" y="3640288"/>
                  <a:chExt cx="576000" cy="576000"/>
                </a:xfrm>
              </p:grpSpPr>
              <p:sp>
                <p:nvSpPr>
                  <p:cNvPr id="132" name="流程圖: 抽選 165"/>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3" name="Object 12"/>
                      <p:cNvGraphicFramePr>
                        <a:graphicFrameLocks noChangeAspect="1"/>
                      </p:cNvGraphicFramePr>
                      <p:nvPr/>
                    </p:nvGraphicFramePr>
                    <p:xfrm>
                      <a:off x="6302852" y="3753564"/>
                      <a:ext cx="355600" cy="296862"/>
                    </p:xfrm>
                    <a:graphic>
                      <a:graphicData uri="http://schemas.openxmlformats.org/presentationml/2006/ole">
                        <mc:AlternateContent>
                          <mc:Choice xmlns:v="urn:schemas-microsoft-com:vml" Requires="v">
                            <p:oleObj name="方程式" r:id="rId22" imgW="164880" imgH="139680" progId="Equation.3">
                              <p:embed/>
                            </p:oleObj>
                          </mc:Choice>
                          <mc:Fallback>
                            <p:oleObj name="方程式" r:id="rId22" imgW="164880" imgH="139680" progId="Equation.3">
                              <p:embed/>
                              <p:pic>
                                <p:nvPicPr>
                                  <p:cNvPr id="0" name=""/>
                                  <p:cNvPicPr>
                                    <a:picLocks noChangeAspect="1" noChangeArrowheads="1"/>
                                  </p:cNvPicPr>
                                  <p:nvPr/>
                                </p:nvPicPr>
                                <p:blipFill>
                                  <a:blip r:embed="rId23"/>
                                  <a:srcRect/>
                                  <a:stretch>
                                    <a:fillRect/>
                                  </a:stretch>
                                </p:blipFill>
                                <p:spPr bwMode="auto">
                                  <a:xfrm>
                                    <a:off x="6302852" y="3753564"/>
                                    <a:ext cx="355600" cy="29686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102151" name="方程式" r:id="rId24" imgW="164880" imgH="139680" progId="Equation.3">
                              <p:embed/>
                            </p:oleObj>
                          </mc:Choice>
                          <mc:Fallback>
                            <p:oleObj name="方程式" r:id="rId24" imgW="164880" imgH="139680" progId="Equation.3">
                              <p:embed/>
                              <p:pic>
                                <p:nvPicPr>
                                  <p:cNvPr id="0" name=""/>
                                  <p:cNvPicPr>
                                    <a:picLocks noChangeAspect="1" noChangeArrowheads="1"/>
                                  </p:cNvPicPr>
                                  <p:nvPr/>
                                </p:nvPicPr>
                                <p:blipFill>
                                  <a:blip r:embed="rId25"/>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105" name="直線單箭頭接點 170"/>
                <p:cNvCxnSpPr/>
                <p:nvPr/>
              </p:nvCxnSpPr>
              <p:spPr>
                <a:xfrm flipH="1" flipV="1">
                  <a:off x="3579957" y="2835953"/>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71"/>
                <p:cNvCxnSpPr/>
                <p:nvPr/>
              </p:nvCxnSpPr>
              <p:spPr>
                <a:xfrm flipH="1" flipV="1">
                  <a:off x="3579958" y="2835953"/>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72"/>
                <p:cNvCxnSpPr/>
                <p:nvPr/>
              </p:nvCxnSpPr>
              <p:spPr>
                <a:xfrm flipH="1">
                  <a:off x="3555592" y="2845909"/>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73"/>
                <p:cNvCxnSpPr/>
                <p:nvPr/>
              </p:nvCxnSpPr>
              <p:spPr>
                <a:xfrm flipH="1">
                  <a:off x="3555590" y="2845909"/>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74"/>
                <p:cNvCxnSpPr/>
                <p:nvPr/>
              </p:nvCxnSpPr>
              <p:spPr>
                <a:xfrm flipH="1" flipV="1">
                  <a:off x="3579957" y="2835954"/>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75"/>
                <p:cNvCxnSpPr/>
                <p:nvPr/>
              </p:nvCxnSpPr>
              <p:spPr>
                <a:xfrm flipH="1" flipV="1">
                  <a:off x="3555591" y="3933708"/>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76"/>
                <p:cNvCxnSpPr/>
                <p:nvPr/>
              </p:nvCxnSpPr>
              <p:spPr>
                <a:xfrm flipH="1">
                  <a:off x="3555591" y="3937901"/>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文本框 128"/>
                    <p:cNvSpPr txBox="1"/>
                    <p:nvPr/>
                  </p:nvSpPr>
                  <p:spPr>
                    <a:xfrm>
                      <a:off x="2508095" y="3116260"/>
                      <a:ext cx="118058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2508095" y="3116260"/>
                      <a:ext cx="1180580" cy="384336"/>
                    </a:xfrm>
                    <a:prstGeom prst="rect">
                      <a:avLst/>
                    </a:prstGeom>
                    <a:blipFill rotWithShape="0">
                      <a:blip r:embed="rId27"/>
                      <a:stretch>
                        <a:fillRect l="-3093" t="-96825" r="-8247" b="-1412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p:cNvSpPr txBox="1"/>
                    <p:nvPr/>
                  </p:nvSpPr>
                  <p:spPr>
                    <a:xfrm>
                      <a:off x="2495089" y="4275594"/>
                      <a:ext cx="118058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0" name="文本框 129"/>
                    <p:cNvSpPr txBox="1">
                      <a:spLocks noRot="1" noChangeAspect="1" noMove="1" noResize="1" noEditPoints="1" noAdjustHandles="1" noChangeArrowheads="1" noChangeShapeType="1" noTextEdit="1"/>
                    </p:cNvSpPr>
                    <p:nvPr/>
                  </p:nvSpPr>
                  <p:spPr>
                    <a:xfrm>
                      <a:off x="2495089" y="4275594"/>
                      <a:ext cx="1180580" cy="384657"/>
                    </a:xfrm>
                    <a:prstGeom prst="rect">
                      <a:avLst/>
                    </a:prstGeom>
                    <a:blipFill rotWithShape="0">
                      <a:blip r:embed="rId28"/>
                      <a:stretch>
                        <a:fillRect l="-3093" t="-98413" r="-8247"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p:cNvSpPr txBox="1"/>
                    <p:nvPr/>
                  </p:nvSpPr>
                  <p:spPr>
                    <a:xfrm>
                      <a:off x="2495089" y="5555687"/>
                      <a:ext cx="118058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𝑚</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1" name="文本框 130"/>
                    <p:cNvSpPr txBox="1">
                      <a:spLocks noRot="1" noChangeAspect="1" noMove="1" noResize="1" noEditPoints="1" noAdjustHandles="1" noChangeArrowheads="1" noChangeShapeType="1" noTextEdit="1"/>
                    </p:cNvSpPr>
                    <p:nvPr/>
                  </p:nvSpPr>
                  <p:spPr>
                    <a:xfrm>
                      <a:off x="2495089" y="5555687"/>
                      <a:ext cx="1180580" cy="373757"/>
                    </a:xfrm>
                    <a:prstGeom prst="rect">
                      <a:avLst/>
                    </a:prstGeom>
                    <a:blipFill rotWithShape="0">
                      <a:blip r:embed="rId29"/>
                      <a:stretch>
                        <a:fillRect l="-3093" t="-101639" r="-8247" b="-147541"/>
                      </a:stretch>
                    </a:blipFill>
                  </p:spPr>
                  <p:txBody>
                    <a:bodyPr/>
                    <a:lstStyle/>
                    <a:p>
                      <a:r>
                        <a:rPr lang="zh-CN" altLang="en-US">
                          <a:noFill/>
                        </a:rPr>
                        <a:t> </a:t>
                      </a:r>
                    </a:p>
                  </p:txBody>
                </p:sp>
              </mc:Fallback>
            </mc:AlternateContent>
          </p:grpSp>
        </p:grpSp>
      </p:grpSp>
      <p:grpSp>
        <p:nvGrpSpPr>
          <p:cNvPr id="145" name="群組 136"/>
          <p:cNvGrpSpPr/>
          <p:nvPr/>
        </p:nvGrpSpPr>
        <p:grpSpPr>
          <a:xfrm>
            <a:off x="3773706" y="2324377"/>
            <a:ext cx="618646" cy="635224"/>
            <a:chOff x="6082949" y="3581064"/>
            <a:chExt cx="618646" cy="635224"/>
          </a:xfrm>
        </p:grpSpPr>
        <p:sp>
          <p:nvSpPr>
            <p:cNvPr id="158" name="流程圖: 抽選 13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9" name="Object 12"/>
            <p:cNvGraphicFramePr>
              <a:graphicFrameLocks noChangeAspect="1"/>
            </p:cNvGraphicFramePr>
            <p:nvPr/>
          </p:nvGraphicFramePr>
          <p:xfrm>
            <a:off x="6385850" y="3701986"/>
            <a:ext cx="190500" cy="350838"/>
          </p:xfrm>
          <a:graphic>
            <a:graphicData uri="http://schemas.openxmlformats.org/presentationml/2006/ole">
              <mc:AlternateContent xmlns:mc="http://schemas.openxmlformats.org/markup-compatibility/2006">
                <mc:Choice xmlns:v="urn:schemas-microsoft-com:vml" Requires="v">
                  <p:oleObj name="方程式" r:id="rId30" imgW="88560" imgH="164880" progId="Equation.3">
                    <p:embed/>
                  </p:oleObj>
                </mc:Choice>
                <mc:Fallback>
                  <p:oleObj name="方程式" r:id="rId30" imgW="88560" imgH="164880" progId="Equation.3">
                    <p:embed/>
                    <p:pic>
                      <p:nvPicPr>
                        <p:cNvPr id="0" name=""/>
                        <p:cNvPicPr>
                          <a:picLocks noChangeAspect="1" noChangeArrowheads="1"/>
                        </p:cNvPicPr>
                        <p:nvPr/>
                      </p:nvPicPr>
                      <p:blipFill>
                        <a:blip r:embed="rId12"/>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6" name="流程圖: 抽選 140"/>
          <p:cNvSpPr/>
          <p:nvPr/>
        </p:nvSpPr>
        <p:spPr>
          <a:xfrm rot="16200000">
            <a:off x="3724674" y="3440882"/>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4" name="流程圖: 抽選 143"/>
          <p:cNvSpPr/>
          <p:nvPr/>
        </p:nvSpPr>
        <p:spPr>
          <a:xfrm rot="16200000">
            <a:off x="3772756" y="4804717"/>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8" name="文字方塊 145"/>
          <p:cNvSpPr txBox="1"/>
          <p:nvPr/>
        </p:nvSpPr>
        <p:spPr>
          <a:xfrm rot="5400000">
            <a:off x="3863724" y="438093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0" name="文字方塊 186"/>
          <p:cNvSpPr txBox="1"/>
          <p:nvPr/>
        </p:nvSpPr>
        <p:spPr>
          <a:xfrm rot="5400000">
            <a:off x="3882479" y="5691943"/>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51" name="文本框 150"/>
              <p:cNvSpPr txBox="1"/>
              <p:nvPr/>
            </p:nvSpPr>
            <p:spPr>
              <a:xfrm>
                <a:off x="3790753" y="2965587"/>
                <a:ext cx="142584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b="0" i="1" smtClean="0">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1" name="文本框 150"/>
              <p:cNvSpPr txBox="1">
                <a:spLocks noRot="1" noChangeAspect="1" noMove="1" noResize="1" noEditPoints="1" noAdjustHandles="1" noChangeArrowheads="1" noChangeShapeType="1" noTextEdit="1"/>
              </p:cNvSpPr>
              <p:nvPr/>
            </p:nvSpPr>
            <p:spPr>
              <a:xfrm>
                <a:off x="3790753" y="2965587"/>
                <a:ext cx="1425840" cy="384336"/>
              </a:xfrm>
              <a:prstGeom prst="rect">
                <a:avLst/>
              </a:prstGeom>
              <a:blipFill rotWithShape="0">
                <a:blip r:embed="rId31"/>
                <a:stretch>
                  <a:fillRect l="-2564" t="-95313" r="-6838" b="-13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本框 151"/>
              <p:cNvSpPr txBox="1"/>
              <p:nvPr/>
            </p:nvSpPr>
            <p:spPr>
              <a:xfrm>
                <a:off x="3775645" y="4085193"/>
                <a:ext cx="142584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2" name="文本框 151"/>
              <p:cNvSpPr txBox="1">
                <a:spLocks noRot="1" noChangeAspect="1" noMove="1" noResize="1" noEditPoints="1" noAdjustHandles="1" noChangeArrowheads="1" noChangeShapeType="1" noTextEdit="1"/>
              </p:cNvSpPr>
              <p:nvPr/>
            </p:nvSpPr>
            <p:spPr>
              <a:xfrm>
                <a:off x="3775645" y="4085193"/>
                <a:ext cx="1425840" cy="384657"/>
              </a:xfrm>
              <a:prstGeom prst="rect">
                <a:avLst/>
              </a:prstGeom>
              <a:blipFill rotWithShape="0">
                <a:blip r:embed="rId32"/>
                <a:stretch>
                  <a:fillRect l="-2564" t="-98413" r="-7265"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p:cNvSpPr txBox="1"/>
              <p:nvPr/>
            </p:nvSpPr>
            <p:spPr>
              <a:xfrm>
                <a:off x="3741056" y="5479734"/>
                <a:ext cx="142584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𝑛</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53" name="文本框 152"/>
              <p:cNvSpPr txBox="1">
                <a:spLocks noRot="1" noChangeAspect="1" noMove="1" noResize="1" noEditPoints="1" noAdjustHandles="1" noChangeArrowheads="1" noChangeShapeType="1" noTextEdit="1"/>
              </p:cNvSpPr>
              <p:nvPr/>
            </p:nvSpPr>
            <p:spPr>
              <a:xfrm>
                <a:off x="3741056" y="5479734"/>
                <a:ext cx="1425840" cy="373757"/>
              </a:xfrm>
              <a:prstGeom prst="rect">
                <a:avLst/>
              </a:prstGeom>
              <a:blipFill rotWithShape="0">
                <a:blip r:embed="rId33"/>
                <a:stretch>
                  <a:fillRect l="-2564" t="-101639" r="-6838" b="-1475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482000" y="6107336"/>
                <a:ext cx="3896388" cy="550151"/>
              </a:xfrm>
              <a:prstGeom prst="rect">
                <a:avLst/>
              </a:prstGeom>
            </p:spPr>
            <p:txBody>
              <a:bodyPr wrap="none">
                <a:spAutoFit/>
              </a:bodyPr>
              <a:lstStyle/>
              <a:p>
                <a14:m>
                  <m:oMath xmlns:m="http://schemas.openxmlformats.org/officeDocument/2006/math">
                    <m:sSup>
                      <m:sSupPr>
                        <m:ctrlPr>
                          <a:rPr kumimoji="1" lang="en-US" altLang="zh-CN" sz="2400" i="1" smtClean="0">
                            <a:latin typeface="Cambria Math" panose="02040503050406030204" pitchFamily="18" charset="0"/>
                            <a:ea typeface="Cambria Math" charset="0"/>
                            <a:cs typeface="Cambria Math"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𝑙</m:t>
                        </m:r>
                      </m:sup>
                    </m:sSup>
                    <m:r>
                      <a:rPr kumimoji="1" lang="en-US" altLang="zh-CN" sz="2400" i="1" smtClean="0">
                        <a:latin typeface="Cambria Math" charset="0"/>
                        <a:ea typeface="Cambria Math" charset="0"/>
                        <a:cs typeface="Cambria Math" charset="0"/>
                      </a:rPr>
                      <m:t>=</m:t>
                    </m:r>
                    <m:sSup>
                      <m:sSupPr>
                        <m:ctrlPr>
                          <a:rPr kumimoji="1" lang="en-US" altLang="zh-CN" sz="2400" b="0" i="1" smtClean="0">
                            <a:latin typeface="Cambria Math" panose="02040503050406030204" pitchFamily="18" charset="0"/>
                            <a:ea typeface="Cambria Math" charset="0"/>
                            <a:cs typeface="Cambria Math" charset="0"/>
                          </a:rPr>
                        </m:ctrlPr>
                      </m:sSupPr>
                      <m:e>
                        <m:r>
                          <a:rPr kumimoji="1" lang="en-US" altLang="zh-CN" sz="2400" b="0" i="1" smtClean="0">
                            <a:latin typeface="Cambria Math" charset="0"/>
                            <a:ea typeface="Cambria Math" charset="0"/>
                            <a:cs typeface="Cambria Math" charset="0"/>
                          </a:rPr>
                          <m:t>𝜎</m:t>
                        </m:r>
                      </m:e>
                      <m:sup>
                        <m:r>
                          <a:rPr kumimoji="1" lang="en-US" altLang="zh-CN" sz="2400" b="0" i="1" smtClean="0">
                            <a:latin typeface="Cambria Math" charset="0"/>
                            <a:ea typeface="Cambria Math" charset="0"/>
                            <a:cs typeface="Cambria Math" charset="0"/>
                          </a:rPr>
                          <m:t>′</m:t>
                        </m:r>
                      </m:sup>
                    </m:sSup>
                    <m:sSup>
                      <m:sSupPr>
                        <m:ctrlPr>
                          <a:rPr kumimoji="1" lang="en-US" altLang="zh-CN" sz="2400" i="1">
                            <a:latin typeface="Cambria Math" panose="02040503050406030204" pitchFamily="18" charset="0"/>
                            <a:ea typeface="Cambria Math" charset="0"/>
                            <a:cs typeface="Cambria Math" charset="0"/>
                          </a:rPr>
                        </m:ctrlPr>
                      </m:sSupPr>
                      <m:e>
                        <m:r>
                          <a:rPr kumimoji="1" lang="en-US" altLang="zh-CN" sz="2400" b="1" i="1" smtClean="0">
                            <a:latin typeface="Cambria Math" charset="0"/>
                            <a:ea typeface="Cambria Math" charset="0"/>
                            <a:cs typeface="Cambria Math" charset="0"/>
                          </a:rPr>
                          <m:t>(</m:t>
                        </m:r>
                        <m:r>
                          <a:rPr kumimoji="1" lang="en-US" altLang="zh-CN" sz="2400" b="1" i="1" smtClean="0">
                            <a:latin typeface="Cambria Math" charset="0"/>
                            <a:ea typeface="Cambria Math" charset="0"/>
                            <a:cs typeface="Cambria Math" charset="0"/>
                          </a:rPr>
                          <m:t>𝒛</m:t>
                        </m:r>
                      </m:e>
                      <m:sup>
                        <m:r>
                          <a:rPr kumimoji="1" lang="en-US" altLang="zh-CN" sz="2400" i="1">
                            <a:latin typeface="Cambria Math" charset="0"/>
                            <a:ea typeface="Cambria Math" charset="0"/>
                            <a:cs typeface="Cambria Math" charset="0"/>
                          </a:rPr>
                          <m:t>𝑙</m:t>
                        </m:r>
                      </m:sup>
                    </m:sSup>
                    <m:r>
                      <a:rPr kumimoji="1" lang="en-US" altLang="zh-CN" sz="2400"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m:t>
                    </m:r>
                    <m:sSup>
                      <m:sSupPr>
                        <m:ctrlPr>
                          <a:rPr kumimoji="1" lang="en-US" altLang="zh-CN" sz="2400" b="0" i="1" smtClean="0">
                            <a:latin typeface="Cambria Math" panose="02040503050406030204" pitchFamily="18" charset="0"/>
                            <a:ea typeface="Cambria Math" charset="0"/>
                            <a:cs typeface="Cambria Math" charset="0"/>
                          </a:rPr>
                        </m:ctrlPr>
                      </m:sSupPr>
                      <m:e>
                        <m:sSup>
                          <m:sSupPr>
                            <m:ctrlPr>
                              <a:rPr kumimoji="1" lang="en-US" altLang="zh-CN" sz="2400" b="0" i="1" smtClean="0">
                                <a:latin typeface="Cambria Math" panose="02040503050406030204" pitchFamily="18" charset="0"/>
                                <a:ea typeface="Cambria Math" charset="0"/>
                                <a:cs typeface="Cambria Math" charset="0"/>
                              </a:rPr>
                            </m:ctrlPr>
                          </m:sSupPr>
                          <m:e>
                            <m:r>
                              <a:rPr kumimoji="1" lang="en-US" altLang="zh-CN" sz="2400" b="1" i="1" smtClean="0">
                                <a:latin typeface="Cambria Math" charset="0"/>
                                <a:ea typeface="Cambria Math" charset="0"/>
                                <a:cs typeface="Cambria Math" charset="0"/>
                              </a:rPr>
                              <m:t>𝑾</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sup>
                        </m:sSup>
                      </m:e>
                      <m:sup>
                        <m:r>
                          <a:rPr kumimoji="1" lang="en-US" altLang="zh-CN" sz="2400" b="0" i="1" smtClean="0">
                            <a:latin typeface="Cambria Math" charset="0"/>
                            <a:ea typeface="Cambria Math" charset="0"/>
                            <a:cs typeface="Cambria Math" charset="0"/>
                          </a:rPr>
                          <m:t>𝑇</m:t>
                        </m:r>
                      </m:sup>
                    </m:sSup>
                    <m:sSup>
                      <m:sSupPr>
                        <m:ctrlPr>
                          <a:rPr kumimoji="1" lang="en-US" altLang="zh-CN" sz="2400" i="1">
                            <a:latin typeface="Cambria Math" panose="02040503050406030204" pitchFamily="18" charset="0"/>
                            <a:ea typeface="Cambria Math" charset="0"/>
                            <a:cs typeface="Cambria Math" charset="0"/>
                          </a:rPr>
                        </m:ctrlPr>
                      </m:sSupPr>
                      <m:e>
                        <m:r>
                          <a:rPr kumimoji="1" lang="en-US" altLang="zh-CN" sz="2400" b="1" i="1">
                            <a:latin typeface="Cambria Math" charset="0"/>
                            <a:ea typeface="Cambria Math" charset="0"/>
                            <a:cs typeface="Cambria Math" charset="0"/>
                          </a:rPr>
                          <m:t>𝜹</m:t>
                        </m:r>
                      </m:e>
                      <m:sup>
                        <m:r>
                          <a:rPr kumimoji="1" lang="en-US" altLang="zh-CN" sz="2400" b="1" i="1" smtClean="0">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sup>
                    </m:sSup>
                  </m:oMath>
                </a14:m>
                <a:r>
                  <a:rPr lang="en-US" altLang="zh-CN" sz="2400" dirty="0"/>
                  <a:t> </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482000" y="6107336"/>
                <a:ext cx="3896388" cy="550151"/>
              </a:xfrm>
              <a:prstGeom prst="rect">
                <a:avLst/>
              </a:prstGeom>
              <a:blipFill>
                <a:blip r:embed="rId34"/>
                <a:stretch>
                  <a:fillRect l="-325" b="-13333"/>
                </a:stretch>
              </a:blipFill>
            </p:spPr>
            <p:txBody>
              <a:bodyPr/>
              <a:lstStyle/>
              <a:p>
                <a:r>
                  <a:rPr lang="zh-CN" altLang="en-US">
                    <a:noFill/>
                  </a:rPr>
                  <a:t> </a:t>
                </a:r>
              </a:p>
            </p:txBody>
          </p:sp>
        </mc:Fallback>
      </mc:AlternateContent>
      <p:grpSp>
        <p:nvGrpSpPr>
          <p:cNvPr id="58" name="组 57"/>
          <p:cNvGrpSpPr/>
          <p:nvPr/>
        </p:nvGrpSpPr>
        <p:grpSpPr>
          <a:xfrm>
            <a:off x="9344124" y="2660593"/>
            <a:ext cx="1342449" cy="2522622"/>
            <a:chOff x="2890315" y="3574707"/>
            <a:chExt cx="1342449" cy="2522622"/>
          </a:xfrm>
        </p:grpSpPr>
        <p:grpSp>
          <p:nvGrpSpPr>
            <p:cNvPr id="59" name="组 58"/>
            <p:cNvGrpSpPr/>
            <p:nvPr/>
          </p:nvGrpSpPr>
          <p:grpSpPr>
            <a:xfrm>
              <a:off x="2890315" y="3574707"/>
              <a:ext cx="1099108" cy="2522622"/>
              <a:chOff x="4860175" y="1557069"/>
              <a:chExt cx="523220" cy="2676311"/>
            </a:xfrm>
          </p:grpSpPr>
          <p:sp>
            <p:nvSpPr>
              <p:cNvPr id="64" name="矩形 63"/>
              <p:cNvSpPr/>
              <p:nvPr/>
            </p:nvSpPr>
            <p:spPr>
              <a:xfrm>
                <a:off x="4980691" y="1557069"/>
                <a:ext cx="381112" cy="2676311"/>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5"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60" name="文本框 59"/>
                <p:cNvSpPr txBox="1"/>
                <p:nvPr/>
              </p:nvSpPr>
              <p:spPr>
                <a:xfrm>
                  <a:off x="3212625" y="3646388"/>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3212625" y="3646388"/>
                  <a:ext cx="500757" cy="461280"/>
                </a:xfrm>
                <a:prstGeom prst="rect">
                  <a:avLst/>
                </a:prstGeom>
                <a:blipFill rotWithShape="0">
                  <a:blip r:embed="rId48"/>
                  <a:stretch>
                    <a:fillRect r="-439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3160786" y="4546614"/>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1" name="文本框 60"/>
                <p:cNvSpPr txBox="1">
                  <a:spLocks noRot="1" noChangeAspect="1" noMove="1" noResize="1" noEditPoints="1" noAdjustHandles="1" noChangeArrowheads="1" noChangeShapeType="1" noTextEdit="1"/>
                </p:cNvSpPr>
                <p:nvPr/>
              </p:nvSpPr>
              <p:spPr>
                <a:xfrm>
                  <a:off x="3160786" y="4546614"/>
                  <a:ext cx="500757" cy="461665"/>
                </a:xfrm>
                <a:prstGeom prst="rect">
                  <a:avLst/>
                </a:prstGeom>
                <a:blipFill rotWithShape="0">
                  <a:blip r:embed="rId49"/>
                  <a:stretch>
                    <a:fillRect r="-45122"/>
                  </a:stretch>
                </a:blipFill>
              </p:spPr>
              <p:txBody>
                <a:bodyPr/>
                <a:lstStyle/>
                <a:p>
                  <a:r>
                    <a:rPr lang="zh-CN" altLang="en-US">
                      <a:noFill/>
                    </a:rPr>
                    <a:t> </a:t>
                  </a:r>
                </a:p>
              </p:txBody>
            </p:sp>
          </mc:Fallback>
        </mc:AlternateContent>
        <p:sp>
          <p:nvSpPr>
            <p:cNvPr id="62" name="文字方塊 39"/>
            <p:cNvSpPr txBox="1"/>
            <p:nvPr/>
          </p:nvSpPr>
          <p:spPr>
            <a:xfrm rot="5400000">
              <a:off x="3491455" y="4577234"/>
              <a:ext cx="865511" cy="617106"/>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63" name="文本框 62"/>
                <p:cNvSpPr txBox="1"/>
                <p:nvPr/>
              </p:nvSpPr>
              <p:spPr>
                <a:xfrm>
                  <a:off x="3047725" y="5598726"/>
                  <a:ext cx="500757" cy="4780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𝑘</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bSup>
                      </m:oMath>
                    </m:oMathPara>
                  </a14:m>
                  <a:endParaRPr kumimoji="1" lang="zh-CN" altLang="en-US" sz="2400" dirty="0"/>
                </a:p>
              </p:txBody>
            </p:sp>
          </mc:Choice>
          <mc:Fallback xmlns="">
            <p:sp>
              <p:nvSpPr>
                <p:cNvPr id="63" name="文本框 62"/>
                <p:cNvSpPr txBox="1">
                  <a:spLocks noRot="1" noChangeAspect="1" noMove="1" noResize="1" noEditPoints="1" noAdjustHandles="1" noChangeArrowheads="1" noChangeShapeType="1" noTextEdit="1"/>
                </p:cNvSpPr>
                <p:nvPr/>
              </p:nvSpPr>
              <p:spPr>
                <a:xfrm>
                  <a:off x="3047725" y="5598726"/>
                  <a:ext cx="500757" cy="478016"/>
                </a:xfrm>
                <a:prstGeom prst="rect">
                  <a:avLst/>
                </a:prstGeom>
                <a:blipFill rotWithShape="0">
                  <a:blip r:embed="rId50"/>
                  <a:stretch>
                    <a:fillRect r="-43902"/>
                  </a:stretch>
                </a:blipFill>
              </p:spPr>
              <p:txBody>
                <a:bodyPr/>
                <a:lstStyle/>
                <a:p>
                  <a:r>
                    <a:rPr lang="zh-CN" altLang="en-US">
                      <a:noFill/>
                    </a:rPr>
                    <a:t> </a:t>
                  </a:r>
                </a:p>
              </p:txBody>
            </p:sp>
          </mc:Fallback>
        </mc:AlternateContent>
      </p:grpSp>
      <p:grpSp>
        <p:nvGrpSpPr>
          <p:cNvPr id="66" name="组 65"/>
          <p:cNvGrpSpPr/>
          <p:nvPr/>
        </p:nvGrpSpPr>
        <p:grpSpPr>
          <a:xfrm>
            <a:off x="6834557" y="2609063"/>
            <a:ext cx="865890" cy="2629193"/>
            <a:chOff x="1339485" y="3468135"/>
            <a:chExt cx="865890" cy="2629193"/>
          </a:xfrm>
        </p:grpSpPr>
        <p:grpSp>
          <p:nvGrpSpPr>
            <p:cNvPr id="67" name="组 66"/>
            <p:cNvGrpSpPr/>
            <p:nvPr/>
          </p:nvGrpSpPr>
          <p:grpSpPr>
            <a:xfrm>
              <a:off x="1339485" y="3468135"/>
              <a:ext cx="865890" cy="2629193"/>
              <a:chOff x="4799203" y="1458291"/>
              <a:chExt cx="584192" cy="2629193"/>
            </a:xfrm>
          </p:grpSpPr>
          <p:sp>
            <p:nvSpPr>
              <p:cNvPr id="71" name="矩形 70"/>
              <p:cNvSpPr/>
              <p:nvPr/>
            </p:nvSpPr>
            <p:spPr>
              <a:xfrm>
                <a:off x="4799203" y="1458291"/>
                <a:ext cx="452665"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2" name="文字方塊 58"/>
              <p:cNvSpPr txBox="1"/>
              <p:nvPr/>
            </p:nvSpPr>
            <p:spPr>
              <a:xfrm rot="5400000">
                <a:off x="4737156" y="298293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68" name="文本框 67"/>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8" name="文本框 67"/>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5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9" name="文本框 68"/>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b="0" i="1" smtClean="0">
                                <a:latin typeface="Cambria Math" charset="0"/>
                                <a:ea typeface="Cambria Math" charset="0"/>
                                <a:cs typeface="Cambria Math" charset="0"/>
                              </a:rPr>
                              <m:t>𝑎</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70" name="文本框 69"/>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5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5" name="橢圓 35"/>
              <p:cNvSpPr/>
              <p:nvPr/>
            </p:nvSpPr>
            <p:spPr>
              <a:xfrm>
                <a:off x="8965000" y="4278306"/>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charset="0"/>
                        </a:rPr>
                        <m:t>𝑘</m:t>
                      </m:r>
                    </m:oMath>
                  </m:oMathPara>
                </a14:m>
                <a:endParaRPr lang="zh-TW" altLang="en-US" sz="2400" dirty="0"/>
              </a:p>
            </p:txBody>
          </p:sp>
        </mc:Choice>
        <mc:Fallback xmlns="">
          <p:sp>
            <p:nvSpPr>
              <p:cNvPr id="75" name="橢圓 35"/>
              <p:cNvSpPr>
                <a:spLocks noRot="1" noChangeAspect="1" noMove="1" noResize="1" noEditPoints="1" noAdjustHandles="1" noChangeArrowheads="1" noChangeShapeType="1" noTextEdit="1"/>
              </p:cNvSpPr>
              <p:nvPr/>
            </p:nvSpPr>
            <p:spPr>
              <a:xfrm>
                <a:off x="8965000" y="4278306"/>
                <a:ext cx="677184" cy="646000"/>
              </a:xfrm>
              <a:prstGeom prst="ellipse">
                <a:avLst/>
              </a:prstGeom>
              <a:blipFill rotWithShape="0">
                <a:blip r:embed="rId54"/>
                <a:stretch>
                  <a:fillRect/>
                </a:stretch>
              </a:blipFill>
              <a:ln>
                <a:solidFill>
                  <a:srgbClr val="C2ECBB"/>
                </a:solidFill>
              </a:ln>
            </p:spPr>
            <p:txBody>
              <a:bodyPr/>
              <a:lstStyle/>
              <a:p>
                <a:r>
                  <a:rPr lang="zh-CN" altLang="en-US">
                    <a:noFill/>
                  </a:rPr>
                  <a:t> </a:t>
                </a:r>
              </a:p>
            </p:txBody>
          </p:sp>
        </mc:Fallback>
      </mc:AlternateContent>
      <p:sp>
        <p:nvSpPr>
          <p:cNvPr id="76" name="橢圓 35"/>
          <p:cNvSpPr/>
          <p:nvPr/>
        </p:nvSpPr>
        <p:spPr>
          <a:xfrm>
            <a:off x="8959536" y="2198952"/>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7" name="橢圓 35"/>
          <p:cNvSpPr/>
          <p:nvPr/>
        </p:nvSpPr>
        <p:spPr>
          <a:xfrm>
            <a:off x="7176134" y="2243491"/>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8" name="橢圓 36"/>
          <p:cNvSpPr/>
          <p:nvPr/>
        </p:nvSpPr>
        <p:spPr>
          <a:xfrm>
            <a:off x="7169036" y="3093484"/>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9" name="橢圓 37"/>
          <p:cNvSpPr/>
          <p:nvPr/>
        </p:nvSpPr>
        <p:spPr>
          <a:xfrm>
            <a:off x="7177769" y="4297162"/>
            <a:ext cx="677184" cy="646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文字方塊 38"/>
          <p:cNvSpPr txBox="1"/>
          <p:nvPr/>
        </p:nvSpPr>
        <p:spPr>
          <a:xfrm rot="5400000">
            <a:off x="7220286" y="4898141"/>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82" name="文字方塊 39"/>
          <p:cNvSpPr txBox="1"/>
          <p:nvPr/>
        </p:nvSpPr>
        <p:spPr>
          <a:xfrm rot="5400000">
            <a:off x="7213145" y="3732016"/>
            <a:ext cx="865511" cy="617106"/>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85" name="Object 12"/>
          <p:cNvGraphicFramePr>
            <a:graphicFrameLocks noChangeAspect="1"/>
          </p:cNvGraphicFramePr>
          <p:nvPr/>
        </p:nvGraphicFramePr>
        <p:xfrm>
          <a:off x="7412404" y="2353875"/>
          <a:ext cx="224684" cy="396523"/>
        </p:xfrm>
        <a:graphic>
          <a:graphicData uri="http://schemas.openxmlformats.org/presentationml/2006/ole">
            <mc:AlternateContent xmlns:mc="http://schemas.openxmlformats.org/markup-compatibility/2006">
              <mc:Choice xmlns:v="urn:schemas-microsoft-com:vml" Requires="v">
                <p:oleObj name="方程式" r:id="rId55" imgW="88560" imgH="164880" progId="Equation.3">
                  <p:embed/>
                </p:oleObj>
              </mc:Choice>
              <mc:Fallback>
                <p:oleObj name="方程式" r:id="rId55" imgW="88560" imgH="164880" progId="Equation.3">
                  <p:embed/>
                  <p:pic>
                    <p:nvPicPr>
                      <p:cNvPr id="0" name=""/>
                      <p:cNvPicPr>
                        <a:picLocks noChangeAspect="1" noChangeArrowheads="1"/>
                      </p:cNvPicPr>
                      <p:nvPr/>
                    </p:nvPicPr>
                    <p:blipFill>
                      <a:blip r:embed="rId56"/>
                      <a:srcRect/>
                      <a:stretch>
                        <a:fillRect/>
                      </a:stretch>
                    </p:blipFill>
                    <p:spPr bwMode="auto">
                      <a:xfrm>
                        <a:off x="7412404" y="2353875"/>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 name="Object 12"/>
          <p:cNvGraphicFramePr>
            <a:graphicFrameLocks noChangeAspect="1"/>
          </p:cNvGraphicFramePr>
          <p:nvPr/>
        </p:nvGraphicFramePr>
        <p:xfrm>
          <a:off x="7373392" y="3199453"/>
          <a:ext cx="320174" cy="396523"/>
        </p:xfrm>
        <a:graphic>
          <a:graphicData uri="http://schemas.openxmlformats.org/presentationml/2006/ole">
            <mc:AlternateContent xmlns:mc="http://schemas.openxmlformats.org/markup-compatibility/2006">
              <mc:Choice xmlns:v="urn:schemas-microsoft-com:vml" Requires="v">
                <p:oleObj name="方程式" r:id="rId57" imgW="126720" imgH="164880" progId="Equation.3">
                  <p:embed/>
                </p:oleObj>
              </mc:Choice>
              <mc:Fallback>
                <p:oleObj name="方程式" r:id="rId57" imgW="126720" imgH="164880" progId="Equation.3">
                  <p:embed/>
                  <p:pic>
                    <p:nvPicPr>
                      <p:cNvPr id="0" name=""/>
                      <p:cNvPicPr>
                        <a:picLocks noChangeAspect="1" noChangeArrowheads="1"/>
                      </p:cNvPicPr>
                      <p:nvPr/>
                    </p:nvPicPr>
                    <p:blipFill>
                      <a:blip r:embed="rId58"/>
                      <a:srcRect/>
                      <a:stretch>
                        <a:fillRect/>
                      </a:stretch>
                    </p:blipFill>
                    <p:spPr bwMode="auto">
                      <a:xfrm>
                        <a:off x="7373392" y="3199453"/>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 name="Object 12"/>
          <p:cNvGraphicFramePr>
            <a:graphicFrameLocks noChangeAspect="1"/>
          </p:cNvGraphicFramePr>
          <p:nvPr/>
        </p:nvGraphicFramePr>
        <p:xfrm>
          <a:off x="7404859" y="4460747"/>
          <a:ext cx="224683" cy="394736"/>
        </p:xfrm>
        <a:graphic>
          <a:graphicData uri="http://schemas.openxmlformats.org/presentationml/2006/ole">
            <mc:AlternateContent xmlns:mc="http://schemas.openxmlformats.org/markup-compatibility/2006">
              <mc:Choice xmlns:v="urn:schemas-microsoft-com:vml" Requires="v">
                <p:oleObj name="方程式" r:id="rId59" imgW="88560" imgH="164880" progId="Equation.3">
                  <p:embed/>
                </p:oleObj>
              </mc:Choice>
              <mc:Fallback>
                <p:oleObj name="方程式" r:id="rId59" imgW="88560" imgH="164880" progId="Equation.3">
                  <p:embed/>
                  <p:pic>
                    <p:nvPicPr>
                      <p:cNvPr id="0" name=""/>
                      <p:cNvPicPr>
                        <a:picLocks noChangeAspect="1" noChangeArrowheads="1"/>
                      </p:cNvPicPr>
                      <p:nvPr/>
                    </p:nvPicPr>
                    <p:blipFill>
                      <a:blip r:embed="rId60"/>
                      <a:srcRect/>
                      <a:stretch>
                        <a:fillRect/>
                      </a:stretch>
                    </p:blipFill>
                    <p:spPr bwMode="auto">
                      <a:xfrm>
                        <a:off x="7404859" y="4460747"/>
                        <a:ext cx="224683" cy="394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 name="橢圓 36"/>
          <p:cNvSpPr/>
          <p:nvPr/>
        </p:nvSpPr>
        <p:spPr>
          <a:xfrm>
            <a:off x="8942418" y="3079630"/>
            <a:ext cx="677184" cy="646000"/>
          </a:xfrm>
          <a:prstGeom prst="ellipse">
            <a:avLst/>
          </a:prstGeom>
          <a:solidFill>
            <a:srgbClr val="C2ECBB"/>
          </a:solidFill>
          <a:ln>
            <a:solidFill>
              <a:srgbClr val="C2ECBB"/>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aphicFrame>
        <p:nvGraphicFramePr>
          <p:cNvPr id="93" name="Object 12"/>
          <p:cNvGraphicFramePr>
            <a:graphicFrameLocks noChangeAspect="1"/>
          </p:cNvGraphicFramePr>
          <p:nvPr/>
        </p:nvGraphicFramePr>
        <p:xfrm>
          <a:off x="9185786" y="2340021"/>
          <a:ext cx="224684" cy="396523"/>
        </p:xfrm>
        <a:graphic>
          <a:graphicData uri="http://schemas.openxmlformats.org/presentationml/2006/ole">
            <mc:AlternateContent xmlns:mc="http://schemas.openxmlformats.org/markup-compatibility/2006">
              <mc:Choice xmlns:v="urn:schemas-microsoft-com:vml" Requires="v">
                <p:oleObj name="方程式" r:id="rId61" imgW="88560" imgH="164880" progId="Equation.3">
                  <p:embed/>
                </p:oleObj>
              </mc:Choice>
              <mc:Fallback>
                <p:oleObj name="方程式" r:id="rId61" imgW="88560" imgH="164880" progId="Equation.3">
                  <p:embed/>
                  <p:pic>
                    <p:nvPicPr>
                      <p:cNvPr id="0" name=""/>
                      <p:cNvPicPr>
                        <a:picLocks noChangeAspect="1" noChangeArrowheads="1"/>
                      </p:cNvPicPr>
                      <p:nvPr/>
                    </p:nvPicPr>
                    <p:blipFill>
                      <a:blip r:embed="rId56"/>
                      <a:srcRect/>
                      <a:stretch>
                        <a:fillRect/>
                      </a:stretch>
                    </p:blipFill>
                    <p:spPr bwMode="auto">
                      <a:xfrm>
                        <a:off x="9185786" y="2340021"/>
                        <a:ext cx="22468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 name="Object 12"/>
          <p:cNvGraphicFramePr>
            <a:graphicFrameLocks noChangeAspect="1"/>
          </p:cNvGraphicFramePr>
          <p:nvPr/>
        </p:nvGraphicFramePr>
        <p:xfrm>
          <a:off x="9146774" y="3185599"/>
          <a:ext cx="320174" cy="396523"/>
        </p:xfrm>
        <a:graphic>
          <a:graphicData uri="http://schemas.openxmlformats.org/presentationml/2006/ole">
            <mc:AlternateContent xmlns:mc="http://schemas.openxmlformats.org/markup-compatibility/2006">
              <mc:Choice xmlns:v="urn:schemas-microsoft-com:vml" Requires="v">
                <p:oleObj name="方程式" r:id="rId62" imgW="126720" imgH="164880" progId="Equation.3">
                  <p:embed/>
                </p:oleObj>
              </mc:Choice>
              <mc:Fallback>
                <p:oleObj name="方程式" r:id="rId62" imgW="126720" imgH="164880" progId="Equation.3">
                  <p:embed/>
                  <p:pic>
                    <p:nvPicPr>
                      <p:cNvPr id="0" name=""/>
                      <p:cNvPicPr>
                        <a:picLocks noChangeAspect="1" noChangeArrowheads="1"/>
                      </p:cNvPicPr>
                      <p:nvPr/>
                    </p:nvPicPr>
                    <p:blipFill>
                      <a:blip r:embed="rId58"/>
                      <a:srcRect/>
                      <a:stretch>
                        <a:fillRect/>
                      </a:stretch>
                    </p:blipFill>
                    <p:spPr bwMode="auto">
                      <a:xfrm>
                        <a:off x="9146774" y="3185599"/>
                        <a:ext cx="320174" cy="396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5" name="直線單箭頭接點 43"/>
          <p:cNvCxnSpPr/>
          <p:nvPr/>
        </p:nvCxnSpPr>
        <p:spPr>
          <a:xfrm flipV="1">
            <a:off x="7870437" y="4606308"/>
            <a:ext cx="1080714" cy="7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46"/>
          <p:cNvCxnSpPr/>
          <p:nvPr/>
        </p:nvCxnSpPr>
        <p:spPr>
          <a:xfrm>
            <a:off x="7841303" y="3402630"/>
            <a:ext cx="1109847"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47"/>
          <p:cNvCxnSpPr/>
          <p:nvPr/>
        </p:nvCxnSpPr>
        <p:spPr>
          <a:xfrm>
            <a:off x="7848401" y="2552637"/>
            <a:ext cx="1102749"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48"/>
          <p:cNvCxnSpPr/>
          <p:nvPr/>
        </p:nvCxnSpPr>
        <p:spPr>
          <a:xfrm flipV="1">
            <a:off x="7850036" y="3402630"/>
            <a:ext cx="1092382" cy="12036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49"/>
          <p:cNvCxnSpPr/>
          <p:nvPr/>
        </p:nvCxnSpPr>
        <p:spPr>
          <a:xfrm flipV="1">
            <a:off x="7850036" y="2552637"/>
            <a:ext cx="1099480" cy="2053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50"/>
          <p:cNvCxnSpPr/>
          <p:nvPr/>
        </p:nvCxnSpPr>
        <p:spPr>
          <a:xfrm>
            <a:off x="7841303" y="3402630"/>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51"/>
          <p:cNvCxnSpPr/>
          <p:nvPr/>
        </p:nvCxnSpPr>
        <p:spPr>
          <a:xfrm flipV="1">
            <a:off x="7841303" y="2552637"/>
            <a:ext cx="1108213"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52"/>
          <p:cNvCxnSpPr/>
          <p:nvPr/>
        </p:nvCxnSpPr>
        <p:spPr>
          <a:xfrm>
            <a:off x="7848401" y="2552637"/>
            <a:ext cx="1094017" cy="84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53"/>
          <p:cNvCxnSpPr/>
          <p:nvPr/>
        </p:nvCxnSpPr>
        <p:spPr>
          <a:xfrm>
            <a:off x="7848401" y="2552637"/>
            <a:ext cx="11011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文字方塊 29"/>
          <p:cNvSpPr txBox="1"/>
          <p:nvPr/>
        </p:nvSpPr>
        <p:spPr>
          <a:xfrm rot="5400000">
            <a:off x="8931233" y="4935623"/>
            <a:ext cx="865511" cy="617106"/>
          </a:xfrm>
          <a:prstGeom prst="rect">
            <a:avLst/>
          </a:prstGeom>
          <a:noFill/>
        </p:spPr>
        <p:txBody>
          <a:bodyPr wrap="square" rtlCol="0">
            <a:spAutoFit/>
          </a:bodyPr>
          <a:lstStyle/>
          <a:p>
            <a:pPr algn="ctr"/>
            <a:r>
              <a:rPr lang="en-US" altLang="zh-TW" sz="2800" dirty="0"/>
              <a:t>…</a:t>
            </a:r>
            <a:endParaRPr lang="zh-TW" altLang="en-US" sz="2800" dirty="0"/>
          </a:p>
        </p:txBody>
      </p:sp>
      <p:sp>
        <p:nvSpPr>
          <p:cNvPr id="2" name="文本框 1"/>
          <p:cNvSpPr txBox="1"/>
          <p:nvPr/>
        </p:nvSpPr>
        <p:spPr>
          <a:xfrm>
            <a:off x="4248352" y="941219"/>
            <a:ext cx="4022131" cy="584775"/>
          </a:xfrm>
          <a:prstGeom prst="rect">
            <a:avLst/>
          </a:prstGeom>
          <a:noFill/>
        </p:spPr>
        <p:txBody>
          <a:bodyPr wrap="square" rtlCol="0">
            <a:spAutoFit/>
          </a:bodyPr>
          <a:lstStyle/>
          <a:p>
            <a:r>
              <a:rPr kumimoji="1" lang="zh-CN" altLang="en-US" sz="3200" dirty="0">
                <a:solidFill>
                  <a:srgbClr val="C00000"/>
                </a:solidFill>
                <a:latin typeface="Microsoft YaHei" charset="-122"/>
                <a:ea typeface="Microsoft YaHei" charset="-122"/>
                <a:cs typeface="Microsoft YaHei" charset="-122"/>
              </a:rPr>
              <a:t>前向</a:t>
            </a:r>
            <a:r>
              <a:rPr kumimoji="1" lang="en-US" altLang="zh-CN" sz="3200" dirty="0">
                <a:solidFill>
                  <a:srgbClr val="C00000"/>
                </a:solidFill>
                <a:latin typeface="Microsoft YaHei" charset="-122"/>
                <a:ea typeface="Microsoft YaHei" charset="-122"/>
                <a:cs typeface="Microsoft YaHei" charset="-122"/>
              </a:rPr>
              <a:t>/</a:t>
            </a:r>
            <a:r>
              <a:rPr kumimoji="1" lang="zh-CN" altLang="en-US" sz="3200" dirty="0">
                <a:solidFill>
                  <a:srgbClr val="C00000"/>
                </a:solidFill>
                <a:latin typeface="Microsoft YaHei" charset="-122"/>
                <a:ea typeface="Microsoft YaHei" charset="-122"/>
                <a:cs typeface="Microsoft YaHei" charset="-122"/>
              </a:rPr>
              <a:t>反向 对比</a:t>
            </a:r>
          </a:p>
        </p:txBody>
      </p:sp>
      <mc:AlternateContent xmlns:mc="http://schemas.openxmlformats.org/markup-compatibility/2006" xmlns:a14="http://schemas.microsoft.com/office/drawing/2010/main">
        <mc:Choice Requires="a14">
          <p:sp>
            <p:nvSpPr>
              <p:cNvPr id="4" name="文本框 3"/>
              <p:cNvSpPr txBox="1"/>
              <p:nvPr/>
            </p:nvSpPr>
            <p:spPr>
              <a:xfrm>
                <a:off x="6933508" y="6168860"/>
                <a:ext cx="3991261" cy="4168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smtClean="0">
                              <a:latin typeface="Cambria Math" charset="0"/>
                            </a:rPr>
                            <m:t>𝒂</m:t>
                          </m:r>
                        </m:e>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+1)</m:t>
                          </m:r>
                        </m:sup>
                      </m:sSup>
                      <m:r>
                        <a:rPr kumimoji="1" lang="en-US" altLang="zh-CN" sz="2400" b="0" i="1" smtClean="0">
                          <a:latin typeface="Cambria Math" charset="0"/>
                        </a:rPr>
                        <m:t>=</m:t>
                      </m:r>
                      <m:r>
                        <a:rPr kumimoji="1" lang="en-US" altLang="zh-CN" sz="2400" b="0" i="1" smtClean="0">
                          <a:latin typeface="Cambria Math" charset="0"/>
                          <a:ea typeface="Cambria Math" charset="0"/>
                          <a:cs typeface="Cambria Math" charset="0"/>
                        </a:rPr>
                        <m:t>𝜎</m:t>
                      </m:r>
                      <m:d>
                        <m:dPr>
                          <m:ctrlPr>
                            <a:rPr kumimoji="1" lang="en-US" altLang="zh-CN" sz="2400" b="0" i="1" smtClean="0">
                              <a:latin typeface="Cambria Math" panose="02040503050406030204" pitchFamily="18" charset="0"/>
                              <a:ea typeface="Cambria Math" charset="0"/>
                              <a:cs typeface="Cambria Math" charset="0"/>
                            </a:rPr>
                          </m:ctrlPr>
                        </m:dPr>
                        <m:e>
                          <m:sSup>
                            <m:sSupPr>
                              <m:ctrlPr>
                                <a:rPr kumimoji="1" lang="en-US" altLang="zh-CN" sz="2400" b="0" i="1" smtClean="0">
                                  <a:latin typeface="Cambria Math" panose="02040503050406030204" pitchFamily="18" charset="0"/>
                                  <a:ea typeface="Cambria Math" charset="0"/>
                                  <a:cs typeface="Cambria Math" charset="0"/>
                                </a:rPr>
                              </m:ctrlPr>
                            </m:sSupPr>
                            <m:e>
                              <m:r>
                                <a:rPr kumimoji="1" lang="en-US" altLang="zh-CN" sz="2400" b="1" i="1" smtClean="0">
                                  <a:latin typeface="Cambria Math" charset="0"/>
                                  <a:ea typeface="Cambria Math" charset="0"/>
                                  <a:cs typeface="Cambria Math" charset="0"/>
                                </a:rPr>
                                <m:t>𝑾</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sup>
                          </m:sSup>
                          <m:sSup>
                            <m:sSupPr>
                              <m:ctrlPr>
                                <a:rPr kumimoji="1" lang="en-US" altLang="zh-CN" sz="2400" i="1">
                                  <a:latin typeface="Cambria Math" panose="02040503050406030204" pitchFamily="18" charset="0"/>
                                  <a:ea typeface="Cambria Math" charset="0"/>
                                  <a:cs typeface="Cambria Math" charset="0"/>
                                </a:rPr>
                              </m:ctrlPr>
                            </m:sSupPr>
                            <m:e>
                              <m:r>
                                <a:rPr kumimoji="1" lang="en-US" altLang="zh-CN" sz="2400" b="1" i="1">
                                  <a:latin typeface="Cambria Math" charset="0"/>
                                  <a:ea typeface="Cambria Math" charset="0"/>
                                  <a:cs typeface="Cambria Math" charset="0"/>
                                </a:rPr>
                                <m:t>𝒂</m:t>
                              </m:r>
                            </m:e>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m:t>
                              </m:r>
                            </m:sup>
                          </m:sSup>
                          <m:r>
                            <a:rPr kumimoji="1" lang="en-US" altLang="zh-CN" sz="2400" i="1">
                              <a:latin typeface="Cambria Math" charset="0"/>
                              <a:ea typeface="Cambria Math" charset="0"/>
                              <a:cs typeface="Cambria Math" charset="0"/>
                            </a:rPr>
                            <m:t>+</m:t>
                          </m:r>
                          <m:sSup>
                            <m:sSupPr>
                              <m:ctrlPr>
                                <a:rPr kumimoji="1" lang="en-US" altLang="zh-CN" sz="2400" i="1">
                                  <a:latin typeface="Cambria Math" panose="02040503050406030204" pitchFamily="18" charset="0"/>
                                  <a:ea typeface="Cambria Math" charset="0"/>
                                  <a:cs typeface="Cambria Math" charset="0"/>
                                </a:rPr>
                              </m:ctrlPr>
                            </m:sSupPr>
                            <m:e>
                              <m:r>
                                <a:rPr kumimoji="1" lang="en-US" altLang="zh-CN" sz="2400" b="1" i="1">
                                  <a:latin typeface="Cambria Math" charset="0"/>
                                  <a:ea typeface="Cambria Math" charset="0"/>
                                  <a:cs typeface="Cambria Math" charset="0"/>
                                </a:rPr>
                                <m:t>𝒃</m:t>
                              </m:r>
                            </m:e>
                            <m:sup>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𝑙</m:t>
                              </m:r>
                              <m:r>
                                <a:rPr kumimoji="1" lang="en-US" altLang="zh-CN" sz="2400" i="1">
                                  <a:latin typeface="Cambria Math" charset="0"/>
                                  <a:ea typeface="Cambria Math" charset="0"/>
                                  <a:cs typeface="Cambria Math" charset="0"/>
                                </a:rPr>
                                <m:t>+1)</m:t>
                              </m:r>
                            </m:sup>
                          </m:sSup>
                        </m:e>
                      </m:d>
                    </m:oMath>
                  </m:oMathPara>
                </a14:m>
                <a:endParaRPr kumimoji="1"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6933508" y="6168860"/>
                <a:ext cx="3991261" cy="416845"/>
              </a:xfrm>
              <a:prstGeom prst="rect">
                <a:avLst/>
              </a:prstGeom>
              <a:blipFill rotWithShape="0">
                <a:blip r:embed="rId63"/>
                <a:stretch>
                  <a:fillRect/>
                </a:stretch>
              </a:blipFill>
            </p:spPr>
            <p:txBody>
              <a:bodyPr/>
              <a:lstStyle/>
              <a:p>
                <a:r>
                  <a:rPr lang="zh-CN" altLang="en-US">
                    <a:noFill/>
                  </a:rPr>
                  <a:t> </a:t>
                </a:r>
              </a:p>
            </p:txBody>
          </p:sp>
        </mc:Fallback>
      </mc:AlternateContent>
      <p:graphicFrame>
        <p:nvGraphicFramePr>
          <p:cNvPr id="112" name="Object 12"/>
          <p:cNvGraphicFramePr>
            <a:graphicFrameLocks noChangeAspect="1"/>
          </p:cNvGraphicFramePr>
          <p:nvPr>
            <p:extLst>
              <p:ext uri="{D42A27DB-BD31-4B8C-83A1-F6EECF244321}">
                <p14:modId xmlns:p14="http://schemas.microsoft.com/office/powerpoint/2010/main" val="197560410"/>
              </p:ext>
            </p:extLst>
          </p:nvPr>
        </p:nvGraphicFramePr>
        <p:xfrm>
          <a:off x="4070793" y="3567829"/>
          <a:ext cx="273050" cy="350838"/>
        </p:xfrm>
        <a:graphic>
          <a:graphicData uri="http://schemas.openxmlformats.org/presentationml/2006/ole">
            <mc:AlternateContent xmlns:mc="http://schemas.openxmlformats.org/markup-compatibility/2006">
              <mc:Choice xmlns:v="urn:schemas-microsoft-com:vml" Requires="v">
                <p:oleObj name="方程式" r:id="rId64" imgW="126720" imgH="164880" progId="Equation.3">
                  <p:embed/>
                </p:oleObj>
              </mc:Choice>
              <mc:Fallback>
                <p:oleObj name="方程式" r:id="rId64" imgW="126720" imgH="164880" progId="Equation.3">
                  <p:embed/>
                  <p:pic>
                    <p:nvPicPr>
                      <p:cNvPr id="0" name=""/>
                      <p:cNvPicPr>
                        <a:picLocks noChangeAspect="1" noChangeArrowheads="1"/>
                      </p:cNvPicPr>
                      <p:nvPr/>
                    </p:nvPicPr>
                    <p:blipFill>
                      <a:blip r:embed="rId12"/>
                      <a:srcRect/>
                      <a:stretch>
                        <a:fillRect/>
                      </a:stretch>
                    </p:blipFill>
                    <p:spPr bwMode="auto">
                      <a:xfrm>
                        <a:off x="4070793" y="3567829"/>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16" name="文本框 115"/>
              <p:cNvSpPr txBox="1"/>
              <p:nvPr/>
            </p:nvSpPr>
            <p:spPr>
              <a:xfrm>
                <a:off x="4093125" y="4856226"/>
                <a:ext cx="2505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𝑛</m:t>
                      </m:r>
                    </m:oMath>
                  </m:oMathPara>
                </a14:m>
                <a:endParaRPr kumimoji="1" lang="zh-CN" altLang="en-US" dirty="0"/>
              </a:p>
            </p:txBody>
          </p:sp>
        </mc:Choice>
        <mc:Fallback xmlns="">
          <p:sp>
            <p:nvSpPr>
              <p:cNvPr id="116" name="文本框 115"/>
              <p:cNvSpPr txBox="1">
                <a:spLocks noRot="1" noChangeAspect="1" noMove="1" noResize="1" noEditPoints="1" noAdjustHandles="1" noChangeArrowheads="1" noChangeShapeType="1" noTextEdit="1"/>
              </p:cNvSpPr>
              <p:nvPr/>
            </p:nvSpPr>
            <p:spPr>
              <a:xfrm>
                <a:off x="4093125" y="4856226"/>
                <a:ext cx="250517" cy="369332"/>
              </a:xfrm>
              <a:prstGeom prst="rect">
                <a:avLst/>
              </a:prstGeom>
              <a:blipFill rotWithShape="0">
                <a:blip r:embed="rId65"/>
                <a:stretch>
                  <a:fillRect l="-14286"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字方塊 69"/>
              <p:cNvSpPr txBox="1"/>
              <p:nvPr/>
            </p:nvSpPr>
            <p:spPr>
              <a:xfrm>
                <a:off x="2774680" y="1525639"/>
                <a:ext cx="1690990"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17" name="文字方塊 69"/>
              <p:cNvSpPr txBox="1">
                <a:spLocks noRot="1" noChangeAspect="1" noMove="1" noResize="1" noEditPoints="1" noAdjustHandles="1" noChangeArrowheads="1" noChangeShapeType="1" noTextEdit="1"/>
              </p:cNvSpPr>
              <p:nvPr/>
            </p:nvSpPr>
            <p:spPr>
              <a:xfrm>
                <a:off x="2774680" y="1525639"/>
                <a:ext cx="1690990" cy="461665"/>
              </a:xfrm>
              <a:prstGeom prst="rect">
                <a:avLst/>
              </a:prstGeom>
              <a:blipFill rotWithShape="0">
                <a:blip r:embed="rId66"/>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字方塊 78"/>
              <p:cNvSpPr txBox="1"/>
              <p:nvPr/>
            </p:nvSpPr>
            <p:spPr>
              <a:xfrm>
                <a:off x="1039700" y="1563409"/>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18" name="文字方塊 78"/>
              <p:cNvSpPr txBox="1">
                <a:spLocks noRot="1" noChangeAspect="1" noMove="1" noResize="1" noEditPoints="1" noAdjustHandles="1" noChangeArrowheads="1" noChangeShapeType="1" noTextEdit="1"/>
              </p:cNvSpPr>
              <p:nvPr/>
            </p:nvSpPr>
            <p:spPr>
              <a:xfrm>
                <a:off x="1039700" y="1563409"/>
                <a:ext cx="1526378" cy="461665"/>
              </a:xfrm>
              <a:prstGeom prst="rect">
                <a:avLst/>
              </a:prstGeom>
              <a:blipFill rotWithShape="0">
                <a:blip r:embed="rId67"/>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字方塊 69"/>
              <p:cNvSpPr txBox="1"/>
              <p:nvPr/>
            </p:nvSpPr>
            <p:spPr>
              <a:xfrm>
                <a:off x="8421065" y="1653400"/>
                <a:ext cx="1690990"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21" name="文字方塊 69"/>
              <p:cNvSpPr txBox="1">
                <a:spLocks noRot="1" noChangeAspect="1" noMove="1" noResize="1" noEditPoints="1" noAdjustHandles="1" noChangeArrowheads="1" noChangeShapeType="1" noTextEdit="1"/>
              </p:cNvSpPr>
              <p:nvPr/>
            </p:nvSpPr>
            <p:spPr>
              <a:xfrm>
                <a:off x="8421065" y="1653400"/>
                <a:ext cx="1690990" cy="461665"/>
              </a:xfrm>
              <a:prstGeom prst="rect">
                <a:avLst/>
              </a:prstGeom>
              <a:blipFill rotWithShape="0">
                <a:blip r:embed="rId66"/>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字方塊 78"/>
              <p:cNvSpPr txBox="1"/>
              <p:nvPr/>
            </p:nvSpPr>
            <p:spPr>
              <a:xfrm>
                <a:off x="6686085" y="1691170"/>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24" name="文字方塊 78"/>
              <p:cNvSpPr txBox="1">
                <a:spLocks noRot="1" noChangeAspect="1" noMove="1" noResize="1" noEditPoints="1" noAdjustHandles="1" noChangeArrowheads="1" noChangeShapeType="1" noTextEdit="1"/>
              </p:cNvSpPr>
              <p:nvPr/>
            </p:nvSpPr>
            <p:spPr>
              <a:xfrm>
                <a:off x="6686085" y="1691170"/>
                <a:ext cx="1526378" cy="461665"/>
              </a:xfrm>
              <a:prstGeom prst="rect">
                <a:avLst/>
              </a:prstGeom>
              <a:blipFill rotWithShape="0">
                <a:blip r:embed="rId67"/>
                <a:stretch>
                  <a:fillRect t="-10526"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334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反向传播</a:t>
            </a:r>
            <a:endParaRPr kumimoji="1" lang="zh-CN" altLang="en-US" dirty="0"/>
          </a:p>
        </p:txBody>
      </p:sp>
      <p:grpSp>
        <p:nvGrpSpPr>
          <p:cNvPr id="4" name="组 3"/>
          <p:cNvGrpSpPr/>
          <p:nvPr/>
        </p:nvGrpSpPr>
        <p:grpSpPr>
          <a:xfrm>
            <a:off x="748217" y="3221467"/>
            <a:ext cx="670941" cy="2957003"/>
            <a:chOff x="1339488" y="3468135"/>
            <a:chExt cx="670941" cy="2629193"/>
          </a:xfrm>
        </p:grpSpPr>
        <p:sp>
          <p:nvSpPr>
            <p:cNvPr id="5" name="矩形 4"/>
            <p:cNvSpPr/>
            <p:nvPr/>
          </p:nvSpPr>
          <p:spPr>
            <a:xfrm>
              <a:off x="1339488" y="3468135"/>
              <a:ext cx="670941" cy="262919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 name="文本框 5"/>
                <p:cNvSpPr txBox="1"/>
                <p:nvPr/>
              </p:nvSpPr>
              <p:spPr>
                <a:xfrm>
                  <a:off x="1438437" y="3633000"/>
                  <a:ext cx="500757" cy="46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1</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438437" y="3633000"/>
                  <a:ext cx="500757" cy="46128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400587" y="4491716"/>
                  <a:ext cx="500757"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2</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400587" y="4491716"/>
                  <a:ext cx="5007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341661" y="5542686"/>
                  <a:ext cx="500757" cy="47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400" i="1" smtClean="0">
                                <a:latin typeface="Cambria Math" panose="02040503050406030204" pitchFamily="18" charset="0"/>
                              </a:rPr>
                            </m:ctrlPr>
                          </m:sSubSupPr>
                          <m:e>
                            <m:r>
                              <a:rPr kumimoji="1" lang="en-US" altLang="zh-CN" sz="2400" i="1" smtClean="0">
                                <a:latin typeface="Cambria Math" charset="0"/>
                                <a:ea typeface="Cambria Math" charset="0"/>
                                <a:cs typeface="Cambria Math" charset="0"/>
                              </a:rPr>
                              <m:t>𝛿</m:t>
                            </m:r>
                          </m:e>
                          <m:sub>
                            <m:r>
                              <a:rPr kumimoji="1" lang="en-US" altLang="zh-CN" sz="2400" b="0" i="1" smtClean="0">
                                <a:latin typeface="Cambria Math" charset="0"/>
                              </a:rPr>
                              <m:t>𝑖</m:t>
                            </m:r>
                          </m:sub>
                          <m:sup>
                            <m:r>
                              <a:rPr kumimoji="1" lang="en-US" altLang="zh-CN" sz="2400" b="0" i="1" smtClean="0">
                                <a:latin typeface="Cambria Math" charset="0"/>
                              </a:rPr>
                              <m:t>(</m:t>
                            </m:r>
                            <m:r>
                              <a:rPr kumimoji="1" lang="en-US" altLang="zh-CN" sz="2400" b="0" i="1" smtClean="0">
                                <a:latin typeface="Cambria Math" charset="0"/>
                              </a:rPr>
                              <m:t>𝑙</m:t>
                            </m:r>
                            <m:r>
                              <a:rPr kumimoji="1" lang="en-US" altLang="zh-CN" sz="2400" b="0" i="1" smtClean="0">
                                <a:latin typeface="Cambria Math" charset="0"/>
                              </a:rPr>
                              <m:t>)</m:t>
                            </m:r>
                          </m:sup>
                        </m:sSubSup>
                      </m:oMath>
                    </m:oMathPara>
                  </a14:m>
                  <a:endParaRPr kumimoji="1"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341661" y="5542686"/>
                  <a:ext cx="500757" cy="470129"/>
                </a:xfrm>
                <a:prstGeom prst="rect">
                  <a:avLst/>
                </a:prstGeom>
                <a:blipFill rotWithShape="0">
                  <a:blip r:embed="rId6"/>
                  <a:stretch>
                    <a:fillRect/>
                  </a:stretch>
                </a:blipFill>
              </p:spPr>
              <p:txBody>
                <a:bodyPr/>
                <a:lstStyle/>
                <a:p>
                  <a:r>
                    <a:rPr lang="zh-CN" altLang="en-US">
                      <a:noFill/>
                    </a:rPr>
                    <a:t> </a:t>
                  </a:r>
                </a:p>
              </p:txBody>
            </p:sp>
          </mc:Fallback>
        </mc:AlternateContent>
      </p:grpSp>
      <p:grpSp>
        <p:nvGrpSpPr>
          <p:cNvPr id="13" name="组 12"/>
          <p:cNvGrpSpPr/>
          <p:nvPr/>
        </p:nvGrpSpPr>
        <p:grpSpPr>
          <a:xfrm>
            <a:off x="866902" y="3184138"/>
            <a:ext cx="2251628" cy="3929276"/>
            <a:chOff x="2495089" y="2557909"/>
            <a:chExt cx="2251628" cy="3929276"/>
          </a:xfrm>
        </p:grpSpPr>
        <p:sp>
          <p:nvSpPr>
            <p:cNvPr id="14" name="文字方塊 187"/>
            <p:cNvSpPr txBox="1"/>
            <p:nvPr/>
          </p:nvSpPr>
          <p:spPr>
            <a:xfrm rot="5400000">
              <a:off x="3047968" y="5840947"/>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5" name="组 14"/>
            <p:cNvGrpSpPr/>
            <p:nvPr/>
          </p:nvGrpSpPr>
          <p:grpSpPr>
            <a:xfrm>
              <a:off x="2495089" y="2557909"/>
              <a:ext cx="2251628" cy="3371535"/>
              <a:chOff x="2495089" y="2557909"/>
              <a:chExt cx="2251628" cy="3371535"/>
            </a:xfrm>
          </p:grpSpPr>
          <p:grpSp>
            <p:nvGrpSpPr>
              <p:cNvPr id="16" name="群組 161"/>
              <p:cNvGrpSpPr/>
              <p:nvPr/>
            </p:nvGrpSpPr>
            <p:grpSpPr>
              <a:xfrm>
                <a:off x="3002280" y="2557909"/>
                <a:ext cx="576000" cy="576000"/>
                <a:chOff x="6082949" y="3640288"/>
                <a:chExt cx="576000" cy="576000"/>
              </a:xfrm>
            </p:grpSpPr>
            <p:sp>
              <p:nvSpPr>
                <p:cNvPr id="38" name="流程圖: 抽選 162"/>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39" name="Object 12"/>
                    <p:cNvGraphicFramePr>
                      <a:graphicFrameLocks noChangeAspect="1"/>
                    </p:cNvGraphicFramePr>
                    <p:nvPr/>
                  </p:nvGraphicFramePr>
                  <p:xfrm>
                    <a:off x="6386215" y="3728171"/>
                    <a:ext cx="190500" cy="350838"/>
                  </p:xfrm>
                  <a:graphic>
                    <a:graphicData uri="http://schemas.openxmlformats.org/presentationml/2006/ole">
                      <mc:AlternateContent>
                        <mc:Choice xmlns:v="urn:schemas-microsoft-com:vml" Requires="v">
                          <p:oleObj name="方程式" r:id="rId7" imgW="88560" imgH="164880" progId="Equation.3">
                            <p:embed/>
                          </p:oleObj>
                        </mc:Choice>
                        <mc:Fallback>
                          <p:oleObj name="方程式" r:id="rId7" imgW="88560" imgH="164880" progId="Equation.3">
                            <p:embed/>
                            <p:pic>
                              <p:nvPicPr>
                                <p:cNvPr id="0" name=""/>
                                <p:cNvPicPr>
                                  <a:picLocks noChangeAspect="1" noChangeArrowheads="1"/>
                                </p:cNvPicPr>
                                <p:nvPr/>
                              </p:nvPicPr>
                              <p:blipFill>
                                <a:blip r:embed="rId8"/>
                                <a:srcRect/>
                                <a:stretch>
                                  <a:fillRect/>
                                </a:stretch>
                              </p:blipFill>
                              <p:spPr bwMode="auto">
                                <a:xfrm>
                                  <a:off x="6386215" y="3728171"/>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102149"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7"/>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17" name="直線單箭頭接點 168"/>
              <p:cNvCxnSpPr/>
              <p:nvPr/>
            </p:nvCxnSpPr>
            <p:spPr>
              <a:xfrm flipH="1">
                <a:off x="3555591" y="5264241"/>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69"/>
              <p:cNvCxnSpPr/>
              <p:nvPr/>
            </p:nvCxnSpPr>
            <p:spPr>
              <a:xfrm flipH="1" flipV="1">
                <a:off x="3555591" y="3933707"/>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组 18"/>
              <p:cNvGrpSpPr/>
              <p:nvPr/>
            </p:nvGrpSpPr>
            <p:grpSpPr>
              <a:xfrm>
                <a:off x="2495089" y="2835953"/>
                <a:ext cx="2251628" cy="3093491"/>
                <a:chOff x="2495089" y="2835953"/>
                <a:chExt cx="2251628" cy="3093491"/>
              </a:xfrm>
            </p:grpSpPr>
            <p:grpSp>
              <p:nvGrpSpPr>
                <p:cNvPr id="20" name="群組 156"/>
                <p:cNvGrpSpPr/>
                <p:nvPr/>
              </p:nvGrpSpPr>
              <p:grpSpPr>
                <a:xfrm>
                  <a:off x="2981051" y="3649900"/>
                  <a:ext cx="576000" cy="576000"/>
                  <a:chOff x="6082949" y="3640288"/>
                  <a:chExt cx="576000" cy="576000"/>
                </a:xfrm>
              </p:grpSpPr>
              <p:sp>
                <p:nvSpPr>
                  <p:cNvPr id="36" name="流程圖: 抽選 15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37" name="Object 12"/>
                      <p:cNvGraphicFramePr>
                        <a:graphicFrameLocks noChangeAspect="1"/>
                      </p:cNvGraphicFramePr>
                      <p:nvPr/>
                    </p:nvGraphicFramePr>
                    <p:xfrm>
                      <a:off x="6344190" y="3727797"/>
                      <a:ext cx="273050" cy="350838"/>
                    </p:xfrm>
                    <a:graphic>
                      <a:graphicData uri="http://schemas.openxmlformats.org/presentationml/2006/ole">
                        <mc:AlternateContent>
                          <mc:Choice xmlns:v="urn:schemas-microsoft-com:vml" Requires="v">
                            <p:oleObj name="方程式" r:id="rId18" imgW="126720" imgH="164880" progId="Equation.3">
                              <p:embed/>
                            </p:oleObj>
                          </mc:Choice>
                          <mc:Fallback>
                            <p:oleObj name="方程式" r:id="rId18" imgW="126720" imgH="164880" progId="Equation.3">
                              <p:embed/>
                              <p:pic>
                                <p:nvPicPr>
                                  <p:cNvPr id="0" name=""/>
                                  <p:cNvPicPr>
                                    <a:picLocks noChangeAspect="1" noChangeArrowheads="1"/>
                                  </p:cNvPicPr>
                                  <p:nvPr/>
                                </p:nvPicPr>
                                <p:blipFill>
                                  <a:blip r:embed="rId8"/>
                                  <a:srcRect/>
                                  <a:stretch>
                                    <a:fillRect/>
                                  </a:stretch>
                                </p:blipFill>
                                <p:spPr bwMode="auto">
                                  <a:xfrm>
                                    <a:off x="6344190" y="3727797"/>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102150"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21"/>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21" name="文字方塊 159"/>
                <p:cNvSpPr txBox="1"/>
                <p:nvPr/>
              </p:nvSpPr>
              <p:spPr>
                <a:xfrm rot="5400000">
                  <a:off x="3059574" y="455778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22" name="群組 164"/>
                <p:cNvGrpSpPr/>
                <p:nvPr/>
              </p:nvGrpSpPr>
              <p:grpSpPr>
                <a:xfrm>
                  <a:off x="2960571" y="4976241"/>
                  <a:ext cx="576000" cy="576000"/>
                  <a:chOff x="6082949" y="3640288"/>
                  <a:chExt cx="576000" cy="576000"/>
                </a:xfrm>
              </p:grpSpPr>
              <p:sp>
                <p:nvSpPr>
                  <p:cNvPr id="34" name="流程圖: 抽選 165"/>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35" name="Object 12"/>
                      <p:cNvGraphicFramePr>
                        <a:graphicFrameLocks noChangeAspect="1"/>
                      </p:cNvGraphicFramePr>
                      <p:nvPr/>
                    </p:nvGraphicFramePr>
                    <p:xfrm>
                      <a:off x="6302852" y="3753564"/>
                      <a:ext cx="355600" cy="296862"/>
                    </p:xfrm>
                    <a:graphic>
                      <a:graphicData uri="http://schemas.openxmlformats.org/presentationml/2006/ole">
                        <mc:AlternateContent>
                          <mc:Choice xmlns:v="urn:schemas-microsoft-com:vml" Requires="v">
                            <p:oleObj name="方程式" r:id="rId22" imgW="164880" imgH="139680" progId="Equation.3">
                              <p:embed/>
                            </p:oleObj>
                          </mc:Choice>
                          <mc:Fallback>
                            <p:oleObj name="方程式" r:id="rId22" imgW="164880" imgH="139680" progId="Equation.3">
                              <p:embed/>
                              <p:pic>
                                <p:nvPicPr>
                                  <p:cNvPr id="0" name=""/>
                                  <p:cNvPicPr>
                                    <a:picLocks noChangeAspect="1" noChangeArrowheads="1"/>
                                  </p:cNvPicPr>
                                  <p:nvPr/>
                                </p:nvPicPr>
                                <p:blipFill>
                                  <a:blip r:embed="rId23"/>
                                  <a:srcRect/>
                                  <a:stretch>
                                    <a:fillRect/>
                                  </a:stretch>
                                </p:blipFill>
                                <p:spPr bwMode="auto">
                                  <a:xfrm>
                                    <a:off x="6302852" y="3753564"/>
                                    <a:ext cx="355600" cy="29686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102151" name="方程式" r:id="rId24" imgW="164880" imgH="139680" progId="Equation.3">
                              <p:embed/>
                            </p:oleObj>
                          </mc:Choice>
                          <mc:Fallback>
                            <p:oleObj name="方程式" r:id="rId24" imgW="164880" imgH="139680" progId="Equation.3">
                              <p:embed/>
                              <p:pic>
                                <p:nvPicPr>
                                  <p:cNvPr id="0" name=""/>
                                  <p:cNvPicPr>
                                    <a:picLocks noChangeAspect="1" noChangeArrowheads="1"/>
                                  </p:cNvPicPr>
                                  <p:nvPr/>
                                </p:nvPicPr>
                                <p:blipFill>
                                  <a:blip r:embed="rId25"/>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24" name="直線單箭頭接點 170"/>
                <p:cNvCxnSpPr/>
                <p:nvPr/>
              </p:nvCxnSpPr>
              <p:spPr>
                <a:xfrm flipH="1" flipV="1">
                  <a:off x="3579957" y="2835953"/>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171"/>
                <p:cNvCxnSpPr/>
                <p:nvPr/>
              </p:nvCxnSpPr>
              <p:spPr>
                <a:xfrm flipH="1" flipV="1">
                  <a:off x="3579958" y="2835953"/>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172"/>
                <p:cNvCxnSpPr/>
                <p:nvPr/>
              </p:nvCxnSpPr>
              <p:spPr>
                <a:xfrm flipH="1">
                  <a:off x="3555592" y="2845909"/>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173"/>
                <p:cNvCxnSpPr/>
                <p:nvPr/>
              </p:nvCxnSpPr>
              <p:spPr>
                <a:xfrm flipH="1">
                  <a:off x="3555590" y="2845909"/>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174"/>
                <p:cNvCxnSpPr/>
                <p:nvPr/>
              </p:nvCxnSpPr>
              <p:spPr>
                <a:xfrm flipH="1" flipV="1">
                  <a:off x="3579957" y="2835954"/>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175"/>
                <p:cNvCxnSpPr/>
                <p:nvPr/>
              </p:nvCxnSpPr>
              <p:spPr>
                <a:xfrm flipH="1" flipV="1">
                  <a:off x="3555591" y="3933708"/>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176"/>
                <p:cNvCxnSpPr/>
                <p:nvPr/>
              </p:nvCxnSpPr>
              <p:spPr>
                <a:xfrm flipH="1">
                  <a:off x="3555591" y="3937901"/>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2508095" y="3116260"/>
                      <a:ext cx="118058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2508095" y="3116260"/>
                      <a:ext cx="1180580" cy="384336"/>
                    </a:xfrm>
                    <a:prstGeom prst="rect">
                      <a:avLst/>
                    </a:prstGeom>
                    <a:blipFill rotWithShape="0">
                      <a:blip r:embed="rId27"/>
                      <a:stretch>
                        <a:fillRect l="-3093" t="-98413" r="-8247"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2495089" y="4275594"/>
                      <a:ext cx="118058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2495089" y="4275594"/>
                      <a:ext cx="1180580" cy="384657"/>
                    </a:xfrm>
                    <a:prstGeom prst="rect">
                      <a:avLst/>
                    </a:prstGeom>
                    <a:blipFill rotWithShape="0">
                      <a:blip r:embed="rId28"/>
                      <a:stretch>
                        <a:fillRect l="-3093" t="-98413" r="-8247"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2495089" y="5555687"/>
                      <a:ext cx="118058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𝑚</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2495089" y="5555687"/>
                      <a:ext cx="1180580" cy="373757"/>
                    </a:xfrm>
                    <a:prstGeom prst="rect">
                      <a:avLst/>
                    </a:prstGeom>
                    <a:blipFill rotWithShape="0">
                      <a:blip r:embed="rId29"/>
                      <a:stretch>
                        <a:fillRect l="-3093" t="-101639" r="-8247" b="-147541"/>
                      </a:stretch>
                    </a:blipFill>
                  </p:spPr>
                  <p:txBody>
                    <a:bodyPr/>
                    <a:lstStyle/>
                    <a:p>
                      <a:r>
                        <a:rPr lang="zh-CN" altLang="en-US">
                          <a:noFill/>
                        </a:rPr>
                        <a:t> </a:t>
                      </a:r>
                    </a:p>
                  </p:txBody>
                </p:sp>
              </mc:Fallback>
            </mc:AlternateContent>
          </p:grpSp>
        </p:grpSp>
      </p:grpSp>
      <p:grpSp>
        <p:nvGrpSpPr>
          <p:cNvPr id="41" name="群組 136"/>
          <p:cNvGrpSpPr/>
          <p:nvPr/>
        </p:nvGrpSpPr>
        <p:grpSpPr>
          <a:xfrm>
            <a:off x="3115338" y="3144570"/>
            <a:ext cx="618646" cy="635224"/>
            <a:chOff x="6082949" y="3581064"/>
            <a:chExt cx="618646" cy="635224"/>
          </a:xfrm>
        </p:grpSpPr>
        <p:sp>
          <p:nvSpPr>
            <p:cNvPr id="54" name="流程圖: 抽選 13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5" name="Object 12"/>
            <p:cNvGraphicFramePr>
              <a:graphicFrameLocks noChangeAspect="1"/>
            </p:cNvGraphicFramePr>
            <p:nvPr/>
          </p:nvGraphicFramePr>
          <p:xfrm>
            <a:off x="6385850" y="3701986"/>
            <a:ext cx="190500" cy="350838"/>
          </p:xfrm>
          <a:graphic>
            <a:graphicData uri="http://schemas.openxmlformats.org/presentationml/2006/ole">
              <mc:AlternateContent xmlns:mc="http://schemas.openxmlformats.org/markup-compatibility/2006">
                <mc:Choice xmlns:v="urn:schemas-microsoft-com:vml" Requires="v">
                  <p:oleObj name="方程式" r:id="rId30" imgW="88560" imgH="164880" progId="Equation.3">
                    <p:embed/>
                  </p:oleObj>
                </mc:Choice>
                <mc:Fallback>
                  <p:oleObj name="方程式" r:id="rId30" imgW="88560" imgH="164880" progId="Equation.3">
                    <p:embed/>
                    <p:pic>
                      <p:nvPicPr>
                        <p:cNvPr id="0" name=""/>
                        <p:cNvPicPr>
                          <a:picLocks noChangeAspect="1" noChangeArrowheads="1"/>
                        </p:cNvPicPr>
                        <p:nvPr/>
                      </p:nvPicPr>
                      <p:blipFill>
                        <a:blip r:embed="rId8"/>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2" name="群組 139"/>
          <p:cNvGrpSpPr/>
          <p:nvPr/>
        </p:nvGrpSpPr>
        <p:grpSpPr>
          <a:xfrm>
            <a:off x="3074595" y="4252786"/>
            <a:ext cx="618646" cy="635224"/>
            <a:chOff x="6082949" y="3581064"/>
            <a:chExt cx="618646" cy="635224"/>
          </a:xfrm>
        </p:grpSpPr>
        <p:sp>
          <p:nvSpPr>
            <p:cNvPr id="52" name="流程圖: 抽選 140"/>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3" name="Object 12"/>
            <p:cNvGraphicFramePr>
              <a:graphicFrameLocks noChangeAspect="1"/>
            </p:cNvGraphicFramePr>
            <p:nvPr/>
          </p:nvGraphicFramePr>
          <p:xfrm>
            <a:off x="6344040" y="3739328"/>
            <a:ext cx="273050" cy="350838"/>
          </p:xfrm>
          <a:graphic>
            <a:graphicData uri="http://schemas.openxmlformats.org/presentationml/2006/ole">
              <mc:AlternateContent xmlns:mc="http://schemas.openxmlformats.org/markup-compatibility/2006">
                <mc:Choice xmlns:v="urn:schemas-microsoft-com:vml" Requires="v">
                  <p:oleObj name="方程式" r:id="rId31" imgW="126720" imgH="164880" progId="Equation.3">
                    <p:embed/>
                  </p:oleObj>
                </mc:Choice>
                <mc:Fallback>
                  <p:oleObj name="方程式" r:id="rId31" imgW="126720" imgH="164880" progId="Equation.3">
                    <p:embed/>
                    <p:pic>
                      <p:nvPicPr>
                        <p:cNvPr id="0" name=""/>
                        <p:cNvPicPr>
                          <a:picLocks noChangeAspect="1" noChangeArrowheads="1"/>
                        </p:cNvPicPr>
                        <p:nvPr/>
                      </p:nvPicPr>
                      <p:blipFill>
                        <a:blip r:embed="rId8"/>
                        <a:srcRect/>
                        <a:stretch>
                          <a:fillRect/>
                        </a:stretch>
                      </p:blipFill>
                      <p:spPr bwMode="auto">
                        <a:xfrm>
                          <a:off x="6344040" y="3739328"/>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0" name="流程圖: 抽選 143"/>
          <p:cNvSpPr/>
          <p:nvPr/>
        </p:nvSpPr>
        <p:spPr>
          <a:xfrm rot="16200000">
            <a:off x="3114388" y="5624910"/>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4" name="文字方塊 145"/>
          <p:cNvSpPr txBox="1"/>
          <p:nvPr/>
        </p:nvSpPr>
        <p:spPr>
          <a:xfrm rot="5400000">
            <a:off x="3205356" y="520112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6" name="文字方塊 186"/>
          <p:cNvSpPr txBox="1"/>
          <p:nvPr/>
        </p:nvSpPr>
        <p:spPr>
          <a:xfrm rot="5400000">
            <a:off x="3224111" y="6512136"/>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47" name="文本框 46"/>
              <p:cNvSpPr txBox="1"/>
              <p:nvPr/>
            </p:nvSpPr>
            <p:spPr>
              <a:xfrm>
                <a:off x="3132385" y="3785780"/>
                <a:ext cx="1425840"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𝑙</m:t>
                          </m:r>
                          <m:r>
                            <a:rPr kumimoji="1" lang="en-US" altLang="zh-CN" sz="2000" b="0" i="1" smtClean="0">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47" name="文本框 46"/>
              <p:cNvSpPr txBox="1">
                <a:spLocks noRot="1" noChangeAspect="1" noMove="1" noResize="1" noEditPoints="1" noAdjustHandles="1" noChangeArrowheads="1" noChangeShapeType="1" noTextEdit="1"/>
              </p:cNvSpPr>
              <p:nvPr/>
            </p:nvSpPr>
            <p:spPr>
              <a:xfrm>
                <a:off x="3132385" y="3785780"/>
                <a:ext cx="1425840" cy="384336"/>
              </a:xfrm>
              <a:prstGeom prst="rect">
                <a:avLst/>
              </a:prstGeom>
              <a:blipFill rotWithShape="0">
                <a:blip r:embed="rId32"/>
                <a:stretch>
                  <a:fillRect l="-2564" t="-98413" r="-6838"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3117277" y="4905386"/>
                <a:ext cx="1425840"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48" name="文本框 47"/>
              <p:cNvSpPr txBox="1">
                <a:spLocks noRot="1" noChangeAspect="1" noMove="1" noResize="1" noEditPoints="1" noAdjustHandles="1" noChangeArrowheads="1" noChangeShapeType="1" noTextEdit="1"/>
              </p:cNvSpPr>
              <p:nvPr/>
            </p:nvSpPr>
            <p:spPr>
              <a:xfrm>
                <a:off x="3117277" y="4905386"/>
                <a:ext cx="1425840" cy="384657"/>
              </a:xfrm>
              <a:prstGeom prst="rect">
                <a:avLst/>
              </a:prstGeom>
              <a:blipFill rotWithShape="0">
                <a:blip r:embed="rId33"/>
                <a:stretch>
                  <a:fillRect l="-2564" t="-98413" r="-7265"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082688" y="6299927"/>
                <a:ext cx="1425840"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𝑛</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𝑙</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49" name="文本框 48"/>
              <p:cNvSpPr txBox="1">
                <a:spLocks noRot="1" noChangeAspect="1" noMove="1" noResize="1" noEditPoints="1" noAdjustHandles="1" noChangeArrowheads="1" noChangeShapeType="1" noTextEdit="1"/>
              </p:cNvSpPr>
              <p:nvPr/>
            </p:nvSpPr>
            <p:spPr>
              <a:xfrm>
                <a:off x="3082688" y="6299927"/>
                <a:ext cx="1425840" cy="373757"/>
              </a:xfrm>
              <a:prstGeom prst="rect">
                <a:avLst/>
              </a:prstGeom>
              <a:blipFill rotWithShape="0">
                <a:blip r:embed="rId34"/>
                <a:stretch>
                  <a:fillRect l="-2564" t="-98387" r="-6838" b="-145161"/>
                </a:stretch>
              </a:blipFill>
            </p:spPr>
            <p:txBody>
              <a:bodyPr/>
              <a:lstStyle/>
              <a:p>
                <a:r>
                  <a:rPr lang="zh-CN" altLang="en-US">
                    <a:noFill/>
                  </a:rPr>
                  <a:t> </a:t>
                </a:r>
              </a:p>
            </p:txBody>
          </p:sp>
        </mc:Fallback>
      </mc:AlternateContent>
      <p:grpSp>
        <p:nvGrpSpPr>
          <p:cNvPr id="56" name="组 55"/>
          <p:cNvGrpSpPr/>
          <p:nvPr/>
        </p:nvGrpSpPr>
        <p:grpSpPr>
          <a:xfrm>
            <a:off x="4468148" y="3019137"/>
            <a:ext cx="2598929" cy="4080423"/>
            <a:chOff x="2147788" y="2406762"/>
            <a:chExt cx="2598929" cy="4080423"/>
          </a:xfrm>
        </p:grpSpPr>
        <p:sp>
          <p:nvSpPr>
            <p:cNvPr id="57" name="文字方塊 187"/>
            <p:cNvSpPr txBox="1"/>
            <p:nvPr/>
          </p:nvSpPr>
          <p:spPr>
            <a:xfrm rot="5400000">
              <a:off x="3047968" y="5840947"/>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58" name="组 57"/>
            <p:cNvGrpSpPr/>
            <p:nvPr/>
          </p:nvGrpSpPr>
          <p:grpSpPr>
            <a:xfrm>
              <a:off x="2147788" y="2406762"/>
              <a:ext cx="2598929" cy="3522682"/>
              <a:chOff x="2147788" y="2406762"/>
              <a:chExt cx="2598929" cy="3522682"/>
            </a:xfrm>
          </p:grpSpPr>
          <p:grpSp>
            <p:nvGrpSpPr>
              <p:cNvPr id="59" name="群組 161"/>
              <p:cNvGrpSpPr/>
              <p:nvPr/>
            </p:nvGrpSpPr>
            <p:grpSpPr>
              <a:xfrm>
                <a:off x="3002280" y="2557909"/>
                <a:ext cx="576000" cy="576000"/>
                <a:chOff x="6082949" y="3640288"/>
                <a:chExt cx="576000" cy="576000"/>
              </a:xfrm>
            </p:grpSpPr>
            <p:sp>
              <p:nvSpPr>
                <p:cNvPr id="86" name="流程圖: 抽選 162"/>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7" name="Object 12"/>
                    <p:cNvGraphicFramePr>
                      <a:graphicFrameLocks noChangeAspect="1"/>
                    </p:cNvGraphicFramePr>
                    <p:nvPr/>
                  </p:nvGraphicFramePr>
                  <p:xfrm>
                    <a:off x="6386215" y="3728171"/>
                    <a:ext cx="190500" cy="350838"/>
                  </p:xfrm>
                  <a:graphic>
                    <a:graphicData uri="http://schemas.openxmlformats.org/presentationml/2006/ole">
                      <mc:AlternateContent>
                        <mc:Choice xmlns:v="urn:schemas-microsoft-com:vml" Requires="v">
                          <p:oleObj name="方程式" r:id="rId35" imgW="88560" imgH="164880" progId="Equation.3">
                            <p:embed/>
                          </p:oleObj>
                        </mc:Choice>
                        <mc:Fallback>
                          <p:oleObj name="方程式" r:id="rId35" imgW="88560" imgH="164880" progId="Equation.3">
                            <p:embed/>
                            <p:pic>
                              <p:nvPicPr>
                                <p:cNvPr id="0" name=""/>
                                <p:cNvPicPr>
                                  <a:picLocks noChangeAspect="1" noChangeArrowheads="1"/>
                                </p:cNvPicPr>
                                <p:nvPr/>
                              </p:nvPicPr>
                              <p:blipFill>
                                <a:blip r:embed="rId8"/>
                                <a:srcRect/>
                                <a:stretch>
                                  <a:fillRect/>
                                </a:stretch>
                              </p:blipFill>
                              <p:spPr bwMode="auto">
                                <a:xfrm>
                                  <a:off x="6386215" y="3728171"/>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102149"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7"/>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60" name="直線單箭頭接點 168"/>
              <p:cNvCxnSpPr/>
              <p:nvPr/>
            </p:nvCxnSpPr>
            <p:spPr>
              <a:xfrm flipH="1">
                <a:off x="3555591" y="5264241"/>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169"/>
              <p:cNvCxnSpPr/>
              <p:nvPr/>
            </p:nvCxnSpPr>
            <p:spPr>
              <a:xfrm flipH="1" flipV="1">
                <a:off x="3555591" y="3933707"/>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组 61"/>
              <p:cNvGrpSpPr/>
              <p:nvPr/>
            </p:nvGrpSpPr>
            <p:grpSpPr>
              <a:xfrm>
                <a:off x="2147788" y="2406762"/>
                <a:ext cx="2598929" cy="3522682"/>
                <a:chOff x="2147788" y="2406762"/>
                <a:chExt cx="2598929" cy="3522682"/>
              </a:xfrm>
            </p:grpSpPr>
            <p:grpSp>
              <p:nvGrpSpPr>
                <p:cNvPr id="63" name="群組 156"/>
                <p:cNvGrpSpPr/>
                <p:nvPr/>
              </p:nvGrpSpPr>
              <p:grpSpPr>
                <a:xfrm>
                  <a:off x="2981051" y="3649900"/>
                  <a:ext cx="576000" cy="576000"/>
                  <a:chOff x="6082949" y="3640288"/>
                  <a:chExt cx="576000" cy="576000"/>
                </a:xfrm>
              </p:grpSpPr>
              <p:sp>
                <p:nvSpPr>
                  <p:cNvPr id="84" name="流程圖: 抽選 15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5" name="Object 12"/>
                      <p:cNvGraphicFramePr>
                        <a:graphicFrameLocks noChangeAspect="1"/>
                      </p:cNvGraphicFramePr>
                      <p:nvPr/>
                    </p:nvGraphicFramePr>
                    <p:xfrm>
                      <a:off x="6344190" y="3727797"/>
                      <a:ext cx="273050" cy="350838"/>
                    </p:xfrm>
                    <a:graphic>
                      <a:graphicData uri="http://schemas.openxmlformats.org/presentationml/2006/ole">
                        <mc:AlternateContent>
                          <mc:Choice xmlns:v="urn:schemas-microsoft-com:vml" Requires="v">
                            <p:oleObj name="方程式" r:id="rId36" imgW="126720" imgH="164880" progId="Equation.3">
                              <p:embed/>
                            </p:oleObj>
                          </mc:Choice>
                          <mc:Fallback>
                            <p:oleObj name="方程式" r:id="rId36" imgW="126720" imgH="164880" progId="Equation.3">
                              <p:embed/>
                              <p:pic>
                                <p:nvPicPr>
                                  <p:cNvPr id="0" name=""/>
                                  <p:cNvPicPr>
                                    <a:picLocks noChangeAspect="1" noChangeArrowheads="1"/>
                                  </p:cNvPicPr>
                                  <p:nvPr/>
                                </p:nvPicPr>
                                <p:blipFill>
                                  <a:blip r:embed="rId8"/>
                                  <a:srcRect/>
                                  <a:stretch>
                                    <a:fillRect/>
                                  </a:stretch>
                                </p:blipFill>
                                <p:spPr bwMode="auto">
                                  <a:xfrm>
                                    <a:off x="6344190" y="3727797"/>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102150"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21"/>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64" name="文字方塊 159"/>
                <p:cNvSpPr txBox="1"/>
                <p:nvPr/>
              </p:nvSpPr>
              <p:spPr>
                <a:xfrm rot="5400000">
                  <a:off x="3059574" y="455778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65" name="群組 164"/>
                <p:cNvGrpSpPr/>
                <p:nvPr/>
              </p:nvGrpSpPr>
              <p:grpSpPr>
                <a:xfrm>
                  <a:off x="2960571" y="4976241"/>
                  <a:ext cx="576000" cy="576000"/>
                  <a:chOff x="6082949" y="3640288"/>
                  <a:chExt cx="576000" cy="576000"/>
                </a:xfrm>
              </p:grpSpPr>
              <p:sp>
                <p:nvSpPr>
                  <p:cNvPr id="82" name="流程圖: 抽選 165"/>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3" name="Object 12"/>
                      <p:cNvGraphicFramePr>
                        <a:graphicFrameLocks noChangeAspect="1"/>
                      </p:cNvGraphicFramePr>
                      <p:nvPr/>
                    </p:nvGraphicFramePr>
                    <p:xfrm>
                      <a:off x="6302852" y="3753564"/>
                      <a:ext cx="355600" cy="296862"/>
                    </p:xfrm>
                    <a:graphic>
                      <a:graphicData uri="http://schemas.openxmlformats.org/presentationml/2006/ole">
                        <mc:AlternateContent>
                          <mc:Choice xmlns:v="urn:schemas-microsoft-com:vml" Requires="v">
                            <p:oleObj name="方程式" r:id="rId37" imgW="164880" imgH="139680" progId="Equation.DSMT4">
                              <p:embed/>
                            </p:oleObj>
                          </mc:Choice>
                          <mc:Fallback>
                            <p:oleObj name="方程式" r:id="rId37" imgW="164880" imgH="139680" progId="Equation.DSMT4">
                              <p:embed/>
                              <p:pic>
                                <p:nvPicPr>
                                  <p:cNvPr id="0" name=""/>
                                  <p:cNvPicPr>
                                    <a:picLocks noChangeAspect="1" noChangeArrowheads="1"/>
                                  </p:cNvPicPr>
                                  <p:nvPr/>
                                </p:nvPicPr>
                                <p:blipFill>
                                  <a:blip r:embed="rId38"/>
                                  <a:srcRect/>
                                  <a:stretch>
                                    <a:fillRect/>
                                  </a:stretch>
                                </p:blipFill>
                                <p:spPr bwMode="auto">
                                  <a:xfrm>
                                    <a:off x="6302852" y="3753564"/>
                                    <a:ext cx="355600" cy="29686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102151" name="方程式" r:id="rId24" imgW="164880" imgH="139680" progId="Equation.3">
                              <p:embed/>
                            </p:oleObj>
                          </mc:Choice>
                          <mc:Fallback>
                            <p:oleObj name="方程式" r:id="rId24" imgW="164880" imgH="139680" progId="Equation.3">
                              <p:embed/>
                              <p:pic>
                                <p:nvPicPr>
                                  <p:cNvPr id="0" name=""/>
                                  <p:cNvPicPr>
                                    <a:picLocks noChangeAspect="1" noChangeArrowheads="1"/>
                                  </p:cNvPicPr>
                                  <p:nvPr/>
                                </p:nvPicPr>
                                <p:blipFill>
                                  <a:blip r:embed="rId25"/>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67" name="直線單箭頭接點 170"/>
                <p:cNvCxnSpPr/>
                <p:nvPr/>
              </p:nvCxnSpPr>
              <p:spPr>
                <a:xfrm flipH="1" flipV="1">
                  <a:off x="3579957" y="2835953"/>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71"/>
                <p:cNvCxnSpPr/>
                <p:nvPr/>
              </p:nvCxnSpPr>
              <p:spPr>
                <a:xfrm flipH="1" flipV="1">
                  <a:off x="3579958" y="2835953"/>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72"/>
                <p:cNvCxnSpPr/>
                <p:nvPr/>
              </p:nvCxnSpPr>
              <p:spPr>
                <a:xfrm flipH="1">
                  <a:off x="3555592" y="2845909"/>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173"/>
                <p:cNvCxnSpPr/>
                <p:nvPr/>
              </p:nvCxnSpPr>
              <p:spPr>
                <a:xfrm flipH="1">
                  <a:off x="3555590" y="2845909"/>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174"/>
                <p:cNvCxnSpPr/>
                <p:nvPr/>
              </p:nvCxnSpPr>
              <p:spPr>
                <a:xfrm flipH="1" flipV="1">
                  <a:off x="3579957" y="2835954"/>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175"/>
                <p:cNvCxnSpPr/>
                <p:nvPr/>
              </p:nvCxnSpPr>
              <p:spPr>
                <a:xfrm flipH="1" flipV="1">
                  <a:off x="3555591" y="3933708"/>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176"/>
                <p:cNvCxnSpPr/>
                <p:nvPr/>
              </p:nvCxnSpPr>
              <p:spPr>
                <a:xfrm flipH="1">
                  <a:off x="3555591" y="3937901"/>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字方塊 177"/>
                <p:cNvSpPr txBox="1"/>
                <p:nvPr/>
              </p:nvSpPr>
              <p:spPr>
                <a:xfrm>
                  <a:off x="2147788" y="2538119"/>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p:sp>
              <p:nvSpPr>
                <p:cNvPr id="75" name="文字方塊 178"/>
                <p:cNvSpPr txBox="1"/>
                <p:nvPr/>
              </p:nvSpPr>
              <p:spPr>
                <a:xfrm>
                  <a:off x="2169554" y="3630969"/>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p:sp>
              <p:nvSpPr>
                <p:cNvPr id="76" name="文字方塊 179"/>
                <p:cNvSpPr txBox="1"/>
                <p:nvPr/>
              </p:nvSpPr>
              <p:spPr>
                <a:xfrm>
                  <a:off x="2169185" y="4980716"/>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mc:AlternateContent xmlns:mc="http://schemas.openxmlformats.org/markup-compatibility/2006" xmlns:a14="http://schemas.microsoft.com/office/drawing/2010/main">
              <mc:Choice Requires="a14">
                <p:sp>
                  <p:nvSpPr>
                    <p:cNvPr id="77" name="文本框 76"/>
                    <p:cNvSpPr txBox="1"/>
                    <p:nvPr/>
                  </p:nvSpPr>
                  <p:spPr>
                    <a:xfrm>
                      <a:off x="3779151" y="5315248"/>
                      <a:ext cx="763049"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0" i="1" smtClean="0">
                                    <a:latin typeface="Cambria Math" charset="0"/>
                                  </a:rPr>
                                  <m:t>(</m:t>
                                </m:r>
                                <m:sSup>
                                  <m:sSupPr>
                                    <m:ctrlPr>
                                      <a:rPr kumimoji="1" lang="en-US" altLang="zh-CN" sz="2400" b="0" i="1" smtClean="0">
                                        <a:latin typeface="Cambria Math" panose="02040503050406030204" pitchFamily="18" charset="0"/>
                                      </a:rPr>
                                    </m:ctrlPr>
                                  </m:sSupPr>
                                  <m:e>
                                    <m:r>
                                      <a:rPr kumimoji="1" lang="en-US" altLang="zh-CN" sz="2400" b="1" i="1" smtClean="0">
                                        <a:latin typeface="Cambria Math" charset="0"/>
                                      </a:rPr>
                                      <m:t>𝑾</m:t>
                                    </m:r>
                                  </m:e>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r>
                                  <a:rPr kumimoji="1" lang="en-US" altLang="zh-CN" sz="2400" b="0" i="1" smtClean="0">
                                    <a:latin typeface="Cambria Math" charset="0"/>
                                  </a:rPr>
                                  <m:t>)</m:t>
                                </m:r>
                              </m:e>
                              <m:sup>
                                <m:r>
                                  <a:rPr kumimoji="1" lang="en-US" altLang="zh-CN" sz="2400" b="0" i="1" smtClean="0">
                                    <a:latin typeface="Cambria Math" charset="0"/>
                                  </a:rPr>
                                  <m:t>𝑇</m:t>
                                </m:r>
                              </m:sup>
                            </m:sSup>
                          </m:oMath>
                        </m:oMathPara>
                      </a14:m>
                      <a:endParaRPr kumimoji="1"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779151" y="5315248"/>
                      <a:ext cx="763049" cy="384657"/>
                    </a:xfrm>
                    <a:prstGeom prst="rect">
                      <a:avLst/>
                    </a:prstGeom>
                    <a:blipFill rotWithShape="0">
                      <a:blip r:embed="rId52"/>
                      <a:stretch>
                        <a:fillRect l="-19200" t="-4762" r="-43200"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2844694" y="2406762"/>
                      <a:ext cx="86837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rPr>
                                  <m:t>𝐿</m:t>
                                </m:r>
                                <m:r>
                                  <a:rPr kumimoji="1" lang="en-US" altLang="zh-CN" sz="2400" b="0" i="1" smtClean="0">
                                    <a:latin typeface="Cambria Math" charset="0"/>
                                  </a:rPr>
                                  <m:t>−1)</m:t>
                                </m:r>
                              </m:sup>
                            </m:sSup>
                          </m:oMath>
                        </m:oMathPara>
                      </a14:m>
                      <a:endParaRPr kumimoji="1"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844694" y="2406762"/>
                      <a:ext cx="868379" cy="384657"/>
                    </a:xfrm>
                    <a:prstGeom prst="rect">
                      <a:avLst/>
                    </a:prstGeom>
                    <a:blipFill rotWithShape="0">
                      <a:blip r:embed="rId53"/>
                      <a:stretch>
                        <a:fillRect l="-8451" t="-4762" r="-6338"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2508095" y="3116260"/>
                      <a:ext cx="1461297"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508095" y="3116260"/>
                      <a:ext cx="1461297" cy="384336"/>
                    </a:xfrm>
                    <a:prstGeom prst="rect">
                      <a:avLst/>
                    </a:prstGeom>
                    <a:blipFill rotWithShape="0">
                      <a:blip r:embed="rId54"/>
                      <a:stretch>
                        <a:fillRect l="-2500" t="-98413" r="-7083"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2495089" y="4275594"/>
                      <a:ext cx="146129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2495089" y="4275594"/>
                      <a:ext cx="1461297" cy="384657"/>
                    </a:xfrm>
                    <a:prstGeom prst="rect">
                      <a:avLst/>
                    </a:prstGeom>
                    <a:blipFill rotWithShape="0">
                      <a:blip r:embed="rId55"/>
                      <a:stretch>
                        <a:fillRect l="-2500" t="-96825" r="-7083" b="-1412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2495089" y="5555687"/>
                      <a:ext cx="1461297"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𝑚</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2495089" y="5555687"/>
                      <a:ext cx="1461297" cy="373757"/>
                    </a:xfrm>
                    <a:prstGeom prst="rect">
                      <a:avLst/>
                    </a:prstGeom>
                    <a:blipFill rotWithShape="0">
                      <a:blip r:embed="rId56"/>
                      <a:stretch>
                        <a:fillRect l="-2500" t="-98387" r="-7083" b="-145161"/>
                      </a:stretch>
                    </a:blipFill>
                  </p:spPr>
                  <p:txBody>
                    <a:bodyPr/>
                    <a:lstStyle/>
                    <a:p>
                      <a:r>
                        <a:rPr lang="zh-CN" altLang="en-US">
                          <a:noFill/>
                        </a:rPr>
                        <a:t> </a:t>
                      </a:r>
                    </a:p>
                  </p:txBody>
                </p:sp>
              </mc:Fallback>
            </mc:AlternateContent>
          </p:grpSp>
        </p:grpSp>
      </p:grpSp>
      <p:grpSp>
        <p:nvGrpSpPr>
          <p:cNvPr id="88" name="组 87"/>
          <p:cNvGrpSpPr/>
          <p:nvPr/>
        </p:nvGrpSpPr>
        <p:grpSpPr>
          <a:xfrm>
            <a:off x="7023142" y="2989100"/>
            <a:ext cx="1273829" cy="4155420"/>
            <a:chOff x="4702782" y="2376725"/>
            <a:chExt cx="1273829" cy="4155420"/>
          </a:xfrm>
        </p:grpSpPr>
        <p:cxnSp>
          <p:nvCxnSpPr>
            <p:cNvPr id="89" name="直線單箭頭接點 152"/>
            <p:cNvCxnSpPr/>
            <p:nvPr/>
          </p:nvCxnSpPr>
          <p:spPr>
            <a:xfrm flipH="1">
              <a:off x="5362171" y="2848434"/>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153"/>
            <p:cNvCxnSpPr/>
            <p:nvPr/>
          </p:nvCxnSpPr>
          <p:spPr>
            <a:xfrm flipH="1">
              <a:off x="5293719" y="3943269"/>
              <a:ext cx="568777" cy="115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154"/>
            <p:cNvCxnSpPr/>
            <p:nvPr/>
          </p:nvCxnSpPr>
          <p:spPr>
            <a:xfrm flipH="1">
              <a:off x="5371195" y="5278247"/>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2" name="组 91"/>
            <p:cNvGrpSpPr/>
            <p:nvPr/>
          </p:nvGrpSpPr>
          <p:grpSpPr>
            <a:xfrm>
              <a:off x="4702782" y="2376725"/>
              <a:ext cx="1273829" cy="4155420"/>
              <a:chOff x="4702782" y="2376725"/>
              <a:chExt cx="1273829" cy="4155420"/>
            </a:xfrm>
          </p:grpSpPr>
          <mc:AlternateContent xmlns:mc="http://schemas.openxmlformats.org/markup-compatibility/2006" xmlns:a14="http://schemas.microsoft.com/office/drawing/2010/main">
            <mc:Choice Requires="a14">
              <p:sp>
                <p:nvSpPr>
                  <p:cNvPr id="93" name="文本框 92"/>
                  <p:cNvSpPr txBox="1"/>
                  <p:nvPr/>
                </p:nvSpPr>
                <p:spPr>
                  <a:xfrm>
                    <a:off x="4752594" y="2376725"/>
                    <a:ext cx="57502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oMath>
                      </m:oMathPara>
                    </a14:m>
                    <a:endParaRPr kumimoji="1" lang="zh-CN" altLang="en-US" dirty="0"/>
                  </a:p>
                </p:txBody>
              </p:sp>
            </mc:Choice>
            <mc:Fallback xmlns="">
              <p:sp>
                <p:nvSpPr>
                  <p:cNvPr id="84" name="文本框 83"/>
                  <p:cNvSpPr txBox="1">
                    <a:spLocks noRot="1" noChangeAspect="1" noMove="1" noResize="1" noEditPoints="1" noAdjustHandles="1" noChangeArrowheads="1" noChangeShapeType="1" noTextEdit="1"/>
                  </p:cNvSpPr>
                  <p:nvPr/>
                </p:nvSpPr>
                <p:spPr>
                  <a:xfrm>
                    <a:off x="4752594" y="2376725"/>
                    <a:ext cx="575029" cy="384657"/>
                  </a:xfrm>
                  <a:prstGeom prst="rect">
                    <a:avLst/>
                  </a:prstGeom>
                  <a:blipFill rotWithShape="0">
                    <a:blip r:embed="rId57"/>
                    <a:stretch>
                      <a:fillRect l="-12766" t="-4762" r="-9574" b="-7937"/>
                    </a:stretch>
                  </a:blipFill>
                </p:spPr>
                <p:txBody>
                  <a:bodyPr/>
                  <a:lstStyle/>
                  <a:p>
                    <a:r>
                      <a:rPr lang="zh-CN" altLang="en-US">
                        <a:noFill/>
                      </a:rPr>
                      <a:t> </a:t>
                    </a:r>
                  </a:p>
                </p:txBody>
              </p:sp>
            </mc:Fallback>
          </mc:AlternateContent>
          <p:grpSp>
            <p:nvGrpSpPr>
              <p:cNvPr id="94" name="组 93"/>
              <p:cNvGrpSpPr/>
              <p:nvPr/>
            </p:nvGrpSpPr>
            <p:grpSpPr>
              <a:xfrm>
                <a:off x="4702782" y="2518341"/>
                <a:ext cx="1273829" cy="4013804"/>
                <a:chOff x="4702782" y="2518341"/>
                <a:chExt cx="1273829" cy="4013804"/>
              </a:xfrm>
            </p:grpSpPr>
            <p:grpSp>
              <p:nvGrpSpPr>
                <p:cNvPr id="95" name="群組 136"/>
                <p:cNvGrpSpPr/>
                <p:nvPr/>
              </p:nvGrpSpPr>
              <p:grpSpPr>
                <a:xfrm>
                  <a:off x="4743525" y="2518341"/>
                  <a:ext cx="618646" cy="635224"/>
                  <a:chOff x="6082949" y="3581064"/>
                  <a:chExt cx="618646" cy="635224"/>
                </a:xfrm>
              </p:grpSpPr>
              <p:sp>
                <p:nvSpPr>
                  <p:cNvPr id="108" name="流程圖: 抽選 13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09" name="Object 12"/>
                      <p:cNvGraphicFramePr>
                        <a:graphicFrameLocks noChangeAspect="1"/>
                      </p:cNvGraphicFramePr>
                      <p:nvPr/>
                    </p:nvGraphicFramePr>
                    <p:xfrm>
                      <a:off x="6385850" y="3701986"/>
                      <a:ext cx="190500" cy="350838"/>
                    </p:xfrm>
                    <a:graphic>
                      <a:graphicData uri="http://schemas.openxmlformats.org/presentationml/2006/ole">
                        <mc:AlternateContent>
                          <mc:Choice xmlns:v="urn:schemas-microsoft-com:vml" Requires="v">
                            <p:oleObj name="方程式" r:id="rId58" imgW="88560" imgH="164880" progId="Equation.3">
                              <p:embed/>
                            </p:oleObj>
                          </mc:Choice>
                          <mc:Fallback>
                            <p:oleObj name="方程式" r:id="rId58" imgW="88560" imgH="164880" progId="Equation.3">
                              <p:embed/>
                              <p:pic>
                                <p:nvPicPr>
                                  <p:cNvPr id="0" name=""/>
                                  <p:cNvPicPr>
                                    <a:picLocks noChangeAspect="1" noChangeArrowheads="1"/>
                                  </p:cNvPicPr>
                                  <p:nvPr/>
                                </p:nvPicPr>
                                <p:blipFill>
                                  <a:blip r:embed="rId8"/>
                                  <a:srcRect/>
                                  <a:stretch>
                                    <a:fillRect/>
                                  </a:stretch>
                                </p:blipFill>
                                <p:spPr bwMode="auto">
                                  <a:xfrm>
                                    <a:off x="6385850" y="3701986"/>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39" name="Object 12"/>
                      <p:cNvGraphicFramePr>
                        <a:graphicFrameLocks noChangeAspect="1"/>
                      </p:cNvGraphicFramePr>
                      <p:nvPr>
                        <p:extLst/>
                      </p:nvPr>
                    </p:nvGraphicFramePr>
                    <p:xfrm>
                      <a:off x="6385850" y="3701986"/>
                      <a:ext cx="190500" cy="350838"/>
                    </p:xfrm>
                    <a:graphic>
                      <a:graphicData uri="http://schemas.openxmlformats.org/presentationml/2006/ole">
                        <mc:AlternateContent>
                          <mc:Choice xmlns:v="urn:schemas-microsoft-com:vml" Requires="v">
                            <p:oleObj spid="_x0000_s102152" name="方程式" r:id="rId59" imgW="88560" imgH="164880" progId="Equation.3">
                              <p:embed/>
                            </p:oleObj>
                          </mc:Choice>
                          <mc:Fallback>
                            <p:oleObj name="方程式" r:id="rId59" imgW="88560" imgH="164880" progId="Equation.3">
                              <p:embed/>
                              <p:pic>
                                <p:nvPicPr>
                                  <p:cNvPr id="0" name=""/>
                                  <p:cNvPicPr>
                                    <a:picLocks noChangeAspect="1" noChangeArrowheads="1"/>
                                  </p:cNvPicPr>
                                  <p:nvPr/>
                                </p:nvPicPr>
                                <p:blipFill>
                                  <a:blip r:embed="rId60"/>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96" name="群組 139"/>
                <p:cNvGrpSpPr/>
                <p:nvPr/>
              </p:nvGrpSpPr>
              <p:grpSpPr>
                <a:xfrm>
                  <a:off x="4702782" y="3626557"/>
                  <a:ext cx="618646" cy="635224"/>
                  <a:chOff x="6082949" y="3581064"/>
                  <a:chExt cx="618646" cy="635224"/>
                </a:xfrm>
              </p:grpSpPr>
              <p:sp>
                <p:nvSpPr>
                  <p:cNvPr id="106" name="流程圖: 抽選 140"/>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07" name="Object 12"/>
                      <p:cNvGraphicFramePr>
                        <a:graphicFrameLocks noChangeAspect="1"/>
                      </p:cNvGraphicFramePr>
                      <p:nvPr/>
                    </p:nvGraphicFramePr>
                    <p:xfrm>
                      <a:off x="6344040" y="3739328"/>
                      <a:ext cx="273050" cy="350838"/>
                    </p:xfrm>
                    <a:graphic>
                      <a:graphicData uri="http://schemas.openxmlformats.org/presentationml/2006/ole">
                        <mc:AlternateContent>
                          <mc:Choice xmlns:v="urn:schemas-microsoft-com:vml" Requires="v">
                            <p:oleObj name="方程式" r:id="rId61" imgW="126720" imgH="164880" progId="Equation.3">
                              <p:embed/>
                            </p:oleObj>
                          </mc:Choice>
                          <mc:Fallback>
                            <p:oleObj name="方程式" r:id="rId61" imgW="126720" imgH="164880" progId="Equation.3">
                              <p:embed/>
                              <p:pic>
                                <p:nvPicPr>
                                  <p:cNvPr id="0" name=""/>
                                  <p:cNvPicPr>
                                    <a:picLocks noChangeAspect="1" noChangeArrowheads="1"/>
                                  </p:cNvPicPr>
                                  <p:nvPr/>
                                </p:nvPicPr>
                                <p:blipFill>
                                  <a:blip r:embed="rId8"/>
                                  <a:srcRect/>
                                  <a:stretch>
                                    <a:fillRect/>
                                  </a:stretch>
                                </p:blipFill>
                                <p:spPr bwMode="auto">
                                  <a:xfrm>
                                    <a:off x="6344040" y="3739328"/>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42" name="Object 12"/>
                      <p:cNvGraphicFramePr>
                        <a:graphicFrameLocks noChangeAspect="1"/>
                      </p:cNvGraphicFramePr>
                      <p:nvPr>
                        <p:extLst>
                          <p:ext uri="{D42A27DB-BD31-4B8C-83A1-F6EECF244321}">
                            <p14:modId xmlns:p14="http://schemas.microsoft.com/office/powerpoint/2010/main" val="1094579770"/>
                          </p:ext>
                        </p:extLst>
                      </p:nvPr>
                    </p:nvGraphicFramePr>
                    <p:xfrm>
                      <a:off x="6344040" y="3739328"/>
                      <a:ext cx="273050" cy="350838"/>
                    </p:xfrm>
                    <a:graphic>
                      <a:graphicData uri="http://schemas.openxmlformats.org/presentationml/2006/ole">
                        <mc:AlternateContent>
                          <mc:Choice xmlns:v="urn:schemas-microsoft-com:vml" Requires="v">
                            <p:oleObj spid="_x0000_s102153" name="方程式" r:id="rId62" imgW="126720" imgH="164880" progId="Equation.3">
                              <p:embed/>
                            </p:oleObj>
                          </mc:Choice>
                          <mc:Fallback>
                            <p:oleObj name="方程式" r:id="rId62" imgW="126720" imgH="164880" progId="Equation.3">
                              <p:embed/>
                              <p:pic>
                                <p:nvPicPr>
                                  <p:cNvPr id="0" name=""/>
                                  <p:cNvPicPr>
                                    <a:picLocks noChangeAspect="1" noChangeArrowheads="1"/>
                                  </p:cNvPicPr>
                                  <p:nvPr/>
                                </p:nvPicPr>
                                <p:blipFill>
                                  <a:blip r:embed="rId21"/>
                                  <a:srcRect/>
                                  <a:stretch>
                                    <a:fillRect/>
                                  </a:stretch>
                                </p:blipFill>
                                <p:spPr bwMode="auto">
                                  <a:xfrm>
                                    <a:off x="6344040" y="3739328"/>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97" name="群組 142"/>
                <p:cNvGrpSpPr/>
                <p:nvPr/>
              </p:nvGrpSpPr>
              <p:grpSpPr>
                <a:xfrm>
                  <a:off x="4750864" y="4990392"/>
                  <a:ext cx="618646" cy="635224"/>
                  <a:chOff x="6082949" y="3581064"/>
                  <a:chExt cx="618646" cy="635224"/>
                </a:xfrm>
              </p:grpSpPr>
              <p:sp>
                <p:nvSpPr>
                  <p:cNvPr id="104" name="流程圖: 抽選 143"/>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05" name="Object 12"/>
                      <p:cNvGraphicFramePr>
                        <a:graphicFrameLocks noChangeAspect="1"/>
                      </p:cNvGraphicFramePr>
                      <p:nvPr/>
                    </p:nvGraphicFramePr>
                    <p:xfrm>
                      <a:off x="6344190" y="3728827"/>
                      <a:ext cx="273050" cy="296863"/>
                    </p:xfrm>
                    <a:graphic>
                      <a:graphicData uri="http://schemas.openxmlformats.org/presentationml/2006/ole">
                        <mc:AlternateContent>
                          <mc:Choice xmlns:v="urn:schemas-microsoft-com:vml" Requires="v">
                            <p:oleObj name="方程式" r:id="rId63" imgW="126720" imgH="139680" progId="Equation.3">
                              <p:embed/>
                            </p:oleObj>
                          </mc:Choice>
                          <mc:Fallback>
                            <p:oleObj name="方程式" r:id="rId63" imgW="126720" imgH="139680" progId="Equation.3">
                              <p:embed/>
                              <p:pic>
                                <p:nvPicPr>
                                  <p:cNvPr id="0" name=""/>
                                  <p:cNvPicPr>
                                    <a:picLocks noChangeAspect="1" noChangeArrowheads="1"/>
                                  </p:cNvPicPr>
                                  <p:nvPr/>
                                </p:nvPicPr>
                                <p:blipFill>
                                  <a:blip r:embed="rId23"/>
                                  <a:srcRect/>
                                  <a:stretch>
                                    <a:fillRect/>
                                  </a:stretch>
                                </p:blipFill>
                                <p:spPr bwMode="auto">
                                  <a:xfrm>
                                    <a:off x="6344190" y="3728827"/>
                                    <a:ext cx="273050" cy="29686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45" name="Object 12"/>
                      <p:cNvGraphicFramePr>
                        <a:graphicFrameLocks noChangeAspect="1"/>
                      </p:cNvGraphicFramePr>
                      <p:nvPr>
                        <p:extLst/>
                      </p:nvPr>
                    </p:nvGraphicFramePr>
                    <p:xfrm>
                      <a:off x="6344190" y="3728827"/>
                      <a:ext cx="273050" cy="296863"/>
                    </p:xfrm>
                    <a:graphic>
                      <a:graphicData uri="http://schemas.openxmlformats.org/presentationml/2006/ole">
                        <mc:AlternateContent>
                          <mc:Choice xmlns:v="urn:schemas-microsoft-com:vml" Requires="v">
                            <p:oleObj spid="_x0000_s102154" name="方程式" r:id="rId41" imgW="126720" imgH="139680" progId="Equation.3">
                              <p:embed/>
                            </p:oleObj>
                          </mc:Choice>
                          <mc:Fallback>
                            <p:oleObj name="方程式" r:id="rId41" imgW="126720" imgH="139680" progId="Equation.3">
                              <p:embed/>
                              <p:pic>
                                <p:nvPicPr>
                                  <p:cNvPr id="0" name=""/>
                                  <p:cNvPicPr>
                                    <a:picLocks noChangeAspect="1" noChangeArrowheads="1"/>
                                  </p:cNvPicPr>
                                  <p:nvPr/>
                                </p:nvPicPr>
                                <p:blipFill>
                                  <a:blip r:embed="rId42"/>
                                  <a:srcRect/>
                                  <a:stretch>
                                    <a:fillRect/>
                                  </a:stretch>
                                </p:blipFill>
                                <p:spPr bwMode="auto">
                                  <a:xfrm>
                                    <a:off x="6344190" y="3728827"/>
                                    <a:ext cx="27305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98" name="文字方塊 145"/>
                <p:cNvSpPr txBox="1"/>
                <p:nvPr/>
              </p:nvSpPr>
              <p:spPr>
                <a:xfrm rot="5400000">
                  <a:off x="4833543" y="4574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0" name="文字方塊 186"/>
                <p:cNvSpPr txBox="1"/>
                <p:nvPr/>
              </p:nvSpPr>
              <p:spPr>
                <a:xfrm rot="5400000">
                  <a:off x="4852298" y="58859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01" name="文本框 100"/>
                    <p:cNvSpPr txBox="1"/>
                    <p:nvPr/>
                  </p:nvSpPr>
                  <p:spPr>
                    <a:xfrm>
                      <a:off x="4760572" y="3159551"/>
                      <a:ext cx="1216039"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4760572" y="3159551"/>
                      <a:ext cx="1216039" cy="384336"/>
                    </a:xfrm>
                    <a:prstGeom prst="rect">
                      <a:avLst/>
                    </a:prstGeom>
                    <a:blipFill rotWithShape="0">
                      <a:blip r:embed="rId64"/>
                      <a:stretch>
                        <a:fillRect l="-3015" t="-98413" r="-8040"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4745464" y="4279157"/>
                      <a:ext cx="121603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9" name="文本框 88"/>
                    <p:cNvSpPr txBox="1">
                      <a:spLocks noRot="1" noChangeAspect="1" noMove="1" noResize="1" noEditPoints="1" noAdjustHandles="1" noChangeArrowheads="1" noChangeShapeType="1" noTextEdit="1"/>
                    </p:cNvSpPr>
                    <p:nvPr/>
                  </p:nvSpPr>
                  <p:spPr>
                    <a:xfrm>
                      <a:off x="4745464" y="4279157"/>
                      <a:ext cx="1216039" cy="384657"/>
                    </a:xfrm>
                    <a:prstGeom prst="rect">
                      <a:avLst/>
                    </a:prstGeom>
                    <a:blipFill rotWithShape="0">
                      <a:blip r:embed="rId65"/>
                      <a:stretch>
                        <a:fillRect l="-3000" t="-98413" r="-8000"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p:cNvSpPr txBox="1"/>
                    <p:nvPr/>
                  </p:nvSpPr>
                  <p:spPr>
                    <a:xfrm>
                      <a:off x="4710875" y="5673698"/>
                      <a:ext cx="1216039"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𝑛</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4710875" y="5673698"/>
                      <a:ext cx="1216039" cy="373757"/>
                    </a:xfrm>
                    <a:prstGeom prst="rect">
                      <a:avLst/>
                    </a:prstGeom>
                    <a:blipFill rotWithShape="0">
                      <a:blip r:embed="rId66"/>
                      <a:stretch>
                        <a:fillRect l="-3015" t="-101639" r="-8040" b="-147541"/>
                      </a:stretch>
                    </a:blipFill>
                  </p:spPr>
                  <p:txBody>
                    <a:bodyPr/>
                    <a:lstStyle/>
                    <a:p>
                      <a:r>
                        <a:rPr lang="zh-CN" altLang="en-US">
                          <a:noFill/>
                        </a:rPr>
                        <a:t> </a:t>
                      </a:r>
                    </a:p>
                  </p:txBody>
                </p:sp>
              </mc:Fallback>
            </mc:AlternateContent>
          </p:grpSp>
        </p:grpSp>
      </p:grpSp>
      <p:grpSp>
        <p:nvGrpSpPr>
          <p:cNvPr id="110" name="组 109"/>
          <p:cNvGrpSpPr/>
          <p:nvPr/>
        </p:nvGrpSpPr>
        <p:grpSpPr>
          <a:xfrm>
            <a:off x="8192602" y="2670059"/>
            <a:ext cx="875477" cy="3755506"/>
            <a:chOff x="5872242" y="2057684"/>
            <a:chExt cx="875477" cy="3755506"/>
          </a:xfrm>
        </p:grpSpPr>
        <p:sp>
          <p:nvSpPr>
            <p:cNvPr id="111" name="矩形 110"/>
            <p:cNvSpPr/>
            <p:nvPr/>
          </p:nvSpPr>
          <p:spPr>
            <a:xfrm>
              <a:off x="5911294" y="2552146"/>
              <a:ext cx="751920" cy="3261044"/>
            </a:xfrm>
            <a:prstGeom prst="rect">
              <a:avLst/>
            </a:prstGeom>
            <a:solidFill>
              <a:schemeClr val="accent3">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2" name="文本框 111"/>
                <p:cNvSpPr txBox="1"/>
                <p:nvPr/>
              </p:nvSpPr>
              <p:spPr>
                <a:xfrm>
                  <a:off x="5921618" y="2553714"/>
                  <a:ext cx="826101" cy="7656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1</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921618" y="2553714"/>
                  <a:ext cx="826101" cy="765659"/>
                </a:xfrm>
                <a:prstGeom prst="rect">
                  <a:avLst/>
                </a:prstGeom>
                <a:blipFill rotWithShape="0">
                  <a:blip r:embed="rId6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5872242" y="4881539"/>
                  <a:ext cx="826101" cy="765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𝑛</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80" name="文本框 79"/>
                <p:cNvSpPr txBox="1">
                  <a:spLocks noRot="1" noChangeAspect="1" noMove="1" noResize="1" noEditPoints="1" noAdjustHandles="1" noChangeArrowheads="1" noChangeShapeType="1" noTextEdit="1"/>
                </p:cNvSpPr>
                <p:nvPr/>
              </p:nvSpPr>
              <p:spPr>
                <a:xfrm>
                  <a:off x="5872242" y="4881539"/>
                  <a:ext cx="826101" cy="765402"/>
                </a:xfrm>
                <a:prstGeom prst="rect">
                  <a:avLst/>
                </a:prstGeom>
                <a:blipFill rotWithShape="0">
                  <a:blip r:embed="rId6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p:cNvSpPr txBox="1"/>
                <p:nvPr/>
              </p:nvSpPr>
              <p:spPr>
                <a:xfrm>
                  <a:off x="5890205" y="3546713"/>
                  <a:ext cx="826101" cy="765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2</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81" name="文本框 80"/>
                <p:cNvSpPr txBox="1">
                  <a:spLocks noRot="1" noChangeAspect="1" noMove="1" noResize="1" noEditPoints="1" noAdjustHandles="1" noChangeArrowheads="1" noChangeShapeType="1" noTextEdit="1"/>
                </p:cNvSpPr>
                <p:nvPr/>
              </p:nvSpPr>
              <p:spPr>
                <a:xfrm>
                  <a:off x="5890205" y="3546713"/>
                  <a:ext cx="826101" cy="765402"/>
                </a:xfrm>
                <a:prstGeom prst="rect">
                  <a:avLst/>
                </a:prstGeom>
                <a:blipFill rotWithShape="0">
                  <a:blip r:embed="rId6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p:cNvSpPr txBox="1"/>
                <p:nvPr/>
              </p:nvSpPr>
              <p:spPr>
                <a:xfrm>
                  <a:off x="6047762" y="2057684"/>
                  <a:ext cx="500265" cy="403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i="1" smtClean="0">
                                <a:latin typeface="Cambria Math" charset="0"/>
                                <a:ea typeface="Cambria Math" charset="0"/>
                                <a:cs typeface="Cambria Math" charset="0"/>
                              </a:rPr>
                              <m:t>𝛻</m:t>
                            </m:r>
                          </m:e>
                          <m:sub>
                            <m:acc>
                              <m:accPr>
                                <m:chr m:val="̂"/>
                                <m:ctrlPr>
                                  <a:rPr kumimoji="1" lang="en-US" altLang="zh-CN" sz="2400" i="1" smtClean="0">
                                    <a:latin typeface="Cambria Math" panose="02040503050406030204" pitchFamily="18" charset="0"/>
                                    <a:ea typeface="Cambria Math" charset="0"/>
                                    <a:cs typeface="Cambria Math" charset="0"/>
                                  </a:rPr>
                                </m:ctrlPr>
                              </m:accPr>
                              <m:e>
                                <m:r>
                                  <a:rPr kumimoji="1" lang="en-US" altLang="zh-CN" sz="2400" b="1" i="0">
                                    <a:latin typeface="Cambria Math" charset="0"/>
                                  </a:rPr>
                                  <m:t>𝐲</m:t>
                                </m:r>
                              </m:e>
                            </m:acc>
                          </m:sub>
                        </m:sSub>
                        <m:r>
                          <a:rPr kumimoji="1" lang="en-US" altLang="zh-CN" sz="2400" b="0" i="1" smtClean="0">
                            <a:latin typeface="Cambria Math" charset="0"/>
                          </a:rPr>
                          <m:t>𝐽</m:t>
                        </m:r>
                      </m:oMath>
                    </m:oMathPara>
                  </a14:m>
                  <a:endParaRPr kumimoji="1" lang="zh-CN" altLang="en-US" sz="24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047762" y="2057684"/>
                  <a:ext cx="500265" cy="403187"/>
                </a:xfrm>
                <a:prstGeom prst="rect">
                  <a:avLst/>
                </a:prstGeom>
                <a:blipFill rotWithShape="0">
                  <a:blip r:embed="rId70"/>
                  <a:stretch>
                    <a:fillRect l="-12195" r="-36585" b="-2121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8" name="文本框 117"/>
              <p:cNvSpPr txBox="1"/>
              <p:nvPr/>
            </p:nvSpPr>
            <p:spPr>
              <a:xfrm>
                <a:off x="816111" y="2880835"/>
                <a:ext cx="531812"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rPr>
                            <m:t>)</m:t>
                          </m:r>
                        </m:sup>
                      </m:sSup>
                    </m:oMath>
                  </m:oMathPara>
                </a14:m>
                <a:endParaRPr kumimoji="1" lang="zh-CN" altLang="en-US" dirty="0"/>
              </a:p>
            </p:txBody>
          </p:sp>
        </mc:Choice>
        <mc:Fallback xmlns="">
          <p:sp>
            <p:nvSpPr>
              <p:cNvPr id="118" name="文本框 117"/>
              <p:cNvSpPr txBox="1">
                <a:spLocks noRot="1" noChangeAspect="1" noMove="1" noResize="1" noEditPoints="1" noAdjustHandles="1" noChangeArrowheads="1" noChangeShapeType="1" noTextEdit="1"/>
              </p:cNvSpPr>
              <p:nvPr/>
            </p:nvSpPr>
            <p:spPr>
              <a:xfrm>
                <a:off x="816111" y="2880835"/>
                <a:ext cx="531812" cy="384657"/>
              </a:xfrm>
              <a:prstGeom prst="rect">
                <a:avLst/>
              </a:prstGeom>
              <a:blipFill rotWithShape="0">
                <a:blip r:embed="rId71"/>
                <a:stretch>
                  <a:fillRect l="-13793" t="-4762" r="-10345"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2824862" y="2964682"/>
                <a:ext cx="825161"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𝑙</m:t>
                          </m:r>
                          <m:r>
                            <a:rPr kumimoji="1" lang="en-US" altLang="zh-CN" sz="2400" b="0" i="1" smtClean="0">
                              <a:latin typeface="Cambria Math" charset="0"/>
                              <a:ea typeface="Cambria Math" charset="0"/>
                              <a:cs typeface="Cambria Math" charset="0"/>
                            </a:rPr>
                            <m:t>+1)</m:t>
                          </m:r>
                        </m:sup>
                      </m:sSup>
                    </m:oMath>
                  </m:oMathPara>
                </a14:m>
                <a:endParaRPr kumimoji="1" lang="zh-CN" altLang="en-US" dirty="0"/>
              </a:p>
            </p:txBody>
          </p:sp>
        </mc:Choice>
        <mc:Fallback xmlns="">
          <p:sp>
            <p:nvSpPr>
              <p:cNvPr id="119" name="文本框 118"/>
              <p:cNvSpPr txBox="1">
                <a:spLocks noRot="1" noChangeAspect="1" noMove="1" noResize="1" noEditPoints="1" noAdjustHandles="1" noChangeArrowheads="1" noChangeShapeType="1" noTextEdit="1"/>
              </p:cNvSpPr>
              <p:nvPr/>
            </p:nvSpPr>
            <p:spPr>
              <a:xfrm>
                <a:off x="2824862" y="2964682"/>
                <a:ext cx="825161" cy="384657"/>
              </a:xfrm>
              <a:prstGeom prst="rect">
                <a:avLst/>
              </a:prstGeom>
              <a:blipFill rotWithShape="0">
                <a:blip r:embed="rId72"/>
                <a:stretch>
                  <a:fillRect l="-8824" t="-4762" r="-6618" b="-7937"/>
                </a:stretch>
              </a:blipFill>
            </p:spPr>
            <p:txBody>
              <a:bodyPr/>
              <a:lstStyle/>
              <a:p>
                <a:r>
                  <a:rPr lang="zh-CN" altLang="en-US">
                    <a:noFill/>
                  </a:rPr>
                  <a:t> </a:t>
                </a:r>
              </a:p>
            </p:txBody>
          </p:sp>
        </mc:Fallback>
      </mc:AlternateContent>
      <p:grpSp>
        <p:nvGrpSpPr>
          <p:cNvPr id="124" name="组 123"/>
          <p:cNvGrpSpPr/>
          <p:nvPr/>
        </p:nvGrpSpPr>
        <p:grpSpPr>
          <a:xfrm>
            <a:off x="406956" y="773631"/>
            <a:ext cx="3005118" cy="1243006"/>
            <a:chOff x="5868798" y="772935"/>
            <a:chExt cx="3005118" cy="1243006"/>
          </a:xfrm>
        </p:grpSpPr>
        <mc:AlternateContent xmlns:mc="http://schemas.openxmlformats.org/markup-compatibility/2006" xmlns:a14="http://schemas.microsoft.com/office/drawing/2010/main">
          <mc:Choice Requires="a14">
            <p:sp>
              <p:nvSpPr>
                <p:cNvPr id="121" name="文字方塊 64"/>
                <p:cNvSpPr txBox="1"/>
                <p:nvPr/>
              </p:nvSpPr>
              <p:spPr>
                <a:xfrm>
                  <a:off x="5868798" y="772935"/>
                  <a:ext cx="3005118" cy="1219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ea typeface="Cambria Math" charset="0"/>
                                <a:cs typeface="Cambria Math" charset="0"/>
                              </a:rPr>
                            </m:ctrlPr>
                          </m:fPr>
                          <m:num>
                            <m:r>
                              <a:rPr lang="zh-TW" altLang="en-US"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𝐽</m:t>
                            </m:r>
                          </m:num>
                          <m:den>
                            <m:r>
                              <a:rPr lang="zh-TW" altLang="en-US" sz="2800" i="1">
                                <a:latin typeface="Cambria Math" charset="0"/>
                                <a:ea typeface="Cambria Math" charset="0"/>
                                <a:cs typeface="Cambria Math" charset="0"/>
                              </a:rPr>
                              <m:t>𝜕</m:t>
                            </m:r>
                            <m:sSubSup>
                              <m:sSubSupPr>
                                <m:ctrlPr>
                                  <a:rPr lang="en-US" altLang="zh-CN" sz="2800" i="1">
                                    <a:latin typeface="Cambria Math" panose="02040503050406030204" pitchFamily="18" charset="0"/>
                                    <a:ea typeface="Cambria Math" charset="0"/>
                                    <a:cs typeface="Cambria Math" charset="0"/>
                                  </a:rPr>
                                </m:ctrlPr>
                              </m:sSubSupPr>
                              <m:e>
                                <m:r>
                                  <a:rPr lang="en-US" altLang="zh-CN" sz="2800" i="1">
                                    <a:latin typeface="Cambria Math" charset="0"/>
                                    <a:ea typeface="Cambria Math" charset="0"/>
                                    <a:cs typeface="Cambria Math" charset="0"/>
                                  </a:rPr>
                                  <m:t>𝑤</m:t>
                                </m:r>
                              </m:e>
                              <m:sub>
                                <m:r>
                                  <a:rPr lang="en-US" altLang="zh-CN" sz="2800" i="1">
                                    <a:latin typeface="Cambria Math" charset="0"/>
                                    <a:ea typeface="Cambria Math" charset="0"/>
                                    <a:cs typeface="Cambria Math" charset="0"/>
                                  </a:rPr>
                                  <m:t>𝑖</m:t>
                                </m:r>
                                <m:r>
                                  <a:rPr lang="en-US" altLang="zh-CN" sz="2800" b="0" i="1" smtClean="0">
                                    <a:latin typeface="Cambria Math" charset="0"/>
                                    <a:ea typeface="Cambria Math" charset="0"/>
                                    <a:cs typeface="Cambria Math" charset="0"/>
                                  </a:rPr>
                                  <m:t>,</m:t>
                                </m:r>
                                <m:r>
                                  <a:rPr lang="en-US" altLang="zh-CN" sz="2800" i="1">
                                    <a:latin typeface="Cambria Math" charset="0"/>
                                    <a:ea typeface="Cambria Math" charset="0"/>
                                    <a:cs typeface="Cambria Math" charset="0"/>
                                  </a:rPr>
                                  <m:t>𝑗</m:t>
                                </m:r>
                              </m:sub>
                              <m:sup>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𝑙</m:t>
                                </m:r>
                                <m:r>
                                  <a:rPr lang="en-US" altLang="zh-CN" sz="2800" i="1">
                                    <a:latin typeface="Cambria Math" charset="0"/>
                                    <a:ea typeface="Cambria Math" charset="0"/>
                                    <a:cs typeface="Cambria Math" charset="0"/>
                                  </a:rPr>
                                  <m:t>)</m:t>
                                </m:r>
                              </m:sup>
                            </m:sSubSup>
                          </m:den>
                        </m:f>
                        <m:r>
                          <a:rPr lang="en-US" altLang="zh-TW" sz="2800" i="1">
                            <a:latin typeface="Cambria Math" charset="0"/>
                            <a:ea typeface="Cambria Math" charset="0"/>
                            <a:cs typeface="Cambria Math" charset="0"/>
                          </a:rPr>
                          <m:t>=</m:t>
                        </m:r>
                        <m:f>
                          <m:fPr>
                            <m:ctrlPr>
                              <a:rPr lang="en-US" altLang="zh-TW" sz="2800" i="1">
                                <a:latin typeface="Cambria Math" panose="02040503050406030204" pitchFamily="18" charset="0"/>
                                <a:ea typeface="Cambria Math" charset="0"/>
                                <a:cs typeface="Cambria Math" charset="0"/>
                              </a:rPr>
                            </m:ctrlPr>
                          </m:fPr>
                          <m:num>
                            <m:r>
                              <a:rPr lang="zh-TW" altLang="en-US" sz="2800" i="1">
                                <a:latin typeface="Cambria Math" charset="0"/>
                                <a:ea typeface="Cambria Math" charset="0"/>
                                <a:cs typeface="Cambria Math" charset="0"/>
                              </a:rPr>
                              <m:t>𝜕</m:t>
                            </m:r>
                            <m:sSubSup>
                              <m:sSubSupPr>
                                <m:ctrlPr>
                                  <a:rPr lang="en-US" altLang="zh-CN" sz="2800" i="1" dirty="0">
                                    <a:latin typeface="Cambria Math" panose="02040503050406030204" pitchFamily="18" charset="0"/>
                                    <a:ea typeface="Cambria Math" charset="0"/>
                                    <a:cs typeface="Cambria Math" charset="0"/>
                                  </a:rPr>
                                </m:ctrlPr>
                              </m:sSubSupPr>
                              <m:e>
                                <m:r>
                                  <a:rPr lang="en-US" altLang="zh-CN" sz="2800" i="1" dirty="0">
                                    <a:latin typeface="Cambria Math" charset="0"/>
                                    <a:ea typeface="Cambria Math" charset="0"/>
                                    <a:cs typeface="Cambria Math" charset="0"/>
                                  </a:rPr>
                                  <m:t>𝑧</m:t>
                                </m:r>
                              </m:e>
                              <m:sub>
                                <m:r>
                                  <a:rPr lang="en-US" altLang="zh-CN" sz="2800" i="1" dirty="0">
                                    <a:latin typeface="Cambria Math" charset="0"/>
                                    <a:ea typeface="Cambria Math" charset="0"/>
                                    <a:cs typeface="Cambria Math" charset="0"/>
                                  </a:rPr>
                                  <m:t>𝑖</m:t>
                                </m:r>
                              </m:sub>
                              <m:sup>
                                <m:r>
                                  <a:rPr lang="en-US" altLang="zh-CN" sz="2800" i="1" dirty="0">
                                    <a:latin typeface="Cambria Math" charset="0"/>
                                    <a:ea typeface="Cambria Math" charset="0"/>
                                    <a:cs typeface="Cambria Math" charset="0"/>
                                  </a:rPr>
                                  <m:t>(</m:t>
                                </m:r>
                                <m:r>
                                  <a:rPr lang="en-US" altLang="zh-CN" sz="2800" i="1" dirty="0">
                                    <a:latin typeface="Cambria Math" charset="0"/>
                                    <a:ea typeface="Cambria Math" charset="0"/>
                                    <a:cs typeface="Cambria Math" charset="0"/>
                                  </a:rPr>
                                  <m:t>𝑙</m:t>
                                </m:r>
                                <m:r>
                                  <a:rPr lang="en-US" altLang="zh-CN" sz="2800" i="1" dirty="0">
                                    <a:latin typeface="Cambria Math" charset="0"/>
                                    <a:ea typeface="Cambria Math" charset="0"/>
                                    <a:cs typeface="Cambria Math" charset="0"/>
                                  </a:rPr>
                                  <m:t>)</m:t>
                                </m:r>
                              </m:sup>
                            </m:sSubSup>
                          </m:num>
                          <m:den>
                            <m:r>
                              <a:rPr lang="zh-TW" altLang="en-US" sz="2800" i="1">
                                <a:latin typeface="Cambria Math" charset="0"/>
                                <a:ea typeface="Cambria Math" charset="0"/>
                                <a:cs typeface="Cambria Math" charset="0"/>
                              </a:rPr>
                              <m:t>𝜕</m:t>
                            </m:r>
                            <m:sSubSup>
                              <m:sSubSupPr>
                                <m:ctrlPr>
                                  <a:rPr lang="en-US" altLang="zh-CN" sz="2800" i="1">
                                    <a:latin typeface="Cambria Math" panose="02040503050406030204" pitchFamily="18" charset="0"/>
                                    <a:ea typeface="Cambria Math" charset="0"/>
                                    <a:cs typeface="Cambria Math" charset="0"/>
                                  </a:rPr>
                                </m:ctrlPr>
                              </m:sSubSupPr>
                              <m:e>
                                <m:r>
                                  <a:rPr lang="en-US" altLang="zh-CN" sz="2800" i="1">
                                    <a:latin typeface="Cambria Math" charset="0"/>
                                    <a:ea typeface="Cambria Math" charset="0"/>
                                    <a:cs typeface="Cambria Math" charset="0"/>
                                  </a:rPr>
                                  <m:t>𝑤</m:t>
                                </m:r>
                              </m:e>
                              <m:sub>
                                <m:r>
                                  <a:rPr lang="en-US" altLang="zh-CN" sz="2800" i="1">
                                    <a:latin typeface="Cambria Math" charset="0"/>
                                    <a:ea typeface="Cambria Math" charset="0"/>
                                    <a:cs typeface="Cambria Math" charset="0"/>
                                  </a:rPr>
                                  <m:t>𝑖</m:t>
                                </m:r>
                                <m:r>
                                  <a:rPr lang="en-US" altLang="zh-CN" sz="2800" b="0" i="1" smtClean="0">
                                    <a:latin typeface="Cambria Math" charset="0"/>
                                    <a:ea typeface="Cambria Math" charset="0"/>
                                    <a:cs typeface="Cambria Math" charset="0"/>
                                  </a:rPr>
                                  <m:t>,</m:t>
                                </m:r>
                                <m:r>
                                  <a:rPr lang="en-US" altLang="zh-CN" sz="2800" i="1">
                                    <a:latin typeface="Cambria Math" charset="0"/>
                                    <a:ea typeface="Cambria Math" charset="0"/>
                                    <a:cs typeface="Cambria Math" charset="0"/>
                                  </a:rPr>
                                  <m:t>𝑗</m:t>
                                </m:r>
                              </m:sub>
                              <m:sup>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𝑙</m:t>
                                </m:r>
                                <m:r>
                                  <a:rPr lang="en-US" altLang="zh-CN" sz="2800" i="1">
                                    <a:latin typeface="Cambria Math" charset="0"/>
                                    <a:ea typeface="Cambria Math" charset="0"/>
                                    <a:cs typeface="Cambria Math" charset="0"/>
                                  </a:rPr>
                                  <m:t>)</m:t>
                                </m:r>
                              </m:sup>
                            </m:sSubSup>
                          </m:den>
                        </m:f>
                        <m:f>
                          <m:fPr>
                            <m:ctrlPr>
                              <a:rPr lang="en-US" altLang="zh-TW" sz="2800" i="1">
                                <a:latin typeface="Cambria Math" panose="02040503050406030204" pitchFamily="18" charset="0"/>
                                <a:ea typeface="Cambria Math" charset="0"/>
                                <a:cs typeface="Cambria Math" charset="0"/>
                              </a:rPr>
                            </m:ctrlPr>
                          </m:fPr>
                          <m:num>
                            <m:r>
                              <a:rPr lang="zh-TW" altLang="en-US"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𝐽</m:t>
                            </m:r>
                          </m:num>
                          <m:den>
                            <m:r>
                              <a:rPr lang="zh-TW" altLang="en-US" sz="2800" i="1">
                                <a:latin typeface="Cambria Math" charset="0"/>
                                <a:ea typeface="Cambria Math" charset="0"/>
                                <a:cs typeface="Cambria Math" charset="0"/>
                              </a:rPr>
                              <m:t>𝜕</m:t>
                            </m:r>
                            <m:sSubSup>
                              <m:sSubSupPr>
                                <m:ctrlPr>
                                  <a:rPr lang="en-US" altLang="zh-CN" sz="2800" i="1" dirty="0">
                                    <a:latin typeface="Cambria Math" panose="02040503050406030204" pitchFamily="18" charset="0"/>
                                    <a:ea typeface="Cambria Math" charset="0"/>
                                    <a:cs typeface="Cambria Math" charset="0"/>
                                  </a:rPr>
                                </m:ctrlPr>
                              </m:sSubSupPr>
                              <m:e>
                                <m:r>
                                  <a:rPr lang="en-US" altLang="zh-CN" sz="2800" i="1" dirty="0">
                                    <a:latin typeface="Cambria Math" charset="0"/>
                                    <a:ea typeface="Cambria Math" charset="0"/>
                                    <a:cs typeface="Cambria Math" charset="0"/>
                                  </a:rPr>
                                  <m:t>𝑧</m:t>
                                </m:r>
                              </m:e>
                              <m:sub>
                                <m:r>
                                  <a:rPr lang="en-US" altLang="zh-CN" sz="2800" i="1" dirty="0">
                                    <a:latin typeface="Cambria Math" charset="0"/>
                                    <a:ea typeface="Cambria Math" charset="0"/>
                                    <a:cs typeface="Cambria Math" charset="0"/>
                                  </a:rPr>
                                  <m:t>𝑖</m:t>
                                </m:r>
                              </m:sub>
                              <m:sup>
                                <m:r>
                                  <a:rPr lang="en-US" altLang="zh-CN" sz="2800" i="1" dirty="0">
                                    <a:latin typeface="Cambria Math" charset="0"/>
                                    <a:ea typeface="Cambria Math" charset="0"/>
                                    <a:cs typeface="Cambria Math" charset="0"/>
                                  </a:rPr>
                                  <m:t>(</m:t>
                                </m:r>
                                <m:r>
                                  <a:rPr lang="en-US" altLang="zh-CN" sz="2800" i="1" dirty="0">
                                    <a:latin typeface="Cambria Math" charset="0"/>
                                    <a:ea typeface="Cambria Math" charset="0"/>
                                    <a:cs typeface="Cambria Math" charset="0"/>
                                  </a:rPr>
                                  <m:t>𝑙</m:t>
                                </m:r>
                                <m:r>
                                  <a:rPr lang="en-US" altLang="zh-CN" sz="2800" i="1" dirty="0">
                                    <a:latin typeface="Cambria Math" charset="0"/>
                                    <a:ea typeface="Cambria Math" charset="0"/>
                                    <a:cs typeface="Cambria Math" charset="0"/>
                                  </a:rPr>
                                  <m:t>)</m:t>
                                </m:r>
                              </m:sup>
                            </m:sSubSup>
                          </m:den>
                        </m:f>
                      </m:oMath>
                    </m:oMathPara>
                  </a14:m>
                  <a:endParaRPr lang="zh-TW" altLang="en-US" sz="2800" dirty="0">
                    <a:latin typeface="Cambria Math" charset="0"/>
                    <a:ea typeface="Cambria Math" charset="0"/>
                    <a:cs typeface="Cambria Math" charset="0"/>
                  </a:endParaRPr>
                </a:p>
              </p:txBody>
            </p:sp>
          </mc:Choice>
          <mc:Fallback xmlns="">
            <p:sp>
              <p:nvSpPr>
                <p:cNvPr id="121" name="文字方塊 64"/>
                <p:cNvSpPr txBox="1">
                  <a:spLocks noRot="1" noChangeAspect="1" noMove="1" noResize="1" noEditPoints="1" noAdjustHandles="1" noChangeArrowheads="1" noChangeShapeType="1" noTextEdit="1"/>
                </p:cNvSpPr>
                <p:nvPr/>
              </p:nvSpPr>
              <p:spPr>
                <a:xfrm>
                  <a:off x="5868798" y="772935"/>
                  <a:ext cx="3005118" cy="1219501"/>
                </a:xfrm>
                <a:prstGeom prst="rect">
                  <a:avLst/>
                </a:prstGeom>
                <a:blipFill rotWithShape="0">
                  <a:blip r:embed="rId73"/>
                  <a:stretch>
                    <a:fillRect/>
                  </a:stretch>
                </a:blipFill>
              </p:spPr>
              <p:txBody>
                <a:bodyPr/>
                <a:lstStyle/>
                <a:p>
                  <a:r>
                    <a:rPr lang="zh-CN" altLang="en-US">
                      <a:noFill/>
                    </a:rPr>
                    <a:t> </a:t>
                  </a:r>
                </a:p>
              </p:txBody>
            </p:sp>
          </mc:Fallback>
        </mc:AlternateContent>
        <p:sp>
          <p:nvSpPr>
            <p:cNvPr id="122" name="矩形 121"/>
            <p:cNvSpPr/>
            <p:nvPr/>
          </p:nvSpPr>
          <p:spPr>
            <a:xfrm>
              <a:off x="7179916" y="785930"/>
              <a:ext cx="811998" cy="1230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122"/>
            <p:cNvSpPr/>
            <p:nvPr/>
          </p:nvSpPr>
          <p:spPr>
            <a:xfrm>
              <a:off x="8030398" y="808172"/>
              <a:ext cx="748642" cy="11946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5" name="矩形 124"/>
          <p:cNvSpPr/>
          <p:nvPr/>
        </p:nvSpPr>
        <p:spPr>
          <a:xfrm>
            <a:off x="3559146" y="1542561"/>
            <a:ext cx="811478" cy="714109"/>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6" name="直線單箭頭接點 7"/>
          <p:cNvCxnSpPr/>
          <p:nvPr/>
        </p:nvCxnSpPr>
        <p:spPr>
          <a:xfrm>
            <a:off x="3335998" y="1375431"/>
            <a:ext cx="187336" cy="34755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文本框 126"/>
              <p:cNvSpPr txBox="1"/>
              <p:nvPr/>
            </p:nvSpPr>
            <p:spPr>
              <a:xfrm>
                <a:off x="3775704" y="1675057"/>
                <a:ext cx="411908" cy="465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800" i="1" smtClean="0">
                              <a:latin typeface="Cambria Math" panose="02040503050406030204" pitchFamily="18" charset="0"/>
                            </a:rPr>
                          </m:ctrlPr>
                        </m:sSubSupPr>
                        <m:e>
                          <m:r>
                            <a:rPr kumimoji="1" lang="en-US" altLang="zh-CN" sz="2800" i="1" smtClean="0">
                              <a:latin typeface="Cambria Math" charset="0"/>
                              <a:ea typeface="Cambria Math" charset="0"/>
                              <a:cs typeface="Cambria Math" charset="0"/>
                            </a:rPr>
                            <m:t>𝛿</m:t>
                          </m:r>
                        </m:e>
                        <m:sub>
                          <m:r>
                            <a:rPr kumimoji="1" lang="en-US" altLang="zh-CN" sz="2800" b="0" i="1" smtClean="0">
                              <a:latin typeface="Cambria Math" charset="0"/>
                            </a:rPr>
                            <m:t>𝑖</m:t>
                          </m:r>
                        </m:sub>
                        <m:sup>
                          <m:r>
                            <a:rPr kumimoji="1" lang="en-US" altLang="zh-CN" sz="2800" b="0" i="1" smtClean="0">
                              <a:latin typeface="Cambria Math" charset="0"/>
                            </a:rPr>
                            <m:t>𝑙</m:t>
                          </m:r>
                        </m:sup>
                      </m:sSubSup>
                    </m:oMath>
                  </m:oMathPara>
                </a14:m>
                <a:endParaRPr kumimoji="1" lang="zh-CN" altLang="en-US" dirty="0"/>
              </a:p>
            </p:txBody>
          </p:sp>
        </mc:Choice>
        <mc:Fallback xmlns="">
          <p:sp>
            <p:nvSpPr>
              <p:cNvPr id="127" name="文本框 126"/>
              <p:cNvSpPr txBox="1">
                <a:spLocks noRot="1" noChangeAspect="1" noMove="1" noResize="1" noEditPoints="1" noAdjustHandles="1" noChangeArrowheads="1" noChangeShapeType="1" noTextEdit="1"/>
              </p:cNvSpPr>
              <p:nvPr/>
            </p:nvSpPr>
            <p:spPr>
              <a:xfrm>
                <a:off x="3775704" y="1675057"/>
                <a:ext cx="411908" cy="465448"/>
              </a:xfrm>
              <a:prstGeom prst="rect">
                <a:avLst/>
              </a:prstGeom>
              <a:blipFill rotWithShape="0">
                <a:blip r:embed="rId7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7965809" y="767046"/>
                <a:ext cx="6096000" cy="1743426"/>
              </a:xfrm>
              <a:prstGeom prst="rect">
                <a:avLst/>
              </a:prstGeom>
            </p:spPr>
            <p:txBody>
              <a:bodyPr>
                <a:spAutoFit/>
              </a:bodyPr>
              <a:lstStyle/>
              <a:p>
                <a:r>
                  <a:rPr lang="en-US" altLang="zh-CN" sz="2400" dirty="0">
                    <a:solidFill>
                      <a:srgbClr val="002060"/>
                    </a:solidFill>
                    <a:latin typeface="Microsoft YaHei" charset="-122"/>
                    <a:ea typeface="Microsoft YaHei" charset="-122"/>
                    <a:cs typeface="Microsoft YaHei" charset="-122"/>
                  </a:rPr>
                  <a:t>1. </a:t>
                </a:r>
                <a:r>
                  <a:rPr lang="zh-CN" altLang="en-US" sz="2400" dirty="0">
                    <a:solidFill>
                      <a:srgbClr val="002060"/>
                    </a:solidFill>
                    <a:latin typeface="Microsoft YaHei" charset="-122"/>
                    <a:ea typeface="Microsoft YaHei" charset="-122"/>
                    <a:cs typeface="Microsoft YaHei" charset="-122"/>
                  </a:rPr>
                  <a:t>怎样计算</a:t>
                </a:r>
                <a:r>
                  <a:rPr lang="en-US" altLang="zh-CN" sz="2400" dirty="0">
                    <a:solidFill>
                      <a:srgbClr val="002060"/>
                    </a:solidFill>
                    <a:latin typeface="Microsoft YaHei" charset="-122"/>
                    <a:ea typeface="Microsoft YaHei" charset="-122"/>
                    <a:cs typeface="Microsoft YaHei" charset="-122"/>
                  </a:rPr>
                  <a:t> </a:t>
                </a:r>
                <a14:m>
                  <m:oMath xmlns:m="http://schemas.openxmlformats.org/officeDocument/2006/math">
                    <m:sSup>
                      <m:sSupPr>
                        <m:ctrlPr>
                          <a:rPr lang="en-US" altLang="zh-CN" sz="2400" i="1">
                            <a:solidFill>
                              <a:srgbClr val="002060"/>
                            </a:solidFill>
                            <a:latin typeface="Cambria Math" panose="02040503050406030204" pitchFamily="18" charset="0"/>
                            <a:ea typeface="Microsoft YaHei" charset="-122"/>
                            <a:cs typeface="Microsoft YaHei" charset="-122"/>
                          </a:rPr>
                        </m:ctrlPr>
                      </m:sSupPr>
                      <m:e>
                        <m:r>
                          <a:rPr lang="en-US" altLang="zh-CN" sz="2400" i="1">
                            <a:solidFill>
                              <a:srgbClr val="002060"/>
                            </a:solidFill>
                            <a:latin typeface="Cambria Math" charset="0"/>
                            <a:ea typeface="Microsoft YaHei" charset="-122"/>
                            <a:cs typeface="Microsoft YaHei" charset="-122"/>
                          </a:rPr>
                          <m:t>𝛿</m:t>
                        </m:r>
                      </m:e>
                      <m:sup>
                        <m:r>
                          <a:rPr lang="en-US" altLang="zh-CN" sz="2400" i="1">
                            <a:solidFill>
                              <a:srgbClr val="002060"/>
                            </a:solidFill>
                            <a:latin typeface="Cambria Math" charset="0"/>
                            <a:ea typeface="Microsoft YaHei" charset="-122"/>
                            <a:cs typeface="Microsoft YaHei" charset="-122"/>
                          </a:rPr>
                          <m:t>(</m:t>
                        </m:r>
                        <m:r>
                          <a:rPr lang="en-US" altLang="zh-CN" sz="2400" i="1">
                            <a:solidFill>
                              <a:srgbClr val="002060"/>
                            </a:solidFill>
                            <a:latin typeface="Cambria Math" charset="0"/>
                            <a:ea typeface="Microsoft YaHei" charset="-122"/>
                            <a:cs typeface="Microsoft YaHei" charset="-122"/>
                          </a:rPr>
                          <m:t>𝐿</m:t>
                        </m:r>
                        <m:r>
                          <a:rPr lang="en-US" altLang="zh-CN" sz="2400" i="1">
                            <a:solidFill>
                              <a:srgbClr val="002060"/>
                            </a:solidFill>
                            <a:latin typeface="Cambria Math" charset="0"/>
                            <a:ea typeface="Microsoft YaHei" charset="-122"/>
                            <a:cs typeface="Microsoft YaHei" charset="-122"/>
                          </a:rPr>
                          <m:t>)</m:t>
                        </m:r>
                      </m:sup>
                    </m:sSup>
                  </m:oMath>
                </a14:m>
                <a:endParaRPr lang="en-US" altLang="zh-CN" sz="2400" i="1" dirty="0">
                  <a:solidFill>
                    <a:srgbClr val="002060"/>
                  </a:solidFill>
                  <a:latin typeface="Microsoft YaHei" charset="-122"/>
                  <a:ea typeface="Microsoft YaHei" charset="-122"/>
                  <a:cs typeface="Microsoft YaHei" charset="-122"/>
                </a:endParaRPr>
              </a:p>
              <a:p>
                <a:r>
                  <a:rPr lang="en-US" altLang="zh-CN" sz="2400" dirty="0">
                    <a:solidFill>
                      <a:srgbClr val="002060"/>
                    </a:solidFill>
                    <a:latin typeface="Cambria Math" charset="0"/>
                    <a:ea typeface="Cambria Math" charset="0"/>
                    <a:cs typeface="Cambria Math" charset="0"/>
                  </a:rPr>
                  <a:t> </a:t>
                </a:r>
                <a14:m>
                  <m:oMath xmlns:m="http://schemas.openxmlformats.org/officeDocument/2006/math">
                    <m:sSup>
                      <m:sSupPr>
                        <m:ctrlPr>
                          <a:rPr kumimoji="1" lang="en-US" altLang="zh-CN" sz="2400" i="1" smtClean="0">
                            <a:solidFill>
                              <a:srgbClr val="C00000"/>
                            </a:solidFill>
                            <a:latin typeface="Cambria Math" panose="02040503050406030204" pitchFamily="18" charset="0"/>
                            <a:ea typeface="Cambria Math" charset="0"/>
                            <a:cs typeface="Cambria Math" charset="0"/>
                          </a:rPr>
                        </m:ctrlPr>
                      </m:sSupPr>
                      <m:e>
                        <m:r>
                          <a:rPr kumimoji="1" lang="en-US" altLang="zh-CN" sz="2400" b="1" i="0">
                            <a:solidFill>
                              <a:srgbClr val="C00000"/>
                            </a:solidFill>
                            <a:latin typeface="Cambria Math" charset="0"/>
                            <a:ea typeface="Cambria Math" charset="0"/>
                            <a:cs typeface="Cambria Math" charset="0"/>
                          </a:rPr>
                          <m:t>𝛅</m:t>
                        </m:r>
                      </m:e>
                      <m:sup>
                        <m:r>
                          <a:rPr kumimoji="1" lang="en-US" altLang="zh-CN" sz="2400" i="1">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𝐿</m:t>
                        </m:r>
                        <m:r>
                          <a:rPr kumimoji="1" lang="en-US" altLang="zh-CN" sz="2400" i="1">
                            <a:solidFill>
                              <a:srgbClr val="C00000"/>
                            </a:solidFill>
                            <a:latin typeface="Cambria Math" charset="0"/>
                            <a:ea typeface="Cambria Math" charset="0"/>
                            <a:cs typeface="Cambria Math" charset="0"/>
                          </a:rPr>
                          <m:t>)</m:t>
                        </m:r>
                      </m:sup>
                    </m:sSup>
                    <m:r>
                      <a:rPr kumimoji="1" lang="en-US" altLang="zh-CN" sz="2400" i="1">
                        <a:solidFill>
                          <a:srgbClr val="C00000"/>
                        </a:solidFill>
                        <a:latin typeface="Cambria Math" charset="0"/>
                        <a:ea typeface="Cambria Math" charset="0"/>
                        <a:cs typeface="Cambria Math" charset="0"/>
                      </a:rPr>
                      <m:t>=</m:t>
                    </m:r>
                    <m:sSup>
                      <m:sSupPr>
                        <m:ctrlPr>
                          <a:rPr kumimoji="1" lang="en-US" altLang="zh-CN" sz="2400" i="1">
                            <a:solidFill>
                              <a:srgbClr val="C00000"/>
                            </a:solidFill>
                            <a:latin typeface="Cambria Math" panose="02040503050406030204" pitchFamily="18" charset="0"/>
                            <a:ea typeface="Cambria Math" charset="0"/>
                            <a:cs typeface="Cambria Math" charset="0"/>
                          </a:rPr>
                        </m:ctrlPr>
                      </m:sSupPr>
                      <m:e>
                        <m:r>
                          <a:rPr kumimoji="1" lang="en-US" altLang="zh-CN" sz="2400" i="1">
                            <a:solidFill>
                              <a:srgbClr val="C00000"/>
                            </a:solidFill>
                            <a:latin typeface="Cambria Math" charset="0"/>
                            <a:ea typeface="Microsoft YaHei" charset="-122"/>
                            <a:cs typeface="Microsoft YaHei" charset="-122"/>
                          </a:rPr>
                          <m:t>𝜎</m:t>
                        </m:r>
                      </m:e>
                      <m:sup>
                        <m:r>
                          <a:rPr kumimoji="1" lang="en-US" altLang="zh-CN" sz="2400" i="1">
                            <a:solidFill>
                              <a:srgbClr val="C00000"/>
                            </a:solidFill>
                            <a:latin typeface="Cambria Math" charset="0"/>
                            <a:ea typeface="Cambria Math" charset="0"/>
                            <a:cs typeface="Cambria Math" charset="0"/>
                          </a:rPr>
                          <m:t>′</m:t>
                        </m:r>
                      </m:sup>
                    </m:sSup>
                    <m:d>
                      <m:dPr>
                        <m:ctrlPr>
                          <a:rPr kumimoji="1" lang="en-US" altLang="zh-CN" sz="2400" i="1">
                            <a:solidFill>
                              <a:srgbClr val="C00000"/>
                            </a:solidFill>
                            <a:latin typeface="Cambria Math" panose="02040503050406030204" pitchFamily="18" charset="0"/>
                            <a:ea typeface="Cambria Math" charset="0"/>
                            <a:cs typeface="Cambria Math" charset="0"/>
                          </a:rPr>
                        </m:ctrlPr>
                      </m:dPr>
                      <m:e>
                        <m:sSup>
                          <m:sSupPr>
                            <m:ctrlPr>
                              <a:rPr kumimoji="1" lang="en-US" altLang="zh-CN" sz="2400" i="1">
                                <a:solidFill>
                                  <a:srgbClr val="C00000"/>
                                </a:solidFill>
                                <a:latin typeface="Cambria Math" panose="02040503050406030204" pitchFamily="18" charset="0"/>
                                <a:ea typeface="Cambria Math" charset="0"/>
                                <a:cs typeface="Cambria Math" charset="0"/>
                              </a:rPr>
                            </m:ctrlPr>
                          </m:sSupPr>
                          <m:e>
                            <m:r>
                              <a:rPr kumimoji="1" lang="en-US" altLang="zh-CN" sz="2400" b="1" i="0">
                                <a:solidFill>
                                  <a:srgbClr val="C00000"/>
                                </a:solidFill>
                                <a:latin typeface="Cambria Math" charset="0"/>
                                <a:ea typeface="Cambria Math" charset="0"/>
                                <a:cs typeface="Cambria Math" charset="0"/>
                              </a:rPr>
                              <m:t>𝐳</m:t>
                            </m:r>
                          </m:e>
                          <m:sup>
                            <m:d>
                              <m:dPr>
                                <m:ctrlPr>
                                  <a:rPr kumimoji="1" lang="en-US" altLang="zh-CN" sz="2400" i="1">
                                    <a:solidFill>
                                      <a:srgbClr val="C00000"/>
                                    </a:solidFill>
                                    <a:latin typeface="Cambria Math" panose="02040503050406030204" pitchFamily="18" charset="0"/>
                                    <a:ea typeface="Cambria Math" charset="0"/>
                                    <a:cs typeface="Cambria Math" charset="0"/>
                                  </a:rPr>
                                </m:ctrlPr>
                              </m:dPr>
                              <m:e>
                                <m:r>
                                  <a:rPr kumimoji="1" lang="en-US" altLang="zh-CN" sz="2400" i="1">
                                    <a:solidFill>
                                      <a:srgbClr val="C00000"/>
                                    </a:solidFill>
                                    <a:latin typeface="Cambria Math" charset="0"/>
                                    <a:ea typeface="Cambria Math" charset="0"/>
                                    <a:cs typeface="Cambria Math" charset="0"/>
                                  </a:rPr>
                                  <m:t>𝐿</m:t>
                                </m:r>
                              </m:e>
                            </m:d>
                          </m:sup>
                        </m:sSup>
                      </m:e>
                    </m:d>
                    <m:r>
                      <a:rPr kumimoji="1" lang="en-US" altLang="zh-CN" sz="2400" i="1">
                        <a:latin typeface="Cambria Math" charset="0"/>
                        <a:ea typeface="Cambria Math" charset="0"/>
                        <a:cs typeface="Cambria Math" charset="0"/>
                      </a:rPr>
                      <m:t>⨀</m:t>
                    </m:r>
                    <m:r>
                      <a:rPr kumimoji="1" lang="zh-CN" altLang="en-US" sz="2400" i="1">
                        <a:solidFill>
                          <a:srgbClr val="C00000"/>
                        </a:solidFill>
                        <a:latin typeface="Cambria Math" charset="0"/>
                        <a:ea typeface="Cambria Math" charset="0"/>
                        <a:cs typeface="Cambria Math" charset="0"/>
                      </a:rPr>
                      <m:t>𝛻</m:t>
                    </m:r>
                    <m:r>
                      <a:rPr kumimoji="1" lang="en-US" altLang="zh-CN" sz="2400" i="1">
                        <a:solidFill>
                          <a:srgbClr val="C00000"/>
                        </a:solidFill>
                        <a:latin typeface="Cambria Math" charset="0"/>
                        <a:ea typeface="Cambria Math" charset="0"/>
                        <a:cs typeface="Cambria Math" charset="0"/>
                      </a:rPr>
                      <m:t>𝐽</m:t>
                    </m:r>
                    <m:d>
                      <m:dPr>
                        <m:ctrlPr>
                          <a:rPr kumimoji="1" lang="en-US" altLang="zh-CN" sz="2400" i="1">
                            <a:solidFill>
                              <a:srgbClr val="C00000"/>
                            </a:solidFill>
                            <a:latin typeface="Cambria Math" panose="02040503050406030204" pitchFamily="18" charset="0"/>
                            <a:ea typeface="Cambria Math" charset="0"/>
                            <a:cs typeface="Cambria Math" charset="0"/>
                          </a:rPr>
                        </m:ctrlPr>
                      </m:dPr>
                      <m:e>
                        <m:acc>
                          <m:accPr>
                            <m:chr m:val="̂"/>
                            <m:ctrlPr>
                              <a:rPr kumimoji="1" lang="en-US" altLang="zh-CN" sz="2400" i="1">
                                <a:solidFill>
                                  <a:srgbClr val="C00000"/>
                                </a:solidFill>
                                <a:latin typeface="Cambria Math" panose="02040503050406030204" pitchFamily="18" charset="0"/>
                                <a:ea typeface="Cambria Math" charset="0"/>
                                <a:cs typeface="Cambria Math" charset="0"/>
                              </a:rPr>
                            </m:ctrlPr>
                          </m:accPr>
                          <m:e>
                            <m:r>
                              <a:rPr kumimoji="1" lang="en-US" altLang="zh-CN" sz="2400" b="1" i="1">
                                <a:solidFill>
                                  <a:srgbClr val="C00000"/>
                                </a:solidFill>
                                <a:latin typeface="Cambria Math" charset="0"/>
                                <a:ea typeface="Cambria Math" charset="0"/>
                                <a:cs typeface="Cambria Math" charset="0"/>
                              </a:rPr>
                              <m:t>𝒚</m:t>
                            </m:r>
                          </m:e>
                        </m:acc>
                      </m:e>
                    </m:d>
                  </m:oMath>
                </a14:m>
                <a:endParaRPr lang="en-US" altLang="zh-CN" sz="2400" dirty="0">
                  <a:solidFill>
                    <a:srgbClr val="002060"/>
                  </a:solidFill>
                  <a:latin typeface="Cambria Math" charset="0"/>
                  <a:ea typeface="Cambria Math" charset="0"/>
                  <a:cs typeface="Cambria Math" charset="0"/>
                </a:endParaRPr>
              </a:p>
              <a:p>
                <a:r>
                  <a:rPr lang="en-US" altLang="zh-CN" sz="2400" dirty="0">
                    <a:solidFill>
                      <a:srgbClr val="002060"/>
                    </a:solidFill>
                    <a:latin typeface="Microsoft YaHei" charset="-122"/>
                    <a:ea typeface="Microsoft YaHei" charset="-122"/>
                    <a:cs typeface="Microsoft YaHei" charset="-122"/>
                  </a:rPr>
                  <a:t>2. </a:t>
                </a:r>
                <a14:m>
                  <m:oMath xmlns:m="http://schemas.openxmlformats.org/officeDocument/2006/math">
                    <m:sSup>
                      <m:sSupPr>
                        <m:ctrlPr>
                          <a:rPr lang="en-US" altLang="zh-CN" sz="2400" i="1">
                            <a:solidFill>
                              <a:srgbClr val="002060"/>
                            </a:solidFill>
                            <a:latin typeface="Cambria Math" panose="02040503050406030204" pitchFamily="18" charset="0"/>
                            <a:ea typeface="Microsoft YaHei" charset="-122"/>
                            <a:cs typeface="Microsoft YaHei" charset="-122"/>
                          </a:rPr>
                        </m:ctrlPr>
                      </m:sSupPr>
                      <m:e>
                        <m:r>
                          <a:rPr lang="en-US" altLang="zh-CN" sz="2400" b="1" i="1">
                            <a:solidFill>
                              <a:srgbClr val="002060"/>
                            </a:solidFill>
                            <a:latin typeface="Cambria Math" charset="0"/>
                            <a:ea typeface="Microsoft YaHei" charset="-122"/>
                            <a:cs typeface="Microsoft YaHei" charset="-122"/>
                          </a:rPr>
                          <m:t>𝜹</m:t>
                        </m:r>
                      </m:e>
                      <m:sup>
                        <m:r>
                          <a:rPr lang="en-US" altLang="zh-CN" sz="2400" i="1">
                            <a:solidFill>
                              <a:srgbClr val="002060"/>
                            </a:solidFill>
                            <a:latin typeface="Cambria Math" charset="0"/>
                            <a:ea typeface="Microsoft YaHei" charset="-122"/>
                            <a:cs typeface="Microsoft YaHei" charset="-122"/>
                          </a:rPr>
                          <m:t>(</m:t>
                        </m:r>
                        <m:r>
                          <a:rPr lang="en-US" altLang="zh-CN" sz="2400" i="1">
                            <a:solidFill>
                              <a:srgbClr val="002060"/>
                            </a:solidFill>
                            <a:latin typeface="Cambria Math" charset="0"/>
                            <a:ea typeface="Microsoft YaHei" charset="-122"/>
                            <a:cs typeface="Microsoft YaHei" charset="-122"/>
                          </a:rPr>
                          <m:t>𝑙</m:t>
                        </m:r>
                        <m:r>
                          <a:rPr lang="en-US" altLang="zh-CN" sz="2400" i="1">
                            <a:solidFill>
                              <a:srgbClr val="002060"/>
                            </a:solidFill>
                            <a:latin typeface="Cambria Math" charset="0"/>
                            <a:ea typeface="Microsoft YaHei" charset="-122"/>
                            <a:cs typeface="Microsoft YaHei" charset="-122"/>
                          </a:rPr>
                          <m:t>)</m:t>
                        </m:r>
                      </m:sup>
                    </m:sSup>
                  </m:oMath>
                </a14:m>
                <a:r>
                  <a:rPr lang="zh-CN" altLang="en-US" sz="2400" dirty="0">
                    <a:solidFill>
                      <a:srgbClr val="002060"/>
                    </a:solidFill>
                    <a:latin typeface="Microsoft YaHei" charset="-122"/>
                    <a:ea typeface="Microsoft YaHei" charset="-122"/>
                    <a:cs typeface="Microsoft YaHei" charset="-122"/>
                  </a:rPr>
                  <a:t>和</a:t>
                </a:r>
                <a:r>
                  <a:rPr lang="en-US" altLang="zh-CN" sz="2400" dirty="0">
                    <a:solidFill>
                      <a:srgbClr val="002060"/>
                    </a:solidFill>
                    <a:latin typeface="Microsoft YaHei" charset="-122"/>
                    <a:ea typeface="Microsoft YaHei" charset="-122"/>
                    <a:cs typeface="Microsoft YaHei" charset="-122"/>
                  </a:rPr>
                  <a:t> </a:t>
                </a:r>
                <a14:m>
                  <m:oMath xmlns:m="http://schemas.openxmlformats.org/officeDocument/2006/math">
                    <m:sSup>
                      <m:sSupPr>
                        <m:ctrlPr>
                          <a:rPr lang="en-US" altLang="zh-CN" sz="2400" i="1">
                            <a:solidFill>
                              <a:srgbClr val="002060"/>
                            </a:solidFill>
                            <a:latin typeface="Cambria Math" panose="02040503050406030204" pitchFamily="18" charset="0"/>
                            <a:ea typeface="Microsoft YaHei" charset="-122"/>
                            <a:cs typeface="Microsoft YaHei" charset="-122"/>
                          </a:rPr>
                        </m:ctrlPr>
                      </m:sSupPr>
                      <m:e>
                        <m:r>
                          <a:rPr lang="en-US" altLang="zh-CN" sz="2400" b="1" i="1">
                            <a:solidFill>
                              <a:srgbClr val="002060"/>
                            </a:solidFill>
                            <a:latin typeface="Cambria Math" charset="0"/>
                            <a:ea typeface="Microsoft YaHei" charset="-122"/>
                            <a:cs typeface="Microsoft YaHei" charset="-122"/>
                          </a:rPr>
                          <m:t>𝜹</m:t>
                        </m:r>
                      </m:e>
                      <m:sup>
                        <m:r>
                          <a:rPr lang="en-US" altLang="zh-CN" sz="2400" i="1">
                            <a:solidFill>
                              <a:srgbClr val="002060"/>
                            </a:solidFill>
                            <a:latin typeface="Cambria Math" charset="0"/>
                            <a:ea typeface="Microsoft YaHei" charset="-122"/>
                            <a:cs typeface="Microsoft YaHei" charset="-122"/>
                          </a:rPr>
                          <m:t>(</m:t>
                        </m:r>
                        <m:r>
                          <a:rPr lang="en-US" altLang="zh-CN" sz="2400" i="1">
                            <a:solidFill>
                              <a:srgbClr val="002060"/>
                            </a:solidFill>
                            <a:latin typeface="Cambria Math" charset="0"/>
                            <a:ea typeface="Microsoft YaHei" charset="-122"/>
                            <a:cs typeface="Microsoft YaHei" charset="-122"/>
                          </a:rPr>
                          <m:t>𝑙</m:t>
                        </m:r>
                        <m:r>
                          <a:rPr lang="en-US" altLang="zh-CN" sz="2400" i="1">
                            <a:solidFill>
                              <a:srgbClr val="002060"/>
                            </a:solidFill>
                            <a:latin typeface="Cambria Math" charset="0"/>
                            <a:ea typeface="Microsoft YaHei" charset="-122"/>
                            <a:cs typeface="Microsoft YaHei" charset="-122"/>
                          </a:rPr>
                          <m:t>+1)</m:t>
                        </m:r>
                      </m:sup>
                    </m:sSup>
                  </m:oMath>
                </a14:m>
                <a:r>
                  <a:rPr lang="zh-CN" altLang="en-US" sz="2400" dirty="0">
                    <a:solidFill>
                      <a:srgbClr val="002060"/>
                    </a:solidFill>
                    <a:latin typeface="Microsoft YaHei" charset="-122"/>
                    <a:ea typeface="Microsoft YaHei" charset="-122"/>
                    <a:cs typeface="Microsoft YaHei" charset="-122"/>
                  </a:rPr>
                  <a:t>之间的关系</a:t>
                </a:r>
                <a:endParaRPr lang="en-US" altLang="zh-CN" sz="2400" dirty="0">
                  <a:solidFill>
                    <a:srgbClr val="002060"/>
                  </a:solidFill>
                  <a:latin typeface="Microsoft YaHei" charset="-122"/>
                  <a:ea typeface="Microsoft YaHei" charset="-122"/>
                  <a:cs typeface="Microsoft YaHei" charset="-122"/>
                </a:endParaRPr>
              </a:p>
              <a:p>
                <a14:m>
                  <m:oMath xmlns:m="http://schemas.openxmlformats.org/officeDocument/2006/math">
                    <m:sSup>
                      <m:sSupPr>
                        <m:ctrlPr>
                          <a:rPr kumimoji="1" lang="en-US" altLang="zh-CN" sz="2400" i="1" smtClean="0">
                            <a:solidFill>
                              <a:srgbClr val="C00000"/>
                            </a:solidFill>
                            <a:latin typeface="Cambria Math" panose="02040503050406030204" pitchFamily="18" charset="0"/>
                            <a:ea typeface="Microsoft YaHei" charset="-122"/>
                            <a:cs typeface="Microsoft YaHei" charset="-122"/>
                          </a:rPr>
                        </m:ctrlPr>
                      </m:sSupPr>
                      <m:e>
                        <m:r>
                          <a:rPr kumimoji="1" lang="en-US" altLang="zh-CN" sz="2400" b="1" i="1">
                            <a:solidFill>
                              <a:srgbClr val="C00000"/>
                            </a:solidFill>
                            <a:latin typeface="Cambria Math" charset="0"/>
                            <a:ea typeface="Microsoft YaHei" charset="-122"/>
                            <a:cs typeface="Microsoft YaHei" charset="-122"/>
                          </a:rPr>
                          <m:t>𝜹</m:t>
                        </m:r>
                      </m:e>
                      <m:sup>
                        <m:r>
                          <a:rPr kumimoji="1" lang="en-US" altLang="zh-CN" sz="2400" i="1">
                            <a:solidFill>
                              <a:srgbClr val="C00000"/>
                            </a:solidFill>
                            <a:latin typeface="Cambria Math" charset="0"/>
                            <a:ea typeface="Microsoft YaHei" charset="-122"/>
                            <a:cs typeface="Microsoft YaHei" charset="-122"/>
                          </a:rPr>
                          <m:t>𝑙</m:t>
                        </m:r>
                      </m:sup>
                    </m:sSup>
                    <m:r>
                      <a:rPr kumimoji="1" lang="en-US" altLang="zh-CN" sz="2400" i="1">
                        <a:solidFill>
                          <a:srgbClr val="C00000"/>
                        </a:solidFill>
                        <a:latin typeface="Cambria Math" charset="0"/>
                        <a:ea typeface="Microsoft YaHei" charset="-122"/>
                        <a:cs typeface="Microsoft YaHei" charset="-122"/>
                      </a:rPr>
                      <m:t>=</m:t>
                    </m:r>
                    <m:sSup>
                      <m:sSupPr>
                        <m:ctrlPr>
                          <a:rPr kumimoji="1" lang="en-US" altLang="zh-CN" sz="2400" i="1">
                            <a:solidFill>
                              <a:srgbClr val="C00000"/>
                            </a:solidFill>
                            <a:latin typeface="Cambria Math" panose="02040503050406030204" pitchFamily="18" charset="0"/>
                            <a:ea typeface="Microsoft YaHei" charset="-122"/>
                            <a:cs typeface="Microsoft YaHei" charset="-122"/>
                          </a:rPr>
                        </m:ctrlPr>
                      </m:sSupPr>
                      <m:e>
                        <m:r>
                          <a:rPr kumimoji="1" lang="en-US" altLang="zh-CN" sz="2400" i="1">
                            <a:solidFill>
                              <a:srgbClr val="C00000"/>
                            </a:solidFill>
                            <a:latin typeface="Cambria Math" charset="0"/>
                            <a:ea typeface="Microsoft YaHei" charset="-122"/>
                            <a:cs typeface="Microsoft YaHei" charset="-122"/>
                          </a:rPr>
                          <m:t>𝜎</m:t>
                        </m:r>
                      </m:e>
                      <m:sup>
                        <m:r>
                          <a:rPr kumimoji="1" lang="en-US" altLang="zh-CN" sz="2400" i="1">
                            <a:solidFill>
                              <a:srgbClr val="C00000"/>
                            </a:solidFill>
                            <a:latin typeface="Cambria Math" charset="0"/>
                            <a:ea typeface="Microsoft YaHei" charset="-122"/>
                            <a:cs typeface="Microsoft YaHei" charset="-122"/>
                          </a:rPr>
                          <m:t>′</m:t>
                        </m:r>
                      </m:sup>
                    </m:sSup>
                    <m:sSup>
                      <m:sSupPr>
                        <m:ctrlPr>
                          <a:rPr kumimoji="1" lang="en-US" altLang="zh-CN" sz="2400" i="1">
                            <a:solidFill>
                              <a:srgbClr val="C00000"/>
                            </a:solidFill>
                            <a:latin typeface="Cambria Math" panose="02040503050406030204" pitchFamily="18" charset="0"/>
                            <a:ea typeface="Microsoft YaHei" charset="-122"/>
                            <a:cs typeface="Microsoft YaHei" charset="-122"/>
                          </a:rPr>
                        </m:ctrlPr>
                      </m:sSupPr>
                      <m:e>
                        <m:r>
                          <a:rPr kumimoji="1" lang="en-US" altLang="zh-CN" sz="2400" b="1" i="1">
                            <a:solidFill>
                              <a:srgbClr val="C00000"/>
                            </a:solidFill>
                            <a:latin typeface="Cambria Math" charset="0"/>
                            <a:ea typeface="Microsoft YaHei" charset="-122"/>
                            <a:cs typeface="Microsoft YaHei" charset="-122"/>
                          </a:rPr>
                          <m:t>(</m:t>
                        </m:r>
                        <m:r>
                          <a:rPr kumimoji="1" lang="en-US" altLang="zh-CN" sz="2400" b="1" i="1">
                            <a:solidFill>
                              <a:srgbClr val="C00000"/>
                            </a:solidFill>
                            <a:latin typeface="Cambria Math" charset="0"/>
                            <a:ea typeface="Microsoft YaHei" charset="-122"/>
                            <a:cs typeface="Microsoft YaHei" charset="-122"/>
                          </a:rPr>
                          <m:t>𝒛</m:t>
                        </m:r>
                      </m:e>
                      <m:sup>
                        <m:r>
                          <a:rPr kumimoji="1" lang="en-US" altLang="zh-CN" sz="2400" i="1">
                            <a:solidFill>
                              <a:srgbClr val="C00000"/>
                            </a:solidFill>
                            <a:latin typeface="Cambria Math" charset="0"/>
                            <a:ea typeface="Microsoft YaHei" charset="-122"/>
                            <a:cs typeface="Microsoft YaHei" charset="-122"/>
                          </a:rPr>
                          <m:t>𝑙</m:t>
                        </m:r>
                      </m:sup>
                    </m:sSup>
                    <m:r>
                      <a:rPr kumimoji="1" lang="en-US" altLang="zh-CN" sz="2400" i="1">
                        <a:solidFill>
                          <a:srgbClr val="C00000"/>
                        </a:solidFill>
                        <a:latin typeface="Cambria Math" charset="0"/>
                        <a:ea typeface="Microsoft YaHei" charset="-122"/>
                        <a:cs typeface="Microsoft YaHei" charset="-122"/>
                      </a:rPr>
                      <m:t>)</m:t>
                    </m:r>
                    <m:r>
                      <a:rPr kumimoji="1" lang="en-US" altLang="zh-CN" sz="2400" i="1">
                        <a:latin typeface="Cambria Math" charset="0"/>
                        <a:ea typeface="Cambria Math" charset="0"/>
                        <a:cs typeface="Cambria Math" charset="0"/>
                      </a:rPr>
                      <m:t>⨀</m:t>
                    </m:r>
                    <m:sSup>
                      <m:sSupPr>
                        <m:ctrlPr>
                          <a:rPr kumimoji="1" lang="en-US" altLang="zh-CN" sz="2400" i="1">
                            <a:solidFill>
                              <a:srgbClr val="C00000"/>
                            </a:solidFill>
                            <a:latin typeface="Cambria Math" panose="02040503050406030204" pitchFamily="18" charset="0"/>
                            <a:ea typeface="Microsoft YaHei" charset="-122"/>
                            <a:cs typeface="Microsoft YaHei" charset="-122"/>
                          </a:rPr>
                        </m:ctrlPr>
                      </m:sSupPr>
                      <m:e>
                        <m:sSup>
                          <m:sSupPr>
                            <m:ctrlPr>
                              <a:rPr kumimoji="1" lang="en-US" altLang="zh-CN" sz="2400" i="1">
                                <a:solidFill>
                                  <a:srgbClr val="C00000"/>
                                </a:solidFill>
                                <a:latin typeface="Cambria Math" panose="02040503050406030204" pitchFamily="18" charset="0"/>
                                <a:ea typeface="Microsoft YaHei" charset="-122"/>
                                <a:cs typeface="Microsoft YaHei" charset="-122"/>
                              </a:rPr>
                            </m:ctrlPr>
                          </m:sSupPr>
                          <m:e>
                            <m:r>
                              <a:rPr kumimoji="1" lang="en-US" altLang="zh-CN" sz="2400" b="1" i="1">
                                <a:solidFill>
                                  <a:srgbClr val="C00000"/>
                                </a:solidFill>
                                <a:latin typeface="Cambria Math" charset="0"/>
                                <a:ea typeface="Microsoft YaHei" charset="-122"/>
                                <a:cs typeface="Microsoft YaHei" charset="-122"/>
                              </a:rPr>
                              <m:t>𝑾</m:t>
                            </m:r>
                          </m:e>
                          <m:sup>
                            <m:r>
                              <a:rPr kumimoji="1" lang="en-US" altLang="zh-CN" sz="2400" i="1">
                                <a:solidFill>
                                  <a:srgbClr val="C00000"/>
                                </a:solidFill>
                                <a:latin typeface="Cambria Math" charset="0"/>
                                <a:ea typeface="Microsoft YaHei" charset="-122"/>
                                <a:cs typeface="Microsoft YaHei" charset="-122"/>
                              </a:rPr>
                              <m:t>(</m:t>
                            </m:r>
                            <m:r>
                              <a:rPr kumimoji="1" lang="en-US" altLang="zh-CN" sz="2400" i="1">
                                <a:solidFill>
                                  <a:srgbClr val="C00000"/>
                                </a:solidFill>
                                <a:latin typeface="Cambria Math" charset="0"/>
                                <a:ea typeface="Microsoft YaHei" charset="-122"/>
                                <a:cs typeface="Microsoft YaHei" charset="-122"/>
                              </a:rPr>
                              <m:t>𝑙</m:t>
                            </m:r>
                            <m:r>
                              <a:rPr kumimoji="1" lang="en-US" altLang="zh-CN" sz="2400" i="1">
                                <a:solidFill>
                                  <a:srgbClr val="C00000"/>
                                </a:solidFill>
                                <a:latin typeface="Cambria Math" charset="0"/>
                                <a:ea typeface="Microsoft YaHei" charset="-122"/>
                                <a:cs typeface="Microsoft YaHei" charset="-122"/>
                              </a:rPr>
                              <m:t>+1)</m:t>
                            </m:r>
                          </m:sup>
                        </m:sSup>
                      </m:e>
                      <m:sup>
                        <m:r>
                          <a:rPr kumimoji="1" lang="en-US" altLang="zh-CN" sz="2400" i="1">
                            <a:solidFill>
                              <a:srgbClr val="C00000"/>
                            </a:solidFill>
                            <a:latin typeface="Cambria Math" charset="0"/>
                            <a:ea typeface="Microsoft YaHei" charset="-122"/>
                            <a:cs typeface="Microsoft YaHei" charset="-122"/>
                          </a:rPr>
                          <m:t>𝑇</m:t>
                        </m:r>
                      </m:sup>
                    </m:sSup>
                    <m:sSup>
                      <m:sSupPr>
                        <m:ctrlPr>
                          <a:rPr kumimoji="1" lang="en-US" altLang="zh-CN" sz="2400" i="1">
                            <a:solidFill>
                              <a:srgbClr val="C00000"/>
                            </a:solidFill>
                            <a:latin typeface="Cambria Math" panose="02040503050406030204" pitchFamily="18" charset="0"/>
                            <a:ea typeface="Microsoft YaHei" charset="-122"/>
                            <a:cs typeface="Microsoft YaHei" charset="-122"/>
                          </a:rPr>
                        </m:ctrlPr>
                      </m:sSupPr>
                      <m:e>
                        <m:r>
                          <a:rPr kumimoji="1" lang="en-US" altLang="zh-CN" sz="2400" b="1" i="1">
                            <a:solidFill>
                              <a:srgbClr val="C00000"/>
                            </a:solidFill>
                            <a:latin typeface="Cambria Math" charset="0"/>
                            <a:ea typeface="Microsoft YaHei" charset="-122"/>
                            <a:cs typeface="Microsoft YaHei" charset="-122"/>
                          </a:rPr>
                          <m:t>𝜹</m:t>
                        </m:r>
                      </m:e>
                      <m:sup>
                        <m:r>
                          <a:rPr kumimoji="1" lang="en-US" altLang="zh-CN" sz="2400" b="1" i="1">
                            <a:solidFill>
                              <a:srgbClr val="C00000"/>
                            </a:solidFill>
                            <a:latin typeface="Cambria Math" charset="0"/>
                            <a:ea typeface="Microsoft YaHei" charset="-122"/>
                            <a:cs typeface="Microsoft YaHei" charset="-122"/>
                          </a:rPr>
                          <m:t>(</m:t>
                        </m:r>
                        <m:r>
                          <a:rPr kumimoji="1" lang="en-US" altLang="zh-CN" sz="2400" i="1">
                            <a:solidFill>
                              <a:srgbClr val="C00000"/>
                            </a:solidFill>
                            <a:latin typeface="Cambria Math" charset="0"/>
                            <a:ea typeface="Microsoft YaHei" charset="-122"/>
                            <a:cs typeface="Microsoft YaHei" charset="-122"/>
                          </a:rPr>
                          <m:t>𝑙</m:t>
                        </m:r>
                        <m:r>
                          <a:rPr kumimoji="1" lang="en-US" altLang="zh-CN" sz="2400" i="1">
                            <a:solidFill>
                              <a:srgbClr val="C00000"/>
                            </a:solidFill>
                            <a:latin typeface="Cambria Math" charset="0"/>
                            <a:ea typeface="Microsoft YaHei" charset="-122"/>
                            <a:cs typeface="Microsoft YaHei" charset="-122"/>
                          </a:rPr>
                          <m:t>+1)</m:t>
                        </m:r>
                      </m:sup>
                    </m:sSup>
                  </m:oMath>
                </a14:m>
                <a:r>
                  <a:rPr lang="en-US" altLang="zh-CN" sz="2400" dirty="0">
                    <a:solidFill>
                      <a:srgbClr val="002060"/>
                    </a:solidFill>
                    <a:latin typeface="Microsoft YaHei" charset="-122"/>
                    <a:ea typeface="Microsoft YaHei" charset="-122"/>
                    <a:cs typeface="Microsoft YaHei" charset="-122"/>
                  </a:rPr>
                  <a:t> </a:t>
                </a:r>
              </a:p>
            </p:txBody>
          </p:sp>
        </mc:Choice>
        <mc:Fallback xmlns="">
          <p:sp>
            <p:nvSpPr>
              <p:cNvPr id="128" name="矩形 127"/>
              <p:cNvSpPr>
                <a:spLocks noRot="1" noChangeAspect="1" noMove="1" noResize="1" noEditPoints="1" noAdjustHandles="1" noChangeArrowheads="1" noChangeShapeType="1" noTextEdit="1"/>
              </p:cNvSpPr>
              <p:nvPr/>
            </p:nvSpPr>
            <p:spPr>
              <a:xfrm>
                <a:off x="7965809" y="767046"/>
                <a:ext cx="6096000" cy="1743426"/>
              </a:xfrm>
              <a:prstGeom prst="rect">
                <a:avLst/>
              </a:prstGeom>
              <a:blipFill>
                <a:blip r:embed="rId75"/>
                <a:stretch>
                  <a:fillRect l="-1663" t="-2174"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p:cNvSpPr txBox="1"/>
              <p:nvPr/>
            </p:nvSpPr>
            <p:spPr>
              <a:xfrm>
                <a:off x="3471333" y="5697474"/>
                <a:ext cx="2505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𝑛</m:t>
                      </m:r>
                    </m:oMath>
                  </m:oMathPara>
                </a14:m>
                <a:endParaRPr kumimoji="1" lang="zh-CN" altLang="en-US"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3471333" y="5697474"/>
                <a:ext cx="250517" cy="369332"/>
              </a:xfrm>
              <a:prstGeom prst="rect">
                <a:avLst/>
              </a:prstGeom>
              <a:blipFill rotWithShape="0">
                <a:blip r:embed="rId76"/>
                <a:stretch>
                  <a:fillRect l="-14286"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字方塊 69"/>
              <p:cNvSpPr txBox="1"/>
              <p:nvPr/>
            </p:nvSpPr>
            <p:spPr>
              <a:xfrm>
                <a:off x="2764242" y="2423670"/>
                <a:ext cx="1690990"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30" name="文字方塊 69"/>
              <p:cNvSpPr txBox="1">
                <a:spLocks noRot="1" noChangeAspect="1" noMove="1" noResize="1" noEditPoints="1" noAdjustHandles="1" noChangeArrowheads="1" noChangeShapeType="1" noTextEdit="1"/>
              </p:cNvSpPr>
              <p:nvPr/>
            </p:nvSpPr>
            <p:spPr>
              <a:xfrm>
                <a:off x="2764242" y="2423670"/>
                <a:ext cx="1690990" cy="461665"/>
              </a:xfrm>
              <a:prstGeom prst="rect">
                <a:avLst/>
              </a:prstGeom>
              <a:blipFill rotWithShape="0">
                <a:blip r:embed="rId77"/>
                <a:stretch>
                  <a:fillRect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字方塊 78"/>
              <p:cNvSpPr txBox="1"/>
              <p:nvPr/>
            </p:nvSpPr>
            <p:spPr>
              <a:xfrm>
                <a:off x="1029262" y="2461440"/>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𝑙</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31" name="文字方塊 78"/>
              <p:cNvSpPr txBox="1">
                <a:spLocks noRot="1" noChangeAspect="1" noMove="1" noResize="1" noEditPoints="1" noAdjustHandles="1" noChangeArrowheads="1" noChangeShapeType="1" noTextEdit="1"/>
              </p:cNvSpPr>
              <p:nvPr/>
            </p:nvSpPr>
            <p:spPr>
              <a:xfrm>
                <a:off x="1029262" y="2461440"/>
                <a:ext cx="1526378" cy="461665"/>
              </a:xfrm>
              <a:prstGeom prst="rect">
                <a:avLst/>
              </a:prstGeom>
              <a:blipFill rotWithShape="0">
                <a:blip r:embed="rId78"/>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字方塊 69"/>
              <p:cNvSpPr txBox="1"/>
              <p:nvPr/>
            </p:nvSpPr>
            <p:spPr>
              <a:xfrm>
                <a:off x="6428244" y="2386157"/>
                <a:ext cx="1690990"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32" name="文字方塊 69"/>
              <p:cNvSpPr txBox="1">
                <a:spLocks noRot="1" noChangeAspect="1" noMove="1" noResize="1" noEditPoints="1" noAdjustHandles="1" noChangeArrowheads="1" noChangeShapeType="1" noTextEdit="1"/>
              </p:cNvSpPr>
              <p:nvPr/>
            </p:nvSpPr>
            <p:spPr>
              <a:xfrm>
                <a:off x="6428244" y="2386157"/>
                <a:ext cx="1690990" cy="461665"/>
              </a:xfrm>
              <a:prstGeom prst="rect">
                <a:avLst/>
              </a:prstGeom>
              <a:blipFill rotWithShape="0">
                <a:blip r:embed="rId79"/>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字方塊 78"/>
              <p:cNvSpPr txBox="1"/>
              <p:nvPr/>
            </p:nvSpPr>
            <p:spPr>
              <a:xfrm>
                <a:off x="4780046" y="2423670"/>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133" name="文字方塊 78"/>
              <p:cNvSpPr txBox="1">
                <a:spLocks noRot="1" noChangeAspect="1" noMove="1" noResize="1" noEditPoints="1" noAdjustHandles="1" noChangeArrowheads="1" noChangeShapeType="1" noTextEdit="1"/>
              </p:cNvSpPr>
              <p:nvPr/>
            </p:nvSpPr>
            <p:spPr>
              <a:xfrm>
                <a:off x="4780046" y="2423670"/>
                <a:ext cx="1526378" cy="461665"/>
              </a:xfrm>
              <a:prstGeom prst="rect">
                <a:avLst/>
              </a:prstGeom>
              <a:blipFill rotWithShape="0">
                <a:blip r:embed="rId80"/>
                <a:stretch>
                  <a:fillRect l="-5179" t="-10667" r="-1992"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7023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8" name="文字方塊 64"/>
              <p:cNvSpPr txBox="1"/>
              <p:nvPr/>
            </p:nvSpPr>
            <p:spPr>
              <a:xfrm>
                <a:off x="5868798" y="772935"/>
                <a:ext cx="3005118" cy="1219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ea typeface="Cambria Math" charset="0"/>
                              <a:cs typeface="Cambria Math" charset="0"/>
                            </a:rPr>
                          </m:ctrlPr>
                        </m:fPr>
                        <m:num>
                          <m:r>
                            <a:rPr lang="zh-TW" altLang="en-US"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𝐽</m:t>
                          </m:r>
                        </m:num>
                        <m:den>
                          <m:r>
                            <a:rPr lang="zh-TW" altLang="en-US" sz="2800" i="1">
                              <a:latin typeface="Cambria Math" charset="0"/>
                              <a:ea typeface="Cambria Math" charset="0"/>
                              <a:cs typeface="Cambria Math" charset="0"/>
                            </a:rPr>
                            <m:t>𝜕</m:t>
                          </m:r>
                          <m:sSubSup>
                            <m:sSubSupPr>
                              <m:ctrlPr>
                                <a:rPr lang="en-US" altLang="zh-CN" sz="2800" i="1">
                                  <a:latin typeface="Cambria Math" panose="02040503050406030204" pitchFamily="18" charset="0"/>
                                  <a:ea typeface="Cambria Math" charset="0"/>
                                  <a:cs typeface="Cambria Math" charset="0"/>
                                </a:rPr>
                              </m:ctrlPr>
                            </m:sSubSupPr>
                            <m:e>
                              <m:r>
                                <a:rPr lang="en-US" altLang="zh-CN" sz="2800" i="1">
                                  <a:latin typeface="Cambria Math" charset="0"/>
                                  <a:ea typeface="Cambria Math" charset="0"/>
                                  <a:cs typeface="Cambria Math" charset="0"/>
                                </a:rPr>
                                <m:t>𝑤</m:t>
                              </m:r>
                            </m:e>
                            <m:sub>
                              <m:r>
                                <a:rPr lang="en-US" altLang="zh-CN" sz="2800" i="1">
                                  <a:latin typeface="Cambria Math" charset="0"/>
                                  <a:ea typeface="Cambria Math" charset="0"/>
                                  <a:cs typeface="Cambria Math" charset="0"/>
                                </a:rPr>
                                <m:t>𝑖𝑗</m:t>
                              </m:r>
                            </m:sub>
                            <m:sup>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𝑙</m:t>
                              </m:r>
                              <m:r>
                                <a:rPr lang="en-US" altLang="zh-CN" sz="2800" i="1">
                                  <a:latin typeface="Cambria Math" charset="0"/>
                                  <a:ea typeface="Cambria Math" charset="0"/>
                                  <a:cs typeface="Cambria Math" charset="0"/>
                                </a:rPr>
                                <m:t>)</m:t>
                              </m:r>
                            </m:sup>
                          </m:sSubSup>
                        </m:den>
                      </m:f>
                      <m:r>
                        <a:rPr lang="en-US" altLang="zh-TW" sz="2800" i="1">
                          <a:latin typeface="Cambria Math" charset="0"/>
                          <a:ea typeface="Cambria Math" charset="0"/>
                          <a:cs typeface="Cambria Math" charset="0"/>
                        </a:rPr>
                        <m:t>=</m:t>
                      </m:r>
                      <m:f>
                        <m:fPr>
                          <m:ctrlPr>
                            <a:rPr lang="en-US" altLang="zh-TW" sz="2800" i="1">
                              <a:latin typeface="Cambria Math" panose="02040503050406030204" pitchFamily="18" charset="0"/>
                              <a:ea typeface="Cambria Math" charset="0"/>
                              <a:cs typeface="Cambria Math" charset="0"/>
                            </a:rPr>
                          </m:ctrlPr>
                        </m:fPr>
                        <m:num>
                          <m:r>
                            <a:rPr lang="zh-TW" altLang="en-US" sz="2800" i="1">
                              <a:latin typeface="Cambria Math" charset="0"/>
                              <a:ea typeface="Cambria Math" charset="0"/>
                              <a:cs typeface="Cambria Math" charset="0"/>
                            </a:rPr>
                            <m:t>𝜕</m:t>
                          </m:r>
                          <m:sSubSup>
                            <m:sSubSupPr>
                              <m:ctrlPr>
                                <a:rPr lang="en-US" altLang="zh-CN" sz="2800" i="1" dirty="0">
                                  <a:latin typeface="Cambria Math" panose="02040503050406030204" pitchFamily="18" charset="0"/>
                                  <a:ea typeface="Cambria Math" charset="0"/>
                                  <a:cs typeface="Cambria Math" charset="0"/>
                                </a:rPr>
                              </m:ctrlPr>
                            </m:sSubSupPr>
                            <m:e>
                              <m:r>
                                <a:rPr lang="en-US" altLang="zh-CN" sz="2800" i="1" dirty="0">
                                  <a:latin typeface="Cambria Math" charset="0"/>
                                  <a:ea typeface="Cambria Math" charset="0"/>
                                  <a:cs typeface="Cambria Math" charset="0"/>
                                </a:rPr>
                                <m:t>𝑧</m:t>
                              </m:r>
                            </m:e>
                            <m:sub>
                              <m:r>
                                <a:rPr lang="en-US" altLang="zh-CN" sz="2800" i="1" dirty="0">
                                  <a:latin typeface="Cambria Math" charset="0"/>
                                  <a:ea typeface="Cambria Math" charset="0"/>
                                  <a:cs typeface="Cambria Math" charset="0"/>
                                </a:rPr>
                                <m:t>𝑖</m:t>
                              </m:r>
                            </m:sub>
                            <m:sup>
                              <m:r>
                                <a:rPr lang="en-US" altLang="zh-CN" sz="2800" i="1" dirty="0">
                                  <a:latin typeface="Cambria Math" charset="0"/>
                                  <a:ea typeface="Cambria Math" charset="0"/>
                                  <a:cs typeface="Cambria Math" charset="0"/>
                                </a:rPr>
                                <m:t>(</m:t>
                              </m:r>
                              <m:r>
                                <a:rPr lang="en-US" altLang="zh-CN" sz="2800" i="1" dirty="0">
                                  <a:latin typeface="Cambria Math" charset="0"/>
                                  <a:ea typeface="Cambria Math" charset="0"/>
                                  <a:cs typeface="Cambria Math" charset="0"/>
                                </a:rPr>
                                <m:t>𝑙</m:t>
                              </m:r>
                              <m:r>
                                <a:rPr lang="en-US" altLang="zh-CN" sz="2800" i="1" dirty="0">
                                  <a:latin typeface="Cambria Math" charset="0"/>
                                  <a:ea typeface="Cambria Math" charset="0"/>
                                  <a:cs typeface="Cambria Math" charset="0"/>
                                </a:rPr>
                                <m:t>)</m:t>
                              </m:r>
                            </m:sup>
                          </m:sSubSup>
                        </m:num>
                        <m:den>
                          <m:r>
                            <a:rPr lang="zh-TW" altLang="en-US" sz="2800" i="1">
                              <a:latin typeface="Cambria Math" charset="0"/>
                              <a:ea typeface="Cambria Math" charset="0"/>
                              <a:cs typeface="Cambria Math" charset="0"/>
                            </a:rPr>
                            <m:t>𝜕</m:t>
                          </m:r>
                          <m:sSubSup>
                            <m:sSubSupPr>
                              <m:ctrlPr>
                                <a:rPr lang="en-US" altLang="zh-CN" sz="2800" i="1">
                                  <a:latin typeface="Cambria Math" panose="02040503050406030204" pitchFamily="18" charset="0"/>
                                  <a:ea typeface="Cambria Math" charset="0"/>
                                  <a:cs typeface="Cambria Math" charset="0"/>
                                </a:rPr>
                              </m:ctrlPr>
                            </m:sSubSupPr>
                            <m:e>
                              <m:r>
                                <a:rPr lang="en-US" altLang="zh-CN" sz="2800" i="1">
                                  <a:latin typeface="Cambria Math" charset="0"/>
                                  <a:ea typeface="Cambria Math" charset="0"/>
                                  <a:cs typeface="Cambria Math" charset="0"/>
                                </a:rPr>
                                <m:t>𝑤</m:t>
                              </m:r>
                            </m:e>
                            <m:sub>
                              <m:r>
                                <a:rPr lang="en-US" altLang="zh-CN" sz="2800" i="1">
                                  <a:latin typeface="Cambria Math" charset="0"/>
                                  <a:ea typeface="Cambria Math" charset="0"/>
                                  <a:cs typeface="Cambria Math" charset="0"/>
                                </a:rPr>
                                <m:t>𝑖</m:t>
                              </m:r>
                              <m:r>
                                <a:rPr lang="en-US" altLang="zh-CN" sz="2800" b="0" i="1" smtClean="0">
                                  <a:latin typeface="Cambria Math" charset="0"/>
                                  <a:ea typeface="Cambria Math" charset="0"/>
                                  <a:cs typeface="Cambria Math" charset="0"/>
                                </a:rPr>
                                <m:t>,</m:t>
                              </m:r>
                              <m:r>
                                <a:rPr lang="en-US" altLang="zh-CN" sz="2800" i="1">
                                  <a:latin typeface="Cambria Math" charset="0"/>
                                  <a:ea typeface="Cambria Math" charset="0"/>
                                  <a:cs typeface="Cambria Math" charset="0"/>
                                </a:rPr>
                                <m:t>𝑗</m:t>
                              </m:r>
                            </m:sub>
                            <m:sup>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𝑙</m:t>
                              </m:r>
                              <m:r>
                                <a:rPr lang="en-US" altLang="zh-CN" sz="2800" i="1">
                                  <a:latin typeface="Cambria Math" charset="0"/>
                                  <a:ea typeface="Cambria Math" charset="0"/>
                                  <a:cs typeface="Cambria Math" charset="0"/>
                                </a:rPr>
                                <m:t>)</m:t>
                              </m:r>
                            </m:sup>
                          </m:sSubSup>
                        </m:den>
                      </m:f>
                      <m:f>
                        <m:fPr>
                          <m:ctrlPr>
                            <a:rPr lang="en-US" altLang="zh-TW" sz="2800" i="1">
                              <a:latin typeface="Cambria Math" panose="02040503050406030204" pitchFamily="18" charset="0"/>
                              <a:ea typeface="Cambria Math" charset="0"/>
                              <a:cs typeface="Cambria Math" charset="0"/>
                            </a:rPr>
                          </m:ctrlPr>
                        </m:fPr>
                        <m:num>
                          <m:r>
                            <a:rPr lang="zh-TW" altLang="en-US" sz="2800" i="1">
                              <a:latin typeface="Cambria Math" charset="0"/>
                              <a:ea typeface="Cambria Math" charset="0"/>
                              <a:cs typeface="Cambria Math" charset="0"/>
                            </a:rPr>
                            <m:t>𝜕</m:t>
                          </m:r>
                          <m:r>
                            <a:rPr lang="en-US" altLang="zh-TW" sz="2800" b="0" i="1" smtClean="0">
                              <a:latin typeface="Cambria Math" charset="0"/>
                              <a:ea typeface="Cambria Math" charset="0"/>
                              <a:cs typeface="Cambria Math" charset="0"/>
                            </a:rPr>
                            <m:t>𝐽</m:t>
                          </m:r>
                        </m:num>
                        <m:den>
                          <m:r>
                            <a:rPr lang="zh-TW" altLang="en-US" sz="2800" i="1">
                              <a:latin typeface="Cambria Math" charset="0"/>
                              <a:ea typeface="Cambria Math" charset="0"/>
                              <a:cs typeface="Cambria Math" charset="0"/>
                            </a:rPr>
                            <m:t>𝜕</m:t>
                          </m:r>
                          <m:sSubSup>
                            <m:sSubSupPr>
                              <m:ctrlPr>
                                <a:rPr lang="en-US" altLang="zh-CN" sz="2800" i="1" dirty="0">
                                  <a:latin typeface="Cambria Math" panose="02040503050406030204" pitchFamily="18" charset="0"/>
                                  <a:ea typeface="Cambria Math" charset="0"/>
                                  <a:cs typeface="Cambria Math" charset="0"/>
                                </a:rPr>
                              </m:ctrlPr>
                            </m:sSubSupPr>
                            <m:e>
                              <m:r>
                                <a:rPr lang="en-US" altLang="zh-CN" sz="2800" i="1" dirty="0">
                                  <a:latin typeface="Cambria Math" charset="0"/>
                                  <a:ea typeface="Cambria Math" charset="0"/>
                                  <a:cs typeface="Cambria Math" charset="0"/>
                                </a:rPr>
                                <m:t>𝑧</m:t>
                              </m:r>
                            </m:e>
                            <m:sub>
                              <m:r>
                                <a:rPr lang="en-US" altLang="zh-CN" sz="2800" i="1" dirty="0">
                                  <a:latin typeface="Cambria Math" charset="0"/>
                                  <a:ea typeface="Cambria Math" charset="0"/>
                                  <a:cs typeface="Cambria Math" charset="0"/>
                                </a:rPr>
                                <m:t>𝑖</m:t>
                              </m:r>
                            </m:sub>
                            <m:sup>
                              <m:r>
                                <a:rPr lang="en-US" altLang="zh-CN" sz="2800" i="1" dirty="0">
                                  <a:latin typeface="Cambria Math" charset="0"/>
                                  <a:ea typeface="Cambria Math" charset="0"/>
                                  <a:cs typeface="Cambria Math" charset="0"/>
                                </a:rPr>
                                <m:t>(</m:t>
                              </m:r>
                              <m:r>
                                <a:rPr lang="en-US" altLang="zh-CN" sz="2800" i="1" dirty="0">
                                  <a:latin typeface="Cambria Math" charset="0"/>
                                  <a:ea typeface="Cambria Math" charset="0"/>
                                  <a:cs typeface="Cambria Math" charset="0"/>
                                </a:rPr>
                                <m:t>𝑙</m:t>
                              </m:r>
                              <m:r>
                                <a:rPr lang="en-US" altLang="zh-CN" sz="2800" i="1" dirty="0">
                                  <a:latin typeface="Cambria Math" charset="0"/>
                                  <a:ea typeface="Cambria Math" charset="0"/>
                                  <a:cs typeface="Cambria Math" charset="0"/>
                                </a:rPr>
                                <m:t>)</m:t>
                              </m:r>
                            </m:sup>
                          </m:sSubSup>
                        </m:den>
                      </m:f>
                    </m:oMath>
                  </m:oMathPara>
                </a14:m>
                <a:endParaRPr lang="zh-TW" altLang="en-US" sz="2800" dirty="0">
                  <a:latin typeface="Cambria Math" charset="0"/>
                  <a:ea typeface="Cambria Math" charset="0"/>
                  <a:cs typeface="Cambria Math" charset="0"/>
                </a:endParaRPr>
              </a:p>
            </p:txBody>
          </p:sp>
        </mc:Choice>
        <mc:Fallback xmlns="">
          <p:sp>
            <p:nvSpPr>
              <p:cNvPr id="78" name="文字方塊 64"/>
              <p:cNvSpPr txBox="1">
                <a:spLocks noRot="1" noChangeAspect="1" noMove="1" noResize="1" noEditPoints="1" noAdjustHandles="1" noChangeArrowheads="1" noChangeShapeType="1" noTextEdit="1"/>
              </p:cNvSpPr>
              <p:nvPr/>
            </p:nvSpPr>
            <p:spPr>
              <a:xfrm>
                <a:off x="5868798" y="772935"/>
                <a:ext cx="3005118" cy="1219501"/>
              </a:xfrm>
              <a:prstGeom prst="rect">
                <a:avLst/>
              </a:prstGeom>
              <a:blipFill rotWithShape="0">
                <a:blip r:embed="rId3"/>
                <a:stretch>
                  <a:fillRect/>
                </a:stretch>
              </a:blipFill>
            </p:spPr>
            <p:txBody>
              <a:bodyPr/>
              <a:lstStyle/>
              <a:p>
                <a:r>
                  <a:rPr lang="zh-CN" altLang="en-US">
                    <a:noFill/>
                  </a:rPr>
                  <a:t> </a:t>
                </a:r>
              </a:p>
            </p:txBody>
          </p:sp>
        </mc:Fallback>
      </mc:AlternateContent>
      <p:sp>
        <p:nvSpPr>
          <p:cNvPr id="93" name="矩形 92"/>
          <p:cNvSpPr/>
          <p:nvPr/>
        </p:nvSpPr>
        <p:spPr>
          <a:xfrm>
            <a:off x="8560637" y="2373834"/>
            <a:ext cx="811478" cy="714109"/>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zh-CN" altLang="en-US" dirty="0"/>
              <a:t>反向传播</a:t>
            </a:r>
            <a:endParaRPr lang="zh-TW" altLang="en-US" dirty="0"/>
          </a:p>
        </p:txBody>
      </p:sp>
      <p:cxnSp>
        <p:nvCxnSpPr>
          <p:cNvPr id="8" name="直線單箭頭接點 7"/>
          <p:cNvCxnSpPr>
            <a:endCxn id="93" idx="0"/>
          </p:cNvCxnSpPr>
          <p:nvPr/>
        </p:nvCxnSpPr>
        <p:spPr>
          <a:xfrm>
            <a:off x="8779040" y="2026278"/>
            <a:ext cx="187336" cy="34755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030398" y="808172"/>
            <a:ext cx="748642" cy="11946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p:cNvCxnSpPr/>
          <p:nvPr/>
        </p:nvCxnSpPr>
        <p:spPr>
          <a:xfrm>
            <a:off x="8983149" y="3118890"/>
            <a:ext cx="0" cy="4851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179916" y="835881"/>
            <a:ext cx="811998" cy="1180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文字方塊 78"/>
          <p:cNvSpPr txBox="1"/>
          <p:nvPr/>
        </p:nvSpPr>
        <p:spPr>
          <a:xfrm>
            <a:off x="8912401" y="1910167"/>
            <a:ext cx="2328236" cy="461665"/>
          </a:xfrm>
          <a:prstGeom prst="rect">
            <a:avLst/>
          </a:prstGeom>
          <a:noFill/>
        </p:spPr>
        <p:txBody>
          <a:bodyPr wrap="square" rtlCol="0">
            <a:spAutoFit/>
          </a:bodyPr>
          <a:lstStyle/>
          <a:p>
            <a:r>
              <a:rPr lang="zh-CN" altLang="en-US" sz="2400" dirty="0">
                <a:solidFill>
                  <a:srgbClr val="00B050"/>
                </a:solidFill>
                <a:latin typeface="Microsoft YaHei" charset="-122"/>
                <a:ea typeface="Microsoft YaHei" charset="-122"/>
                <a:cs typeface="Microsoft YaHei" charset="-122"/>
              </a:rPr>
              <a:t>误差信号</a:t>
            </a:r>
            <a:endParaRPr lang="zh-TW" altLang="en-US" sz="2400" dirty="0">
              <a:solidFill>
                <a:srgbClr val="00B05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文本框 5"/>
              <p:cNvSpPr txBox="1"/>
              <p:nvPr/>
            </p:nvSpPr>
            <p:spPr>
              <a:xfrm>
                <a:off x="8777195" y="2506330"/>
                <a:ext cx="411908" cy="465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800" i="1" smtClean="0">
                              <a:latin typeface="Cambria Math" panose="02040503050406030204" pitchFamily="18" charset="0"/>
                            </a:rPr>
                          </m:ctrlPr>
                        </m:sSubSupPr>
                        <m:e>
                          <m:r>
                            <a:rPr kumimoji="1" lang="en-US" altLang="zh-CN" sz="2800" i="1" smtClean="0">
                              <a:latin typeface="Cambria Math" charset="0"/>
                              <a:ea typeface="Cambria Math" charset="0"/>
                              <a:cs typeface="Cambria Math" charset="0"/>
                            </a:rPr>
                            <m:t>𝛿</m:t>
                          </m:r>
                        </m:e>
                        <m:sub>
                          <m:r>
                            <a:rPr kumimoji="1" lang="en-US" altLang="zh-CN" sz="2800" b="0" i="1" smtClean="0">
                              <a:latin typeface="Cambria Math" charset="0"/>
                            </a:rPr>
                            <m:t>𝑖</m:t>
                          </m:r>
                        </m:sub>
                        <m:sup>
                          <m:r>
                            <a:rPr kumimoji="1" lang="en-US" altLang="zh-CN" sz="2800" b="0" i="1" smtClean="0">
                              <a:latin typeface="Cambria Math" charset="0"/>
                            </a:rPr>
                            <m:t>𝑙</m:t>
                          </m:r>
                        </m:sup>
                      </m:sSubSup>
                    </m:oMath>
                  </m:oMathPara>
                </a14:m>
                <a:endParaRPr kumimoji="1"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8777195" y="2506330"/>
                <a:ext cx="411908" cy="465448"/>
              </a:xfrm>
              <a:prstGeom prst="rect">
                <a:avLst/>
              </a:prstGeom>
              <a:blipFill rotWithShape="0">
                <a:blip r:embed="rId4"/>
                <a:stretch>
                  <a:fillRect/>
                </a:stretch>
              </a:blipFill>
            </p:spPr>
            <p:txBody>
              <a:bodyPr/>
              <a:lstStyle/>
              <a:p>
                <a:r>
                  <a:rPr lang="zh-CN" altLang="en-US">
                    <a:noFill/>
                  </a:rPr>
                  <a:t> </a:t>
                </a:r>
              </a:p>
            </p:txBody>
          </p:sp>
        </mc:Fallback>
      </mc:AlternateContent>
      <p:grpSp>
        <p:nvGrpSpPr>
          <p:cNvPr id="26" name="组 25"/>
          <p:cNvGrpSpPr/>
          <p:nvPr/>
        </p:nvGrpSpPr>
        <p:grpSpPr>
          <a:xfrm>
            <a:off x="7514643" y="3580529"/>
            <a:ext cx="4099392" cy="3003643"/>
            <a:chOff x="7514643" y="3580529"/>
            <a:chExt cx="4099392" cy="3003643"/>
          </a:xfrm>
        </p:grpSpPr>
        <p:sp>
          <p:nvSpPr>
            <p:cNvPr id="70" name="矩形 69"/>
            <p:cNvSpPr/>
            <p:nvPr/>
          </p:nvSpPr>
          <p:spPr>
            <a:xfrm>
              <a:off x="7539023" y="3604034"/>
              <a:ext cx="4036907" cy="2980138"/>
            </a:xfrm>
            <a:prstGeom prst="rect">
              <a:avLst/>
            </a:prstGeom>
            <a:solidFill>
              <a:schemeClr val="accent6">
                <a:lumMod val="20000"/>
                <a:lumOff val="80000"/>
              </a:schemeClr>
            </a:solid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1" name="文字方塊 70"/>
            <p:cNvSpPr txBox="1"/>
            <p:nvPr/>
          </p:nvSpPr>
          <p:spPr>
            <a:xfrm>
              <a:off x="7609437" y="3580529"/>
              <a:ext cx="2556668" cy="461665"/>
            </a:xfrm>
            <a:prstGeom prst="rect">
              <a:avLst/>
            </a:prstGeom>
            <a:noFill/>
          </p:spPr>
          <p:txBody>
            <a:bodyPr wrap="square" rtlCol="0">
              <a:spAutoFit/>
            </a:bodyPr>
            <a:lstStyle/>
            <a:p>
              <a:pPr algn="ctr"/>
              <a:r>
                <a:rPr lang="zh-CN" altLang="en-US" sz="2400" u="sng" dirty="0">
                  <a:latin typeface="Microsoft YaHei" charset="-122"/>
                  <a:ea typeface="Microsoft YaHei" charset="-122"/>
                  <a:cs typeface="Microsoft YaHei" charset="-122"/>
                </a:rPr>
                <a:t>反向传播</a:t>
              </a:r>
              <a:endParaRPr lang="zh-TW" altLang="en-US" sz="2400" u="sng"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graphicFrame>
              <p:nvGraphicFramePr>
                <p:cNvPr id="75" name="Object 12"/>
                <p:cNvGraphicFramePr>
                  <a:graphicFrameLocks noChangeAspect="1"/>
                </p:cNvGraphicFramePr>
                <p:nvPr/>
              </p:nvGraphicFramePr>
              <p:xfrm>
                <a:off x="8610214" y="5198300"/>
                <a:ext cx="654050" cy="155575"/>
              </p:xfrm>
              <a:graphic>
                <a:graphicData uri="http://schemas.openxmlformats.org/presentationml/2006/ole">
                  <mc:AlternateContent>
                    <mc:Choice xmlns:v="urn:schemas-microsoft-com:vml" Requires="v">
                      <p:oleObj name="方程式" r:id="rId5" imgW="317160" imgH="75960" progId="Equation.3">
                        <p:embed/>
                      </p:oleObj>
                    </mc:Choice>
                    <mc:Fallback>
                      <p:oleObj name="方程式" r:id="rId5" imgW="317160" imgH="75960" progId="Equation.3">
                        <p:embed/>
                        <p:pic>
                          <p:nvPicPr>
                            <p:cNvPr id="0" name=""/>
                            <p:cNvPicPr>
                              <a:picLocks noChangeAspect="1" noChangeArrowheads="1"/>
                            </p:cNvPicPr>
                            <p:nvPr/>
                          </p:nvPicPr>
                          <p:blipFill>
                            <a:blip r:embed="rId6"/>
                            <a:srcRect/>
                            <a:stretch>
                              <a:fillRect/>
                            </a:stretch>
                          </p:blipFill>
                          <p:spPr bwMode="auto">
                            <a:xfrm>
                              <a:off x="8610214" y="5198300"/>
                              <a:ext cx="654050" cy="155575"/>
                            </a:xfrm>
                            <a:prstGeom prst="rect">
                              <a:avLst/>
                            </a:prstGeom>
                            <a:noFill/>
                          </p:spPr>
                        </p:pic>
                      </p:oleObj>
                    </mc:Fallback>
                  </mc:AlternateContent>
                </a:graphicData>
              </a:graphic>
            </p:graphicFrame>
          </mc:Choice>
          <mc:Fallback xmlns="">
            <p:graphicFrame>
              <p:nvGraphicFramePr>
                <p:cNvPr id="75" name="Object 12"/>
                <p:cNvGraphicFramePr>
                  <a:graphicFrameLocks noChangeAspect="1"/>
                </p:cNvGraphicFramePr>
                <p:nvPr>
                  <p:extLst>
                    <p:ext uri="{D42A27DB-BD31-4B8C-83A1-F6EECF244321}">
                      <p14:modId xmlns:p14="http://schemas.microsoft.com/office/powerpoint/2010/main" val="1319180985"/>
                    </p:ext>
                  </p:extLst>
                </p:nvPr>
              </p:nvGraphicFramePr>
              <p:xfrm>
                <a:off x="8610214" y="5198300"/>
                <a:ext cx="654050" cy="155575"/>
              </p:xfrm>
              <a:graphic>
                <a:graphicData uri="http://schemas.openxmlformats.org/presentationml/2006/ole">
                  <mc:AlternateContent>
                    <mc:Choice xmlns:v="urn:schemas-microsoft-com:vml" Requires="v">
                      <p:oleObj spid="_x0000_s102147" name="方程式" r:id="rId7" imgW="317160" imgH="75960" progId="Equation.3">
                        <p:embed/>
                      </p:oleObj>
                    </mc:Choice>
                    <mc:Fallback>
                      <p:oleObj name="方程式" r:id="rId7" imgW="317160" imgH="75960" progId="Equation.3">
                        <p:embed/>
                        <p:pic>
                          <p:nvPicPr>
                            <p:cNvPr id="0" name=""/>
                            <p:cNvPicPr>
                              <a:picLocks noChangeAspect="1" noChangeArrowheads="1"/>
                            </p:cNvPicPr>
                            <p:nvPr/>
                          </p:nvPicPr>
                          <p:blipFill>
                            <a:blip r:embed="rId8"/>
                            <a:srcRect/>
                            <a:stretch>
                              <a:fillRect/>
                            </a:stretch>
                          </p:blipFill>
                          <p:spPr bwMode="auto">
                            <a:xfrm>
                              <a:off x="8610214" y="5198300"/>
                              <a:ext cx="654050" cy="155575"/>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6" name="Object 12"/>
                <p:cNvGraphicFramePr>
                  <a:graphicFrameLocks noChangeAspect="1"/>
                </p:cNvGraphicFramePr>
                <p:nvPr/>
              </p:nvGraphicFramePr>
              <p:xfrm>
                <a:off x="8626244" y="6143819"/>
                <a:ext cx="654050" cy="155575"/>
              </p:xfrm>
              <a:graphic>
                <a:graphicData uri="http://schemas.openxmlformats.org/presentationml/2006/ole">
                  <mc:AlternateContent>
                    <mc:Choice xmlns:v="urn:schemas-microsoft-com:vml" Requires="v">
                      <p:oleObj name="方程式" r:id="rId9" imgW="317160" imgH="75960" progId="Equation.3">
                        <p:embed/>
                      </p:oleObj>
                    </mc:Choice>
                    <mc:Fallback>
                      <p:oleObj name="方程式" r:id="rId9" imgW="317160" imgH="75960" progId="Equation.3">
                        <p:embed/>
                        <p:pic>
                          <p:nvPicPr>
                            <p:cNvPr id="0" name=""/>
                            <p:cNvPicPr>
                              <a:picLocks noChangeAspect="1" noChangeArrowheads="1"/>
                            </p:cNvPicPr>
                            <p:nvPr/>
                          </p:nvPicPr>
                          <p:blipFill>
                            <a:blip r:embed="rId8"/>
                            <a:srcRect/>
                            <a:stretch>
                              <a:fillRect/>
                            </a:stretch>
                          </p:blipFill>
                          <p:spPr bwMode="auto">
                            <a:xfrm>
                              <a:off x="8626244" y="6143819"/>
                              <a:ext cx="654050" cy="155575"/>
                            </a:xfrm>
                            <a:prstGeom prst="rect">
                              <a:avLst/>
                            </a:prstGeom>
                            <a:noFill/>
                          </p:spPr>
                        </p:pic>
                      </p:oleObj>
                    </mc:Fallback>
                  </mc:AlternateContent>
                </a:graphicData>
              </a:graphic>
            </p:graphicFrame>
          </mc:Choice>
          <mc:Fallback xmlns="">
            <p:graphicFrame>
              <p:nvGraphicFramePr>
                <p:cNvPr id="76" name="Object 12"/>
                <p:cNvGraphicFramePr>
                  <a:graphicFrameLocks noChangeAspect="1"/>
                </p:cNvGraphicFramePr>
                <p:nvPr>
                  <p:extLst>
                    <p:ext uri="{D42A27DB-BD31-4B8C-83A1-F6EECF244321}">
                      <p14:modId xmlns:p14="http://schemas.microsoft.com/office/powerpoint/2010/main" val="649038414"/>
                    </p:ext>
                  </p:extLst>
                </p:nvPr>
              </p:nvGraphicFramePr>
              <p:xfrm>
                <a:off x="8626244" y="6143819"/>
                <a:ext cx="654050" cy="155575"/>
              </p:xfrm>
              <a:graphic>
                <a:graphicData uri="http://schemas.openxmlformats.org/presentationml/2006/ole">
                  <mc:AlternateContent>
                    <mc:Choice xmlns:v="urn:schemas-microsoft-com:vml" Requires="v">
                      <p:oleObj spid="_x0000_s102148" name="方程式" r:id="rId10" imgW="317160" imgH="75960" progId="Equation.3">
                        <p:embed/>
                      </p:oleObj>
                    </mc:Choice>
                    <mc:Fallback>
                      <p:oleObj name="方程式" r:id="rId10" imgW="317160" imgH="75960" progId="Equation.3">
                        <p:embed/>
                        <p:pic>
                          <p:nvPicPr>
                            <p:cNvPr id="0" name=""/>
                            <p:cNvPicPr>
                              <a:picLocks noChangeAspect="1" noChangeArrowheads="1"/>
                            </p:cNvPicPr>
                            <p:nvPr/>
                          </p:nvPicPr>
                          <p:blipFill>
                            <a:blip r:embed="rId8"/>
                            <a:srcRect/>
                            <a:stretch>
                              <a:fillRect/>
                            </a:stretch>
                          </p:blipFill>
                          <p:spPr bwMode="auto">
                            <a:xfrm>
                              <a:off x="8626244" y="6143819"/>
                              <a:ext cx="654050" cy="155575"/>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0" name="文本框 9"/>
                <p:cNvSpPr txBox="1"/>
                <p:nvPr/>
              </p:nvSpPr>
              <p:spPr>
                <a:xfrm>
                  <a:off x="7599770" y="4103185"/>
                  <a:ext cx="2245038" cy="3558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a:latin typeface="Cambria Math" panose="02040503050406030204" pitchFamily="18" charset="0"/>
                              </a:rPr>
                            </m:ctrlPr>
                          </m:sSupPr>
                          <m:e>
                            <m:r>
                              <a:rPr lang="en-US" altLang="zh-CN" sz="2000" b="1"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i="1">
                                <a:latin typeface="Cambria Math" charset="0"/>
                              </a:rPr>
                              <m:t>𝐿</m:t>
                            </m:r>
                            <m:r>
                              <a:rPr kumimoji="1" lang="en-US" altLang="zh-CN" sz="2000" i="1">
                                <a:latin typeface="Cambria Math" charset="0"/>
                              </a:rPr>
                              <m:t>)</m:t>
                            </m:r>
                          </m:sup>
                        </m:sSup>
                        <m:r>
                          <a:rPr lang="en-US" altLang="zh-CN" sz="2000" i="1" dirty="0">
                            <a:latin typeface="Cambria Math" charset="0"/>
                          </a:rPr>
                          <m:t>=</m:t>
                        </m:r>
                        <m:sSup>
                          <m:sSupPr>
                            <m:ctrlPr>
                              <a:rPr kumimoji="1" lang="en-US" altLang="zh-CN" sz="2000" i="1">
                                <a:latin typeface="Cambria Math" panose="02040503050406030204" pitchFamily="18" charset="0"/>
                              </a:rPr>
                            </m:ctrlPr>
                          </m:sSupPr>
                          <m:e>
                            <m:r>
                              <a:rPr kumimoji="1" lang="en-US" altLang="zh-CN" sz="2000" i="1">
                                <a:latin typeface="Cambria Math" charset="0"/>
                                <a:ea typeface="Cambria Math" charset="0"/>
                                <a:cs typeface="Cambria Math" charset="0"/>
                              </a:rPr>
                              <m:t>𝜎</m:t>
                            </m:r>
                          </m:e>
                          <m:sup>
                            <m:r>
                              <a:rPr kumimoji="1" lang="en-US" altLang="zh-CN" sz="2000" i="1">
                                <a:latin typeface="Cambria Math" charset="0"/>
                              </a:rPr>
                              <m:t>′</m:t>
                            </m:r>
                          </m:sup>
                        </m:sSup>
                        <m:r>
                          <a:rPr kumimoji="1" lang="en-US" altLang="zh-CN" sz="2000" i="1">
                            <a:latin typeface="Cambria Math" charset="0"/>
                          </a:rPr>
                          <m:t>(</m:t>
                        </m:r>
                        <m:sSup>
                          <m:sSupPr>
                            <m:ctrlPr>
                              <a:rPr kumimoji="1" lang="en-US" altLang="zh-CN" sz="2000" i="1">
                                <a:latin typeface="Cambria Math" panose="02040503050406030204" pitchFamily="18"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i="1">
                                <a:latin typeface="Cambria Math" charset="0"/>
                              </a:rPr>
                              <m:t>𝐿</m:t>
                            </m:r>
                            <m:r>
                              <a:rPr kumimoji="1" lang="en-US" altLang="zh-CN" sz="2000" i="1">
                                <a:latin typeface="Cambria Math" charset="0"/>
                              </a:rPr>
                              <m:t>)</m:t>
                            </m:r>
                          </m:sup>
                        </m:sSup>
                        <m:r>
                          <a:rPr kumimoji="1" lang="en-US" altLang="zh-CN" sz="2000" i="1">
                            <a:latin typeface="Cambria Math" charset="0"/>
                          </a:rPr>
                          <m:t>)</m:t>
                        </m:r>
                        <m:r>
                          <a:rPr kumimoji="1" lang="en-US" altLang="zh-CN" sz="2000" i="1">
                            <a:latin typeface="Cambria Math" charset="0"/>
                            <a:ea typeface="Cambria Math" charset="0"/>
                            <a:cs typeface="Cambria Math" charset="0"/>
                          </a:rPr>
                          <m:t>⨀</m:t>
                        </m:r>
                        <m:sSub>
                          <m:sSubPr>
                            <m:ctrlPr>
                              <a:rPr kumimoji="1" lang="en-US" altLang="zh-CN" sz="2000" i="1">
                                <a:latin typeface="Cambria Math" panose="02040503050406030204" pitchFamily="18" charset="0"/>
                              </a:rPr>
                            </m:ctrlPr>
                          </m:sSubPr>
                          <m:e>
                            <m:r>
                              <a:rPr kumimoji="1" lang="en-US" altLang="zh-CN" sz="2000" i="1">
                                <a:latin typeface="Cambria Math" charset="0"/>
                                <a:ea typeface="Cambria Math" charset="0"/>
                                <a:cs typeface="Cambria Math" charset="0"/>
                              </a:rPr>
                              <m:t>𝛻</m:t>
                            </m:r>
                          </m:e>
                          <m:sub>
                            <m:acc>
                              <m:accPr>
                                <m:chr m:val="̂"/>
                                <m:ctrlPr>
                                  <a:rPr lang="en-US" altLang="zh-CN" sz="2000" i="1" dirty="0">
                                    <a:latin typeface="Cambria Math" panose="02040503050406030204" pitchFamily="18" charset="0"/>
                                  </a:rPr>
                                </m:ctrlPr>
                              </m:accPr>
                              <m:e>
                                <m:r>
                                  <a:rPr lang="en-US" altLang="zh-CN" sz="2000" dirty="0">
                                    <a:latin typeface="Cambria Math" charset="0"/>
                                  </a:rPr>
                                  <m:t>𝐲</m:t>
                                </m:r>
                              </m:e>
                            </m:acc>
                          </m:sub>
                        </m:sSub>
                        <m:r>
                          <a:rPr kumimoji="1" lang="en-US" altLang="zh-CN" sz="2000" i="1">
                            <a:latin typeface="Cambria Math" charset="0"/>
                          </a:rPr>
                          <m:t>𝐽</m:t>
                        </m:r>
                      </m:oMath>
                    </m:oMathPara>
                  </a14:m>
                  <a:endParaRPr kumimoji="1" lang="zh-CN" alt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7599770" y="4103185"/>
                  <a:ext cx="2245038" cy="355867"/>
                </a:xfrm>
                <a:prstGeom prst="rect">
                  <a:avLst/>
                </a:prstGeom>
                <a:blipFill rotWithShape="0">
                  <a:blip r:embed="rId11"/>
                  <a:stretch>
                    <a:fillRect l="-2717" t="-3448" r="-7337" b="-24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7514643" y="4671044"/>
                  <a:ext cx="4099392" cy="4397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panose="02040503050406030204" pitchFamily="18" charset="0"/>
                              </a:rPr>
                            </m:ctrlPr>
                          </m:sSupPr>
                          <m:e>
                            <m:r>
                              <a:rPr lang="en-US" altLang="zh-CN" sz="2000" b="1" i="0"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b="0" i="1" smtClean="0">
                                <a:latin typeface="Cambria Math" charset="0"/>
                              </a:rPr>
                              <m:t>𝐿</m:t>
                            </m:r>
                            <m:r>
                              <a:rPr kumimoji="1" lang="en-US" altLang="zh-CN" sz="2000" b="0" i="1" smtClean="0">
                                <a:latin typeface="Cambria Math" charset="0"/>
                              </a:rPr>
                              <m:t>−1)</m:t>
                            </m:r>
                          </m:sup>
                        </m:sSup>
                        <m:r>
                          <a:rPr lang="en-US" altLang="zh-CN" sz="2000" b="0" i="1" dirty="0" smtClean="0">
                            <a:latin typeface="Cambria Math" charset="0"/>
                          </a:rPr>
                          <m:t>=</m:t>
                        </m:r>
                        <m:sSup>
                          <m:sSupPr>
                            <m:ctrlPr>
                              <a:rPr kumimoji="1" lang="en-US" altLang="zh-CN" sz="2000" i="1">
                                <a:latin typeface="Cambria Math" panose="02040503050406030204" pitchFamily="18"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rPr>
                              <m:t>′</m:t>
                            </m:r>
                          </m:sup>
                        </m:sSup>
                        <m:r>
                          <a:rPr kumimoji="1" lang="en-US" altLang="zh-CN" sz="2000" b="0" i="1" smtClean="0">
                            <a:latin typeface="Cambria Math" charset="0"/>
                          </a:rPr>
                          <m:t>(</m:t>
                        </m:r>
                        <m:sSup>
                          <m:sSupPr>
                            <m:ctrlPr>
                              <a:rPr kumimoji="1" lang="en-US" altLang="zh-CN" sz="2000" i="1">
                                <a:latin typeface="Cambria Math" panose="02040503050406030204" pitchFamily="18"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b="0" i="1" smtClean="0">
                                <a:latin typeface="Cambria Math" charset="0"/>
                              </a:rPr>
                              <m:t>𝐿</m:t>
                            </m:r>
                            <m:r>
                              <a:rPr kumimoji="1" lang="en-US" altLang="zh-CN" sz="2000" b="0" i="1" smtClean="0">
                                <a:latin typeface="Cambria Math" charset="0"/>
                              </a:rPr>
                              <m:t>−1)</m:t>
                            </m:r>
                          </m:sup>
                        </m:sSup>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m:t>
                        </m:r>
                        <m:d>
                          <m:dPr>
                            <m:ctrlPr>
                              <a:rPr kumimoji="1" lang="mr-IN" altLang="zh-CN" sz="2000" b="0" i="1" smtClean="0">
                                <a:latin typeface="Cambria Math" panose="02040503050406030204" pitchFamily="18" charset="0"/>
                                <a:ea typeface="Cambria Math" charset="0"/>
                                <a:cs typeface="Cambria Math" charset="0"/>
                              </a:rPr>
                            </m:ctrlPr>
                          </m:dPr>
                          <m:e>
                            <m:sSup>
                              <m:sSupPr>
                                <m:ctrlPr>
                                  <a:rPr kumimoji="1" lang="en-US" altLang="zh-CN" sz="2000" i="1">
                                    <a:latin typeface="Cambria Math" panose="02040503050406030204" pitchFamily="18" charset="0"/>
                                  </a:rPr>
                                </m:ctrlPr>
                              </m:sSupPr>
                              <m:e>
                                <m:sSup>
                                  <m:sSupPr>
                                    <m:ctrlPr>
                                      <a:rPr kumimoji="1" lang="en-US" altLang="zh-CN" sz="2000" i="1">
                                        <a:latin typeface="Cambria Math" panose="02040503050406030204" pitchFamily="18" charset="0"/>
                                      </a:rPr>
                                    </m:ctrlPr>
                                  </m:sSupPr>
                                  <m:e>
                                    <m:r>
                                      <a:rPr kumimoji="1" lang="en-US" altLang="zh-CN" sz="2000" b="1">
                                        <a:latin typeface="Cambria Math" charset="0"/>
                                      </a:rPr>
                                      <m:t>(</m:t>
                                    </m:r>
                                    <m:r>
                                      <a:rPr kumimoji="1" lang="en-US" altLang="zh-CN" sz="2000" b="1">
                                        <a:latin typeface="Cambria Math" charset="0"/>
                                      </a:rPr>
                                      <m:t>𝐖</m:t>
                                    </m:r>
                                  </m:e>
                                  <m:sup>
                                    <m:r>
                                      <a:rPr kumimoji="1" lang="en-US" altLang="zh-CN" sz="2000" i="1">
                                        <a:latin typeface="Cambria Math" charset="0"/>
                                      </a:rPr>
                                      <m:t>(</m:t>
                                    </m:r>
                                    <m:r>
                                      <a:rPr kumimoji="1" lang="en-US" altLang="zh-CN" sz="2000" i="1">
                                        <a:latin typeface="Cambria Math" charset="0"/>
                                      </a:rPr>
                                      <m:t>𝐿</m:t>
                                    </m:r>
                                    <m:r>
                                      <a:rPr kumimoji="1" lang="en-US" altLang="zh-CN" sz="2000" i="1">
                                        <a:latin typeface="Cambria Math" charset="0"/>
                                      </a:rPr>
                                      <m:t>)</m:t>
                                    </m:r>
                                  </m:sup>
                                </m:sSup>
                                <m:r>
                                  <a:rPr kumimoji="1" lang="en-US" altLang="zh-CN" sz="2000" i="1">
                                    <a:latin typeface="Cambria Math" charset="0"/>
                                  </a:rPr>
                                  <m:t>)</m:t>
                                </m:r>
                              </m:e>
                              <m:sup>
                                <m:r>
                                  <m:rPr>
                                    <m:sty m:val="p"/>
                                  </m:rPr>
                                  <a:rPr kumimoji="1" lang="en-US" altLang="zh-CN" sz="2000" i="0">
                                    <a:latin typeface="Cambria Math" charset="0"/>
                                  </a:rPr>
                                  <m:t>T</m:t>
                                </m:r>
                              </m:sup>
                            </m:sSup>
                            <m:sSup>
                              <m:sSupPr>
                                <m:ctrlPr>
                                  <a:rPr kumimoji="1" lang="en-US" altLang="zh-CN" sz="2000" i="1">
                                    <a:latin typeface="Cambria Math" panose="02040503050406030204" pitchFamily="18" charset="0"/>
                                  </a:rPr>
                                </m:ctrlPr>
                              </m:sSupPr>
                              <m:e>
                                <m:r>
                                  <a:rPr lang="en-US" altLang="zh-CN" sz="2000" b="1"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i="1">
                                    <a:latin typeface="Cambria Math" charset="0"/>
                                  </a:rPr>
                                  <m:t>𝐿</m:t>
                                </m:r>
                                <m:r>
                                  <a:rPr kumimoji="1" lang="en-US" altLang="zh-CN" sz="2000" i="1">
                                    <a:latin typeface="Cambria Math" charset="0"/>
                                  </a:rPr>
                                  <m:t>)</m:t>
                                </m:r>
                              </m:sup>
                            </m:sSup>
                          </m:e>
                        </m:d>
                      </m:oMath>
                    </m:oMathPara>
                  </a14:m>
                  <a:endParaRPr kumimoji="1" lang="zh-CN" altLang="en-US" sz="2000" dirty="0"/>
                </a:p>
              </p:txBody>
            </p:sp>
          </mc:Choice>
          <mc:Fallback xmlns="">
            <p:sp>
              <p:nvSpPr>
                <p:cNvPr id="82" name="矩形 81"/>
                <p:cNvSpPr>
                  <a:spLocks noRot="1" noChangeAspect="1" noMove="1" noResize="1" noEditPoints="1" noAdjustHandles="1" noChangeArrowheads="1" noChangeShapeType="1" noTextEdit="1"/>
                </p:cNvSpPr>
                <p:nvPr/>
              </p:nvSpPr>
              <p:spPr>
                <a:xfrm>
                  <a:off x="7514643" y="4671044"/>
                  <a:ext cx="4099392" cy="439736"/>
                </a:xfrm>
                <a:prstGeom prst="rect">
                  <a:avLst/>
                </a:prstGeom>
                <a:blipFill rotWithShape="0">
                  <a:blip r:embed="rId12"/>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7554573" y="5524649"/>
                  <a:ext cx="4021357" cy="55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000" i="1" smtClean="0">
                                <a:latin typeface="Cambria Math" panose="02040503050406030204" pitchFamily="18" charset="0"/>
                              </a:rPr>
                            </m:ctrlPr>
                          </m:sSupPr>
                          <m:e>
                            <m:r>
                              <a:rPr lang="en-US" altLang="zh-CN" sz="2000" b="1" i="0"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b="0" i="1" smtClean="0">
                                <a:latin typeface="Cambria Math" charset="0"/>
                              </a:rPr>
                              <m:t>𝑙</m:t>
                            </m:r>
                            <m:r>
                              <a:rPr kumimoji="1" lang="en-US" altLang="zh-CN" sz="2000" i="1">
                                <a:latin typeface="Cambria Math" charset="0"/>
                              </a:rPr>
                              <m:t>)</m:t>
                            </m:r>
                          </m:sup>
                        </m:sSup>
                        <m:r>
                          <a:rPr lang="en-US" altLang="zh-CN" sz="2000" b="0" i="1" dirty="0" smtClean="0">
                            <a:latin typeface="Cambria Math" charset="0"/>
                          </a:rPr>
                          <m:t>=</m:t>
                        </m:r>
                        <m:sSup>
                          <m:sSupPr>
                            <m:ctrlPr>
                              <a:rPr kumimoji="1" lang="en-US" altLang="zh-CN" sz="2000" i="1">
                                <a:latin typeface="Cambria Math" panose="02040503050406030204" pitchFamily="18"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rPr>
                              <m:t>′</m:t>
                            </m:r>
                          </m:sup>
                        </m:sSup>
                        <m:r>
                          <a:rPr kumimoji="1" lang="en-US" altLang="zh-CN" sz="2000" b="0" i="1" smtClean="0">
                            <a:latin typeface="Cambria Math" charset="0"/>
                          </a:rPr>
                          <m:t>(</m:t>
                        </m:r>
                        <m:sSup>
                          <m:sSupPr>
                            <m:ctrlPr>
                              <a:rPr kumimoji="1" lang="en-US" altLang="zh-CN" sz="2000" i="1">
                                <a:latin typeface="Cambria Math" panose="02040503050406030204" pitchFamily="18" charset="0"/>
                              </a:rPr>
                            </m:ctrlPr>
                          </m:sSupPr>
                          <m:e>
                            <m:r>
                              <a:rPr kumimoji="1" lang="en-US" altLang="zh-CN" sz="2000" b="1" i="1">
                                <a:latin typeface="Cambria Math" charset="0"/>
                              </a:rPr>
                              <m:t>𝒛</m:t>
                            </m:r>
                          </m:e>
                          <m:sup>
                            <m:r>
                              <a:rPr kumimoji="1" lang="en-US" altLang="zh-CN" sz="2000" i="1">
                                <a:latin typeface="Cambria Math" charset="0"/>
                              </a:rPr>
                              <m:t>(</m:t>
                            </m:r>
                            <m:r>
                              <a:rPr kumimoji="1" lang="en-US" altLang="zh-CN" sz="2000" b="0" i="1" smtClean="0">
                                <a:latin typeface="Cambria Math" charset="0"/>
                              </a:rPr>
                              <m:t>𝑙</m:t>
                            </m:r>
                            <m:r>
                              <a:rPr kumimoji="1" lang="en-US" altLang="zh-CN" sz="2000" i="1">
                                <a:latin typeface="Cambria Math" charset="0"/>
                              </a:rPr>
                              <m:t>)</m:t>
                            </m:r>
                          </m:sup>
                        </m:sSup>
                        <m:r>
                          <a:rPr kumimoji="1" lang="en-US" altLang="zh-CN" sz="2000" b="0" i="1" smtClean="0">
                            <a:latin typeface="Cambria Math" charset="0"/>
                          </a:rPr>
                          <m:t>)</m:t>
                        </m:r>
                        <m:r>
                          <a:rPr kumimoji="1" lang="en-US" altLang="zh-CN" sz="2000" b="0" i="1" smtClean="0">
                            <a:latin typeface="Cambria Math" charset="0"/>
                            <a:ea typeface="Cambria Math" charset="0"/>
                            <a:cs typeface="Cambria Math" charset="0"/>
                          </a:rPr>
                          <m:t>⨀</m:t>
                        </m:r>
                        <m:d>
                          <m:dPr>
                            <m:ctrlPr>
                              <a:rPr kumimoji="1" lang="mr-IN" altLang="zh-CN" sz="2000" b="0" i="1" smtClean="0">
                                <a:latin typeface="Cambria Math" panose="02040503050406030204" pitchFamily="18" charset="0"/>
                                <a:ea typeface="Cambria Math" charset="0"/>
                                <a:cs typeface="Cambria Math" charset="0"/>
                              </a:rPr>
                            </m:ctrlPr>
                          </m:dPr>
                          <m:e>
                            <m:sSup>
                              <m:sSupPr>
                                <m:ctrlPr>
                                  <a:rPr kumimoji="1" lang="en-US" altLang="zh-CN" sz="2000" i="1">
                                    <a:latin typeface="Cambria Math" panose="02040503050406030204" pitchFamily="18" charset="0"/>
                                  </a:rPr>
                                </m:ctrlPr>
                              </m:sSupPr>
                              <m:e>
                                <m:r>
                                  <a:rPr kumimoji="1" lang="en-US" altLang="zh-CN" sz="2000" b="1">
                                    <a:latin typeface="Cambria Math" charset="0"/>
                                  </a:rPr>
                                  <m:t>(</m:t>
                                </m:r>
                                <m:r>
                                  <a:rPr kumimoji="1" lang="en-US" altLang="zh-CN" sz="2000" b="1">
                                    <a:latin typeface="Cambria Math" charset="0"/>
                                  </a:rPr>
                                  <m:t>𝐖</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+1)</m:t>
                                </m:r>
                              </m:sup>
                            </m:sSup>
                            <m:sSup>
                              <m:sSupPr>
                                <m:ctrlPr>
                                  <a:rPr kumimoji="1" lang="en-US" altLang="zh-CN" sz="2000" i="1">
                                    <a:latin typeface="Cambria Math" panose="02040503050406030204" pitchFamily="18" charset="0"/>
                                  </a:rPr>
                                </m:ctrlPr>
                              </m:sSupPr>
                              <m:e>
                                <m:r>
                                  <a:rPr kumimoji="1" lang="en-US" altLang="zh-CN" sz="2000" i="1">
                                    <a:latin typeface="Cambria Math" charset="0"/>
                                  </a:rPr>
                                  <m:t>)</m:t>
                                </m:r>
                              </m:e>
                              <m:sup>
                                <m:r>
                                  <m:rPr>
                                    <m:sty m:val="p"/>
                                  </m:rPr>
                                  <a:rPr kumimoji="1" lang="en-US" altLang="zh-CN" sz="2000" i="0">
                                    <a:latin typeface="Cambria Math" charset="0"/>
                                  </a:rPr>
                                  <m:t>T</m:t>
                                </m:r>
                              </m:sup>
                            </m:sSup>
                            <m:sSup>
                              <m:sSupPr>
                                <m:ctrlPr>
                                  <a:rPr kumimoji="1" lang="en-US" altLang="zh-CN" sz="2000" i="1">
                                    <a:latin typeface="Cambria Math" panose="02040503050406030204" pitchFamily="18" charset="0"/>
                                  </a:rPr>
                                </m:ctrlPr>
                              </m:sSupPr>
                              <m:e>
                                <m:r>
                                  <a:rPr lang="en-US" altLang="zh-CN" sz="2000" b="1" dirty="0">
                                    <a:latin typeface="Cambria Math" charset="0"/>
                                    <a:ea typeface="Cambria Math" charset="0"/>
                                    <a:cs typeface="Cambria Math" charset="0"/>
                                  </a:rPr>
                                  <m:t>𝛅</m:t>
                                </m:r>
                              </m:e>
                              <m:sup>
                                <m:r>
                                  <a:rPr kumimoji="1" lang="en-US" altLang="zh-CN" sz="2000" i="1">
                                    <a:latin typeface="Cambria Math" charset="0"/>
                                  </a:rPr>
                                  <m:t>(</m:t>
                                </m:r>
                                <m:r>
                                  <a:rPr kumimoji="1" lang="en-US" altLang="zh-CN" sz="2000" i="1">
                                    <a:latin typeface="Cambria Math" charset="0"/>
                                  </a:rPr>
                                  <m:t>𝑙</m:t>
                                </m:r>
                                <m:r>
                                  <a:rPr kumimoji="1" lang="en-US" altLang="zh-CN" sz="2000" i="1">
                                    <a:latin typeface="Cambria Math" charset="0"/>
                                  </a:rPr>
                                  <m:t>+1)</m:t>
                                </m:r>
                              </m:sup>
                            </m:sSup>
                          </m:e>
                        </m:d>
                      </m:oMath>
                    </m:oMathPara>
                  </a14:m>
                  <a:endParaRPr kumimoji="1" lang="zh-CN" altLang="en-US" sz="2000" dirty="0"/>
                </a:p>
              </p:txBody>
            </p:sp>
          </mc:Choice>
          <mc:Fallback xmlns="">
            <p:sp>
              <p:nvSpPr>
                <p:cNvPr id="83" name="矩形 82"/>
                <p:cNvSpPr>
                  <a:spLocks noRot="1" noChangeAspect="1" noMove="1" noResize="1" noEditPoints="1" noAdjustHandles="1" noChangeArrowheads="1" noChangeShapeType="1" noTextEdit="1"/>
                </p:cNvSpPr>
                <p:nvPr/>
              </p:nvSpPr>
              <p:spPr>
                <a:xfrm>
                  <a:off x="7554573" y="5524649"/>
                  <a:ext cx="4021357" cy="552972"/>
                </a:xfrm>
                <a:prstGeom prst="rect">
                  <a:avLst/>
                </a:prstGeom>
                <a:blipFill rotWithShape="0">
                  <a:blip r:embed="rId13"/>
                  <a:stretch>
                    <a:fillRect/>
                  </a:stretch>
                </a:blipFill>
              </p:spPr>
              <p:txBody>
                <a:bodyPr/>
                <a:lstStyle/>
                <a:p>
                  <a:r>
                    <a:rPr lang="zh-CN" altLang="en-US">
                      <a:noFill/>
                    </a:rPr>
                    <a:t> </a:t>
                  </a:r>
                </a:p>
              </p:txBody>
            </p:sp>
          </mc:Fallback>
        </mc:AlternateContent>
      </p:grpSp>
      <p:grpSp>
        <p:nvGrpSpPr>
          <p:cNvPr id="24" name="组 23"/>
          <p:cNvGrpSpPr/>
          <p:nvPr/>
        </p:nvGrpSpPr>
        <p:grpSpPr>
          <a:xfrm>
            <a:off x="2120079" y="2822953"/>
            <a:ext cx="2598929" cy="4080423"/>
            <a:chOff x="2147788" y="2406762"/>
            <a:chExt cx="2598929" cy="4080423"/>
          </a:xfrm>
        </p:grpSpPr>
        <p:sp>
          <p:nvSpPr>
            <p:cNvPr id="188" name="文字方塊 187"/>
            <p:cNvSpPr txBox="1"/>
            <p:nvPr/>
          </p:nvSpPr>
          <p:spPr>
            <a:xfrm rot="5400000">
              <a:off x="3047968" y="5840947"/>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23" name="组 22"/>
            <p:cNvGrpSpPr/>
            <p:nvPr/>
          </p:nvGrpSpPr>
          <p:grpSpPr>
            <a:xfrm>
              <a:off x="2147788" y="2406762"/>
              <a:ext cx="2598929" cy="3522682"/>
              <a:chOff x="2147788" y="2406762"/>
              <a:chExt cx="2598929" cy="3522682"/>
            </a:xfrm>
          </p:grpSpPr>
          <p:grpSp>
            <p:nvGrpSpPr>
              <p:cNvPr id="162" name="群組 161"/>
              <p:cNvGrpSpPr/>
              <p:nvPr/>
            </p:nvGrpSpPr>
            <p:grpSpPr>
              <a:xfrm>
                <a:off x="3002280" y="2557909"/>
                <a:ext cx="576000" cy="576000"/>
                <a:chOff x="6082949" y="3640288"/>
                <a:chExt cx="576000" cy="576000"/>
              </a:xfrm>
            </p:grpSpPr>
            <p:sp>
              <p:nvSpPr>
                <p:cNvPr id="163" name="流程圖: 抽選 162"/>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64" name="Object 12"/>
                    <p:cNvGraphicFramePr>
                      <a:graphicFrameLocks noChangeAspect="1"/>
                    </p:cNvGraphicFramePr>
                    <p:nvPr/>
                  </p:nvGraphicFramePr>
                  <p:xfrm>
                    <a:off x="6386215" y="3728171"/>
                    <a:ext cx="190500" cy="350838"/>
                  </p:xfrm>
                  <a:graphic>
                    <a:graphicData uri="http://schemas.openxmlformats.org/presentationml/2006/ole">
                      <mc:AlternateContent>
                        <mc:Choice xmlns:v="urn:schemas-microsoft-com:vml" Requires="v">
                          <p:oleObj name="方程式" r:id="rId14" imgW="88560" imgH="164880" progId="Equation.3">
                            <p:embed/>
                          </p:oleObj>
                        </mc:Choice>
                        <mc:Fallback>
                          <p:oleObj name="方程式" r:id="rId14" imgW="88560" imgH="164880" progId="Equation.3">
                            <p:embed/>
                            <p:pic>
                              <p:nvPicPr>
                                <p:cNvPr id="0" name=""/>
                                <p:cNvPicPr>
                                  <a:picLocks noChangeAspect="1" noChangeArrowheads="1"/>
                                </p:cNvPicPr>
                                <p:nvPr/>
                              </p:nvPicPr>
                              <p:blipFill>
                                <a:blip r:embed="rId8"/>
                                <a:srcRect/>
                                <a:stretch>
                                  <a:fillRect/>
                                </a:stretch>
                              </p:blipFill>
                              <p:spPr bwMode="auto">
                                <a:xfrm>
                                  <a:off x="6386215" y="3728171"/>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4" name="Object 12"/>
                    <p:cNvGraphicFramePr>
                      <a:graphicFrameLocks noChangeAspect="1"/>
                    </p:cNvGraphicFramePr>
                    <p:nvPr>
                      <p:extLst/>
                    </p:nvPr>
                  </p:nvGraphicFramePr>
                  <p:xfrm>
                    <a:off x="6386215" y="3728171"/>
                    <a:ext cx="190500" cy="350838"/>
                  </p:xfrm>
                  <a:graphic>
                    <a:graphicData uri="http://schemas.openxmlformats.org/presentationml/2006/ole">
                      <mc:AlternateContent>
                        <mc:Choice xmlns:v="urn:schemas-microsoft-com:vml" Requires="v">
                          <p:oleObj spid="_x0000_s102149" name="方程式" r:id="rId16" imgW="88560" imgH="164880" progId="Equation.3">
                            <p:embed/>
                          </p:oleObj>
                        </mc:Choice>
                        <mc:Fallback>
                          <p:oleObj name="方程式" r:id="rId16" imgW="88560" imgH="164880" progId="Equation.3">
                            <p:embed/>
                            <p:pic>
                              <p:nvPicPr>
                                <p:cNvPr id="0" name=""/>
                                <p:cNvPicPr>
                                  <a:picLocks noChangeAspect="1" noChangeArrowheads="1"/>
                                </p:cNvPicPr>
                                <p:nvPr/>
                              </p:nvPicPr>
                              <p:blipFill>
                                <a:blip r:embed="rId17"/>
                                <a:srcRect/>
                                <a:stretch>
                                  <a:fillRect/>
                                </a:stretch>
                              </p:blipFill>
                              <p:spPr bwMode="auto">
                                <a:xfrm>
                                  <a:off x="6386215" y="3728171"/>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169" name="直線單箭頭接點 168"/>
              <p:cNvCxnSpPr/>
              <p:nvPr/>
            </p:nvCxnSpPr>
            <p:spPr>
              <a:xfrm flipH="1">
                <a:off x="3555591" y="5264241"/>
                <a:ext cx="1149417" cy="24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p:cNvCxnSpPr/>
              <p:nvPr/>
            </p:nvCxnSpPr>
            <p:spPr>
              <a:xfrm flipH="1" flipV="1">
                <a:off x="3555591" y="3933707"/>
                <a:ext cx="1149416" cy="13305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组 19"/>
              <p:cNvGrpSpPr/>
              <p:nvPr/>
            </p:nvGrpSpPr>
            <p:grpSpPr>
              <a:xfrm>
                <a:off x="2147788" y="2406762"/>
                <a:ext cx="2598929" cy="3522682"/>
                <a:chOff x="2147788" y="2406762"/>
                <a:chExt cx="2598929" cy="3522682"/>
              </a:xfrm>
            </p:grpSpPr>
            <p:grpSp>
              <p:nvGrpSpPr>
                <p:cNvPr id="157" name="群組 156"/>
                <p:cNvGrpSpPr/>
                <p:nvPr/>
              </p:nvGrpSpPr>
              <p:grpSpPr>
                <a:xfrm>
                  <a:off x="2981051" y="3649900"/>
                  <a:ext cx="576000" cy="576000"/>
                  <a:chOff x="6082949" y="3640288"/>
                  <a:chExt cx="576000" cy="576000"/>
                </a:xfrm>
              </p:grpSpPr>
              <p:sp>
                <p:nvSpPr>
                  <p:cNvPr id="158" name="流程圖: 抽選 157"/>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9" name="Object 12"/>
                      <p:cNvGraphicFramePr>
                        <a:graphicFrameLocks noChangeAspect="1"/>
                      </p:cNvGraphicFramePr>
                      <p:nvPr/>
                    </p:nvGraphicFramePr>
                    <p:xfrm>
                      <a:off x="6344190" y="3727797"/>
                      <a:ext cx="273050" cy="350838"/>
                    </p:xfrm>
                    <a:graphic>
                      <a:graphicData uri="http://schemas.openxmlformats.org/presentationml/2006/ole">
                        <mc:AlternateContent>
                          <mc:Choice xmlns:v="urn:schemas-microsoft-com:vml" Requires="v">
                            <p:oleObj name="方程式" r:id="rId18" imgW="126720" imgH="164880" progId="Equation.3">
                              <p:embed/>
                            </p:oleObj>
                          </mc:Choice>
                          <mc:Fallback>
                            <p:oleObj name="方程式" r:id="rId18" imgW="126720" imgH="164880" progId="Equation.3">
                              <p:embed/>
                              <p:pic>
                                <p:nvPicPr>
                                  <p:cNvPr id="0" name=""/>
                                  <p:cNvPicPr>
                                    <a:picLocks noChangeAspect="1" noChangeArrowheads="1"/>
                                  </p:cNvPicPr>
                                  <p:nvPr/>
                                </p:nvPicPr>
                                <p:blipFill>
                                  <a:blip r:embed="rId19"/>
                                  <a:srcRect/>
                                  <a:stretch>
                                    <a:fillRect/>
                                  </a:stretch>
                                </p:blipFill>
                                <p:spPr bwMode="auto">
                                  <a:xfrm>
                                    <a:off x="6344190" y="3727797"/>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9" name="Object 12"/>
                      <p:cNvGraphicFramePr>
                        <a:graphicFrameLocks noChangeAspect="1"/>
                      </p:cNvGraphicFramePr>
                      <p:nvPr>
                        <p:extLst/>
                      </p:nvPr>
                    </p:nvGraphicFramePr>
                    <p:xfrm>
                      <a:off x="6344190" y="3727797"/>
                      <a:ext cx="273050" cy="350838"/>
                    </p:xfrm>
                    <a:graphic>
                      <a:graphicData uri="http://schemas.openxmlformats.org/presentationml/2006/ole">
                        <mc:AlternateContent>
                          <mc:Choice xmlns:v="urn:schemas-microsoft-com:vml" Requires="v">
                            <p:oleObj spid="_x0000_s102150" name="方程式" r:id="rId20" imgW="126720" imgH="164880" progId="Equation.3">
                              <p:embed/>
                            </p:oleObj>
                          </mc:Choice>
                          <mc:Fallback>
                            <p:oleObj name="方程式" r:id="rId20" imgW="126720" imgH="164880" progId="Equation.3">
                              <p:embed/>
                              <p:pic>
                                <p:nvPicPr>
                                  <p:cNvPr id="0" name=""/>
                                  <p:cNvPicPr>
                                    <a:picLocks noChangeAspect="1" noChangeArrowheads="1"/>
                                  </p:cNvPicPr>
                                  <p:nvPr/>
                                </p:nvPicPr>
                                <p:blipFill>
                                  <a:blip r:embed="rId21"/>
                                  <a:srcRect/>
                                  <a:stretch>
                                    <a:fillRect/>
                                  </a:stretch>
                                </p:blipFill>
                                <p:spPr bwMode="auto">
                                  <a:xfrm>
                                    <a:off x="6344190" y="3727797"/>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0" name="文字方塊 159"/>
                <p:cNvSpPr txBox="1"/>
                <p:nvPr/>
              </p:nvSpPr>
              <p:spPr>
                <a:xfrm rot="5400000">
                  <a:off x="3059574" y="455778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65" name="群組 164"/>
                <p:cNvGrpSpPr/>
                <p:nvPr/>
              </p:nvGrpSpPr>
              <p:grpSpPr>
                <a:xfrm>
                  <a:off x="2960571" y="4976241"/>
                  <a:ext cx="576000" cy="576000"/>
                  <a:chOff x="6082949" y="3640288"/>
                  <a:chExt cx="576000" cy="576000"/>
                </a:xfrm>
              </p:grpSpPr>
              <p:sp>
                <p:nvSpPr>
                  <p:cNvPr id="166" name="流程圖: 抽選 165"/>
                  <p:cNvSpPr/>
                  <p:nvPr/>
                </p:nvSpPr>
                <p:spPr>
                  <a:xfrm rot="16200000">
                    <a:off x="6082949" y="3640288"/>
                    <a:ext cx="576000" cy="576000"/>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67" name="Object 12"/>
                      <p:cNvGraphicFramePr>
                        <a:graphicFrameLocks noChangeAspect="1"/>
                      </p:cNvGraphicFramePr>
                      <p:nvPr/>
                    </p:nvGraphicFramePr>
                    <p:xfrm>
                      <a:off x="6302852" y="3753564"/>
                      <a:ext cx="355600" cy="296862"/>
                    </p:xfrm>
                    <a:graphic>
                      <a:graphicData uri="http://schemas.openxmlformats.org/presentationml/2006/ole">
                        <mc:AlternateContent>
                          <mc:Choice xmlns:v="urn:schemas-microsoft-com:vml" Requires="v">
                            <p:oleObj name="方程式" r:id="rId22" imgW="164880" imgH="139680" progId="Equation.3">
                              <p:embed/>
                            </p:oleObj>
                          </mc:Choice>
                          <mc:Fallback>
                            <p:oleObj name="方程式" r:id="rId22" imgW="164880" imgH="139680" progId="Equation.3">
                              <p:embed/>
                              <p:pic>
                                <p:nvPicPr>
                                  <p:cNvPr id="0" name=""/>
                                  <p:cNvPicPr>
                                    <a:picLocks noChangeAspect="1" noChangeArrowheads="1"/>
                                  </p:cNvPicPr>
                                  <p:nvPr/>
                                </p:nvPicPr>
                                <p:blipFill>
                                  <a:blip r:embed="rId23"/>
                                  <a:srcRect/>
                                  <a:stretch>
                                    <a:fillRect/>
                                  </a:stretch>
                                </p:blipFill>
                                <p:spPr bwMode="auto">
                                  <a:xfrm>
                                    <a:off x="6302852" y="3753564"/>
                                    <a:ext cx="355600" cy="29686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67" name="Object 12"/>
                      <p:cNvGraphicFramePr>
                        <a:graphicFrameLocks noChangeAspect="1"/>
                      </p:cNvGraphicFramePr>
                      <p:nvPr>
                        <p:extLst/>
                      </p:nvPr>
                    </p:nvGraphicFramePr>
                    <p:xfrm>
                      <a:off x="6302852" y="3753564"/>
                      <a:ext cx="355600" cy="296862"/>
                    </p:xfrm>
                    <a:graphic>
                      <a:graphicData uri="http://schemas.openxmlformats.org/presentationml/2006/ole">
                        <mc:AlternateContent>
                          <mc:Choice xmlns:v="urn:schemas-microsoft-com:vml" Requires="v">
                            <p:oleObj spid="_x0000_s102151" name="方程式" r:id="rId24" imgW="164880" imgH="139680" progId="Equation.3">
                              <p:embed/>
                            </p:oleObj>
                          </mc:Choice>
                          <mc:Fallback>
                            <p:oleObj name="方程式" r:id="rId24" imgW="164880" imgH="139680" progId="Equation.3">
                              <p:embed/>
                              <p:pic>
                                <p:nvPicPr>
                                  <p:cNvPr id="0" name=""/>
                                  <p:cNvPicPr>
                                    <a:picLocks noChangeAspect="1" noChangeArrowheads="1"/>
                                  </p:cNvPicPr>
                                  <p:nvPr/>
                                </p:nvPicPr>
                                <p:blipFill>
                                  <a:blip r:embed="rId25"/>
                                  <a:srcRect/>
                                  <a:stretch>
                                    <a:fillRect/>
                                  </a:stretch>
                                </p:blipFill>
                                <p:spPr bwMode="auto">
                                  <a:xfrm>
                                    <a:off x="6302852" y="3753564"/>
                                    <a:ext cx="355600" cy="296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cxnSp>
              <p:nvCxnSpPr>
                <p:cNvPr id="171" name="直線單箭頭接點 170"/>
                <p:cNvCxnSpPr/>
                <p:nvPr/>
              </p:nvCxnSpPr>
              <p:spPr>
                <a:xfrm flipH="1" flipV="1">
                  <a:off x="3579957" y="2835953"/>
                  <a:ext cx="1125050" cy="2428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p:nvPr/>
              </p:nvCxnSpPr>
              <p:spPr>
                <a:xfrm flipH="1" flipV="1">
                  <a:off x="3579958" y="2835953"/>
                  <a:ext cx="1166759" cy="9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p:nvPr/>
              </p:nvCxnSpPr>
              <p:spPr>
                <a:xfrm flipH="1">
                  <a:off x="3555592" y="2845909"/>
                  <a:ext cx="1191125" cy="10877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p:cNvCxnSpPr/>
                <p:nvPr/>
              </p:nvCxnSpPr>
              <p:spPr>
                <a:xfrm flipH="1">
                  <a:off x="3555590" y="2845909"/>
                  <a:ext cx="1191126" cy="24431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p:cNvCxnSpPr/>
                <p:nvPr/>
              </p:nvCxnSpPr>
              <p:spPr>
                <a:xfrm flipH="1" flipV="1">
                  <a:off x="3579957" y="2835954"/>
                  <a:ext cx="1145530" cy="11019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H="1" flipV="1">
                  <a:off x="3555591" y="3933708"/>
                  <a:ext cx="1169896" cy="41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p:nvPr/>
              </p:nvCxnSpPr>
              <p:spPr>
                <a:xfrm flipH="1">
                  <a:off x="3555591" y="3937901"/>
                  <a:ext cx="1169897" cy="1351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8" name="文字方塊 177"/>
                <p:cNvSpPr txBox="1"/>
                <p:nvPr/>
              </p:nvSpPr>
              <p:spPr>
                <a:xfrm>
                  <a:off x="2147788" y="2538119"/>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p:sp>
              <p:nvSpPr>
                <p:cNvPr id="179" name="文字方塊 178"/>
                <p:cNvSpPr txBox="1"/>
                <p:nvPr/>
              </p:nvSpPr>
              <p:spPr>
                <a:xfrm>
                  <a:off x="2169554" y="3630969"/>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p:sp>
              <p:nvSpPr>
                <p:cNvPr id="180" name="文字方塊 179"/>
                <p:cNvSpPr txBox="1"/>
                <p:nvPr/>
              </p:nvSpPr>
              <p:spPr>
                <a:xfrm>
                  <a:off x="2169185" y="4980716"/>
                  <a:ext cx="75642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mc:AlternateContent xmlns:mc="http://schemas.openxmlformats.org/markup-compatibility/2006" xmlns:a14="http://schemas.microsoft.com/office/drawing/2010/main">
              <mc:Choice Requires="a14">
                <p:sp>
                  <p:nvSpPr>
                    <p:cNvPr id="11" name="文本框 10"/>
                    <p:cNvSpPr txBox="1"/>
                    <p:nvPr/>
                  </p:nvSpPr>
                  <p:spPr>
                    <a:xfrm>
                      <a:off x="3779151" y="5315248"/>
                      <a:ext cx="763049" cy="3846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0" i="1" smtClean="0">
                                    <a:latin typeface="Cambria Math" charset="0"/>
                                  </a:rPr>
                                  <m:t>(</m:t>
                                </m:r>
                                <m:sSup>
                                  <m:sSupPr>
                                    <m:ctrlPr>
                                      <a:rPr kumimoji="1" lang="en-US" altLang="zh-CN" sz="2400" b="0" i="1" smtClean="0">
                                        <a:latin typeface="Cambria Math" panose="02040503050406030204" pitchFamily="18" charset="0"/>
                                      </a:rPr>
                                    </m:ctrlPr>
                                  </m:sSupPr>
                                  <m:e>
                                    <m:r>
                                      <a:rPr kumimoji="1" lang="en-US" altLang="zh-CN" sz="2400" b="1" i="1" smtClean="0">
                                        <a:latin typeface="Cambria Math" charset="0"/>
                                      </a:rPr>
                                      <m:t>𝑾</m:t>
                                    </m:r>
                                  </m:e>
                                  <m:sup>
                                    <m:r>
                                      <a:rPr kumimoji="1" lang="en-US" altLang="zh-CN" sz="2400" b="0" i="1" smtClean="0">
                                        <a:latin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r>
                                  <a:rPr kumimoji="1" lang="en-US" altLang="zh-CN" sz="2400" b="0" i="1" smtClean="0">
                                    <a:latin typeface="Cambria Math" charset="0"/>
                                  </a:rPr>
                                  <m:t>)</m:t>
                                </m:r>
                              </m:e>
                              <m:sup>
                                <m:r>
                                  <a:rPr kumimoji="1" lang="en-US" altLang="zh-CN" sz="2400" b="0" i="1" smtClean="0">
                                    <a:latin typeface="Cambria Math" charset="0"/>
                                  </a:rPr>
                                  <m:t>𝑇</m:t>
                                </m:r>
                              </m:sup>
                            </m:sSup>
                          </m:oMath>
                        </m:oMathPara>
                      </a14:m>
                      <a:endParaRPr kumimoji="1"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779151" y="5315248"/>
                      <a:ext cx="763049" cy="384657"/>
                    </a:xfrm>
                    <a:prstGeom prst="rect">
                      <a:avLst/>
                    </a:prstGeom>
                    <a:blipFill rotWithShape="0">
                      <a:blip r:embed="rId27"/>
                      <a:stretch>
                        <a:fillRect l="-19200" t="-4762" r="-43200"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2844694" y="2406762"/>
                      <a:ext cx="86837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rPr>
                                  <m:t>𝐿</m:t>
                                </m:r>
                                <m:r>
                                  <a:rPr kumimoji="1" lang="en-US" altLang="zh-CN" sz="2400" b="0" i="1" smtClean="0">
                                    <a:latin typeface="Cambria Math" charset="0"/>
                                  </a:rPr>
                                  <m:t>−1)</m:t>
                                </m:r>
                              </m:sup>
                            </m:sSup>
                          </m:oMath>
                        </m:oMathPara>
                      </a14:m>
                      <a:endParaRPr kumimoji="1"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844694" y="2406762"/>
                      <a:ext cx="868379" cy="384657"/>
                    </a:xfrm>
                    <a:prstGeom prst="rect">
                      <a:avLst/>
                    </a:prstGeom>
                    <a:blipFill rotWithShape="0">
                      <a:blip r:embed="rId28"/>
                      <a:stretch>
                        <a:fillRect l="-8451" t="-4762" r="-6338"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508095" y="3116260"/>
                      <a:ext cx="1461297"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508095" y="3116260"/>
                      <a:ext cx="1461297" cy="384336"/>
                    </a:xfrm>
                    <a:prstGeom prst="rect">
                      <a:avLst/>
                    </a:prstGeom>
                    <a:blipFill rotWithShape="0">
                      <a:blip r:embed="rId29"/>
                      <a:stretch>
                        <a:fillRect l="-2500" t="-98413" r="-7083"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2495089" y="4275594"/>
                      <a:ext cx="146129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2495089" y="4275594"/>
                      <a:ext cx="1461297" cy="384657"/>
                    </a:xfrm>
                    <a:prstGeom prst="rect">
                      <a:avLst/>
                    </a:prstGeom>
                    <a:blipFill rotWithShape="0">
                      <a:blip r:embed="rId30"/>
                      <a:stretch>
                        <a:fillRect l="-2500" t="-96825" r="-7083" b="-1412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2495089" y="5555687"/>
                      <a:ext cx="1461297"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𝑚</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i="1">
                                    <a:latin typeface="Cambria Math" charset="0"/>
                                    <a:ea typeface="Cambria Math" charset="0"/>
                                    <a:cs typeface="Cambria Math" charset="0"/>
                                  </a:rPr>
                                  <m:t>−1)</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7" name="文本框 86"/>
                    <p:cNvSpPr txBox="1">
                      <a:spLocks noRot="1" noChangeAspect="1" noMove="1" noResize="1" noEditPoints="1" noAdjustHandles="1" noChangeArrowheads="1" noChangeShapeType="1" noTextEdit="1"/>
                    </p:cNvSpPr>
                    <p:nvPr/>
                  </p:nvSpPr>
                  <p:spPr>
                    <a:xfrm>
                      <a:off x="2495089" y="5555687"/>
                      <a:ext cx="1461297" cy="373757"/>
                    </a:xfrm>
                    <a:prstGeom prst="rect">
                      <a:avLst/>
                    </a:prstGeom>
                    <a:blipFill rotWithShape="0">
                      <a:blip r:embed="rId31"/>
                      <a:stretch>
                        <a:fillRect l="-2500" t="-98387" r="-7083" b="-145161"/>
                      </a:stretch>
                    </a:blipFill>
                  </p:spPr>
                  <p:txBody>
                    <a:bodyPr/>
                    <a:lstStyle/>
                    <a:p>
                      <a:r>
                        <a:rPr lang="zh-CN" altLang="en-US">
                          <a:noFill/>
                        </a:rPr>
                        <a:t> </a:t>
                      </a:r>
                    </a:p>
                  </p:txBody>
                </p:sp>
              </mc:Fallback>
            </mc:AlternateContent>
          </p:grpSp>
        </p:grpSp>
      </p:grpSp>
      <p:grpSp>
        <p:nvGrpSpPr>
          <p:cNvPr id="22" name="组 21"/>
          <p:cNvGrpSpPr/>
          <p:nvPr/>
        </p:nvGrpSpPr>
        <p:grpSpPr>
          <a:xfrm>
            <a:off x="4675073" y="2792916"/>
            <a:ext cx="1273829" cy="4155420"/>
            <a:chOff x="4702782" y="2376725"/>
            <a:chExt cx="1273829" cy="4155420"/>
          </a:xfrm>
        </p:grpSpPr>
        <p:cxnSp>
          <p:nvCxnSpPr>
            <p:cNvPr id="153" name="直線單箭頭接點 152"/>
            <p:cNvCxnSpPr/>
            <p:nvPr/>
          </p:nvCxnSpPr>
          <p:spPr>
            <a:xfrm flipH="1">
              <a:off x="5362171" y="2848434"/>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p:cNvCxnSpPr>
              <a:stCxn id="81" idx="1"/>
            </p:cNvCxnSpPr>
            <p:nvPr/>
          </p:nvCxnSpPr>
          <p:spPr>
            <a:xfrm flipH="1">
              <a:off x="5293719" y="4345605"/>
              <a:ext cx="568777" cy="115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p:nvPr/>
          </p:nvCxnSpPr>
          <p:spPr>
            <a:xfrm flipH="1">
              <a:off x="5371195" y="5278247"/>
              <a:ext cx="52803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 17"/>
            <p:cNvGrpSpPr/>
            <p:nvPr/>
          </p:nvGrpSpPr>
          <p:grpSpPr>
            <a:xfrm>
              <a:off x="4702782" y="2376725"/>
              <a:ext cx="1273829" cy="4155420"/>
              <a:chOff x="4702782" y="2376725"/>
              <a:chExt cx="1273829" cy="4155420"/>
            </a:xfrm>
          </p:grpSpPr>
          <mc:AlternateContent xmlns:mc="http://schemas.openxmlformats.org/markup-compatibility/2006" xmlns:a14="http://schemas.microsoft.com/office/drawing/2010/main">
            <mc:Choice Requires="a14">
              <p:sp>
                <p:nvSpPr>
                  <p:cNvPr id="84" name="文本框 83"/>
                  <p:cNvSpPr txBox="1"/>
                  <p:nvPr/>
                </p:nvSpPr>
                <p:spPr>
                  <a:xfrm>
                    <a:off x="4752594" y="2376725"/>
                    <a:ext cx="57502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b="1" i="1" smtClean="0">
                                  <a:latin typeface="Cambria Math" charset="0"/>
                                  <a:ea typeface="Cambria Math" charset="0"/>
                                  <a:cs typeface="Cambria Math" charset="0"/>
                                </a:rPr>
                                <m:t>𝜹</m:t>
                              </m:r>
                            </m:e>
                            <m:sup>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rPr>
                                <m:t>𝐿</m:t>
                              </m:r>
                              <m:r>
                                <a:rPr kumimoji="1" lang="en-US" altLang="zh-CN" sz="2400" b="0" i="1" smtClean="0">
                                  <a:latin typeface="Cambria Math" charset="0"/>
                                </a:rPr>
                                <m:t>)</m:t>
                              </m:r>
                            </m:sup>
                          </m:sSup>
                        </m:oMath>
                      </m:oMathPara>
                    </a14:m>
                    <a:endParaRPr kumimoji="1" lang="zh-CN" altLang="en-US" dirty="0"/>
                  </a:p>
                </p:txBody>
              </p:sp>
            </mc:Choice>
            <mc:Fallback xmlns="">
              <p:sp>
                <p:nvSpPr>
                  <p:cNvPr id="84" name="文本框 83"/>
                  <p:cNvSpPr txBox="1">
                    <a:spLocks noRot="1" noChangeAspect="1" noMove="1" noResize="1" noEditPoints="1" noAdjustHandles="1" noChangeArrowheads="1" noChangeShapeType="1" noTextEdit="1"/>
                  </p:cNvSpPr>
                  <p:nvPr/>
                </p:nvSpPr>
                <p:spPr>
                  <a:xfrm>
                    <a:off x="4752594" y="2376725"/>
                    <a:ext cx="575029" cy="384657"/>
                  </a:xfrm>
                  <a:prstGeom prst="rect">
                    <a:avLst/>
                  </a:prstGeom>
                  <a:blipFill rotWithShape="0">
                    <a:blip r:embed="rId32"/>
                    <a:stretch>
                      <a:fillRect l="-12766" t="-4762" r="-9574" b="-7937"/>
                    </a:stretch>
                  </a:blipFill>
                </p:spPr>
                <p:txBody>
                  <a:bodyPr/>
                  <a:lstStyle/>
                  <a:p>
                    <a:r>
                      <a:rPr lang="zh-CN" altLang="en-US">
                        <a:noFill/>
                      </a:rPr>
                      <a:t> </a:t>
                    </a:r>
                  </a:p>
                </p:txBody>
              </p:sp>
            </mc:Fallback>
          </mc:AlternateContent>
          <p:grpSp>
            <p:nvGrpSpPr>
              <p:cNvPr id="17" name="组 16"/>
              <p:cNvGrpSpPr/>
              <p:nvPr/>
            </p:nvGrpSpPr>
            <p:grpSpPr>
              <a:xfrm>
                <a:off x="4702782" y="2518341"/>
                <a:ext cx="1273829" cy="4013804"/>
                <a:chOff x="4702782" y="2518341"/>
                <a:chExt cx="1273829" cy="4013804"/>
              </a:xfrm>
            </p:grpSpPr>
            <p:grpSp>
              <p:nvGrpSpPr>
                <p:cNvPr id="137" name="群組 136"/>
                <p:cNvGrpSpPr/>
                <p:nvPr/>
              </p:nvGrpSpPr>
              <p:grpSpPr>
                <a:xfrm>
                  <a:off x="4743525" y="2518341"/>
                  <a:ext cx="618646" cy="635224"/>
                  <a:chOff x="6082949" y="3581064"/>
                  <a:chExt cx="618646" cy="635224"/>
                </a:xfrm>
              </p:grpSpPr>
              <p:sp>
                <p:nvSpPr>
                  <p:cNvPr id="138" name="流程圖: 抽選 137"/>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39" name="Object 12"/>
                      <p:cNvGraphicFramePr>
                        <a:graphicFrameLocks noChangeAspect="1"/>
                      </p:cNvGraphicFramePr>
                      <p:nvPr/>
                    </p:nvGraphicFramePr>
                    <p:xfrm>
                      <a:off x="6385850" y="3701986"/>
                      <a:ext cx="190500" cy="350838"/>
                    </p:xfrm>
                    <a:graphic>
                      <a:graphicData uri="http://schemas.openxmlformats.org/presentationml/2006/ole">
                        <mc:AlternateContent>
                          <mc:Choice xmlns:v="urn:schemas-microsoft-com:vml" Requires="v">
                            <p:oleObj name="方程式" r:id="rId33" imgW="88560" imgH="164880" progId="Equation.3">
                              <p:embed/>
                            </p:oleObj>
                          </mc:Choice>
                          <mc:Fallback>
                            <p:oleObj name="方程式" r:id="rId33" imgW="88560" imgH="164880" progId="Equation.3">
                              <p:embed/>
                              <p:pic>
                                <p:nvPicPr>
                                  <p:cNvPr id="0" name=""/>
                                  <p:cNvPicPr>
                                    <a:picLocks noChangeAspect="1" noChangeArrowheads="1"/>
                                  </p:cNvPicPr>
                                  <p:nvPr/>
                                </p:nvPicPr>
                                <p:blipFill>
                                  <a:blip r:embed="rId6"/>
                                  <a:srcRect/>
                                  <a:stretch>
                                    <a:fillRect/>
                                  </a:stretch>
                                </p:blipFill>
                                <p:spPr bwMode="auto">
                                  <a:xfrm>
                                    <a:off x="6385850" y="3701986"/>
                                    <a:ext cx="19050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39" name="Object 12"/>
                      <p:cNvGraphicFramePr>
                        <a:graphicFrameLocks noChangeAspect="1"/>
                      </p:cNvGraphicFramePr>
                      <p:nvPr>
                        <p:extLst/>
                      </p:nvPr>
                    </p:nvGraphicFramePr>
                    <p:xfrm>
                      <a:off x="6385850" y="3701986"/>
                      <a:ext cx="190500" cy="350838"/>
                    </p:xfrm>
                    <a:graphic>
                      <a:graphicData uri="http://schemas.openxmlformats.org/presentationml/2006/ole">
                        <mc:AlternateContent>
                          <mc:Choice xmlns:v="urn:schemas-microsoft-com:vml" Requires="v">
                            <p:oleObj spid="_x0000_s102152" name="方程式" r:id="rId35" imgW="88560" imgH="164880" progId="Equation.3">
                              <p:embed/>
                            </p:oleObj>
                          </mc:Choice>
                          <mc:Fallback>
                            <p:oleObj name="方程式" r:id="rId35" imgW="88560" imgH="164880" progId="Equation.3">
                              <p:embed/>
                              <p:pic>
                                <p:nvPicPr>
                                  <p:cNvPr id="0" name=""/>
                                  <p:cNvPicPr>
                                    <a:picLocks noChangeAspect="1" noChangeArrowheads="1"/>
                                  </p:cNvPicPr>
                                  <p:nvPr/>
                                </p:nvPicPr>
                                <p:blipFill>
                                  <a:blip r:embed="rId36"/>
                                  <a:srcRect/>
                                  <a:stretch>
                                    <a:fillRect/>
                                  </a:stretch>
                                </p:blipFill>
                                <p:spPr bwMode="auto">
                                  <a:xfrm>
                                    <a:off x="6385850" y="3701986"/>
                                    <a:ext cx="19050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40" name="群組 139"/>
                <p:cNvGrpSpPr/>
                <p:nvPr/>
              </p:nvGrpSpPr>
              <p:grpSpPr>
                <a:xfrm>
                  <a:off x="4702782" y="3626557"/>
                  <a:ext cx="618646" cy="635224"/>
                  <a:chOff x="6082949" y="3581064"/>
                  <a:chExt cx="618646" cy="635224"/>
                </a:xfrm>
              </p:grpSpPr>
              <p:sp>
                <p:nvSpPr>
                  <p:cNvPr id="141" name="流程圖: 抽選 140"/>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42" name="Object 12"/>
                      <p:cNvGraphicFramePr>
                        <a:graphicFrameLocks noChangeAspect="1"/>
                      </p:cNvGraphicFramePr>
                      <p:nvPr/>
                    </p:nvGraphicFramePr>
                    <p:xfrm>
                      <a:off x="6344040" y="3739328"/>
                      <a:ext cx="273050" cy="350838"/>
                    </p:xfrm>
                    <a:graphic>
                      <a:graphicData uri="http://schemas.openxmlformats.org/presentationml/2006/ole">
                        <mc:AlternateContent>
                          <mc:Choice xmlns:v="urn:schemas-microsoft-com:vml" Requires="v">
                            <p:oleObj name="方程式" r:id="rId37" imgW="126720" imgH="164880" progId="Equation.3">
                              <p:embed/>
                            </p:oleObj>
                          </mc:Choice>
                          <mc:Fallback>
                            <p:oleObj name="方程式" r:id="rId37" imgW="126720" imgH="164880" progId="Equation.3">
                              <p:embed/>
                              <p:pic>
                                <p:nvPicPr>
                                  <p:cNvPr id="0" name=""/>
                                  <p:cNvPicPr>
                                    <a:picLocks noChangeAspect="1" noChangeArrowheads="1"/>
                                  </p:cNvPicPr>
                                  <p:nvPr/>
                                </p:nvPicPr>
                                <p:blipFill>
                                  <a:blip r:embed="rId19"/>
                                  <a:srcRect/>
                                  <a:stretch>
                                    <a:fillRect/>
                                  </a:stretch>
                                </p:blipFill>
                                <p:spPr bwMode="auto">
                                  <a:xfrm>
                                    <a:off x="6344040" y="3739328"/>
                                    <a:ext cx="273050" cy="3508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42" name="Object 12"/>
                      <p:cNvGraphicFramePr>
                        <a:graphicFrameLocks noChangeAspect="1"/>
                      </p:cNvGraphicFramePr>
                      <p:nvPr>
                        <p:extLst>
                          <p:ext uri="{D42A27DB-BD31-4B8C-83A1-F6EECF244321}">
                            <p14:modId xmlns:p14="http://schemas.microsoft.com/office/powerpoint/2010/main" val="1094579770"/>
                          </p:ext>
                        </p:extLst>
                      </p:nvPr>
                    </p:nvGraphicFramePr>
                    <p:xfrm>
                      <a:off x="6344040" y="3739328"/>
                      <a:ext cx="273050" cy="350838"/>
                    </p:xfrm>
                    <a:graphic>
                      <a:graphicData uri="http://schemas.openxmlformats.org/presentationml/2006/ole">
                        <mc:AlternateContent>
                          <mc:Choice xmlns:v="urn:schemas-microsoft-com:vml" Requires="v">
                            <p:oleObj spid="_x0000_s102153" name="方程式" r:id="rId38" imgW="126720" imgH="164880" progId="Equation.3">
                              <p:embed/>
                            </p:oleObj>
                          </mc:Choice>
                          <mc:Fallback>
                            <p:oleObj name="方程式" r:id="rId38" imgW="126720" imgH="164880" progId="Equation.3">
                              <p:embed/>
                              <p:pic>
                                <p:nvPicPr>
                                  <p:cNvPr id="0" name=""/>
                                  <p:cNvPicPr>
                                    <a:picLocks noChangeAspect="1" noChangeArrowheads="1"/>
                                  </p:cNvPicPr>
                                  <p:nvPr/>
                                </p:nvPicPr>
                                <p:blipFill>
                                  <a:blip r:embed="rId21"/>
                                  <a:srcRect/>
                                  <a:stretch>
                                    <a:fillRect/>
                                  </a:stretch>
                                </p:blipFill>
                                <p:spPr bwMode="auto">
                                  <a:xfrm>
                                    <a:off x="6344040" y="3739328"/>
                                    <a:ext cx="273050"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43" name="群組 142"/>
                <p:cNvGrpSpPr/>
                <p:nvPr/>
              </p:nvGrpSpPr>
              <p:grpSpPr>
                <a:xfrm>
                  <a:off x="4750864" y="4990392"/>
                  <a:ext cx="618646" cy="635224"/>
                  <a:chOff x="6082949" y="3581064"/>
                  <a:chExt cx="618646" cy="635224"/>
                </a:xfrm>
              </p:grpSpPr>
              <p:sp>
                <p:nvSpPr>
                  <p:cNvPr id="144" name="流程圖: 抽選 143"/>
                  <p:cNvSpPr/>
                  <p:nvPr/>
                </p:nvSpPr>
                <p:spPr>
                  <a:xfrm rot="16200000">
                    <a:off x="6074660" y="3589353"/>
                    <a:ext cx="635224" cy="618646"/>
                  </a:xfrm>
                  <a:prstGeom prst="flowChartExtra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45" name="Object 12"/>
                      <p:cNvGraphicFramePr>
                        <a:graphicFrameLocks noChangeAspect="1"/>
                      </p:cNvGraphicFramePr>
                      <p:nvPr/>
                    </p:nvGraphicFramePr>
                    <p:xfrm>
                      <a:off x="6344190" y="3728827"/>
                      <a:ext cx="273050" cy="296863"/>
                    </p:xfrm>
                    <a:graphic>
                      <a:graphicData uri="http://schemas.openxmlformats.org/presentationml/2006/ole">
                        <mc:AlternateContent>
                          <mc:Choice xmlns:v="urn:schemas-microsoft-com:vml" Requires="v">
                            <p:oleObj name="方程式" r:id="rId39" imgW="126720" imgH="139680" progId="Equation.3">
                              <p:embed/>
                            </p:oleObj>
                          </mc:Choice>
                          <mc:Fallback>
                            <p:oleObj name="方程式" r:id="rId39" imgW="126720" imgH="139680" progId="Equation.3">
                              <p:embed/>
                              <p:pic>
                                <p:nvPicPr>
                                  <p:cNvPr id="0" name=""/>
                                  <p:cNvPicPr>
                                    <a:picLocks noChangeAspect="1" noChangeArrowheads="1"/>
                                  </p:cNvPicPr>
                                  <p:nvPr/>
                                </p:nvPicPr>
                                <p:blipFill>
                                  <a:blip r:embed="rId19"/>
                                  <a:srcRect/>
                                  <a:stretch>
                                    <a:fillRect/>
                                  </a:stretch>
                                </p:blipFill>
                                <p:spPr bwMode="auto">
                                  <a:xfrm>
                                    <a:off x="6344190" y="3728827"/>
                                    <a:ext cx="273050" cy="29686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45" name="Object 12"/>
                      <p:cNvGraphicFramePr>
                        <a:graphicFrameLocks noChangeAspect="1"/>
                      </p:cNvGraphicFramePr>
                      <p:nvPr>
                        <p:extLst/>
                      </p:nvPr>
                    </p:nvGraphicFramePr>
                    <p:xfrm>
                      <a:off x="6344190" y="3728827"/>
                      <a:ext cx="273050" cy="296863"/>
                    </p:xfrm>
                    <a:graphic>
                      <a:graphicData uri="http://schemas.openxmlformats.org/presentationml/2006/ole">
                        <mc:AlternateContent>
                          <mc:Choice xmlns:v="urn:schemas-microsoft-com:vml" Requires="v">
                            <p:oleObj spid="_x0000_s102154" name="方程式" r:id="rId41" imgW="126720" imgH="139680" progId="Equation.3">
                              <p:embed/>
                            </p:oleObj>
                          </mc:Choice>
                          <mc:Fallback>
                            <p:oleObj name="方程式" r:id="rId41" imgW="126720" imgH="139680" progId="Equation.3">
                              <p:embed/>
                              <p:pic>
                                <p:nvPicPr>
                                  <p:cNvPr id="0" name=""/>
                                  <p:cNvPicPr>
                                    <a:picLocks noChangeAspect="1" noChangeArrowheads="1"/>
                                  </p:cNvPicPr>
                                  <p:nvPr/>
                                </p:nvPicPr>
                                <p:blipFill>
                                  <a:blip r:embed="rId42"/>
                                  <a:srcRect/>
                                  <a:stretch>
                                    <a:fillRect/>
                                  </a:stretch>
                                </p:blipFill>
                                <p:spPr bwMode="auto">
                                  <a:xfrm>
                                    <a:off x="6344190" y="3728827"/>
                                    <a:ext cx="27305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46" name="文字方塊 145"/>
                <p:cNvSpPr txBox="1"/>
                <p:nvPr/>
              </p:nvSpPr>
              <p:spPr>
                <a:xfrm rot="5400000">
                  <a:off x="4833543" y="4574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7" name="文字方塊 186"/>
                <p:cNvSpPr txBox="1"/>
                <p:nvPr/>
              </p:nvSpPr>
              <p:spPr>
                <a:xfrm rot="5400000">
                  <a:off x="4852298" y="58859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88" name="文本框 87"/>
                    <p:cNvSpPr txBox="1"/>
                    <p:nvPr/>
                  </p:nvSpPr>
                  <p:spPr>
                    <a:xfrm>
                      <a:off x="4760572" y="3159551"/>
                      <a:ext cx="1216039" cy="384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i="1">
                                    <a:latin typeface="Cambria Math" charset="0"/>
                                    <a:ea typeface="Cambria Math" charset="0"/>
                                    <a:cs typeface="Cambria Math" charset="0"/>
                                  </a:rPr>
                                  <m:t>1</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8" name="文本框 87"/>
                    <p:cNvSpPr txBox="1">
                      <a:spLocks noRot="1" noChangeAspect="1" noMove="1" noResize="1" noEditPoints="1" noAdjustHandles="1" noChangeArrowheads="1" noChangeShapeType="1" noTextEdit="1"/>
                    </p:cNvSpPr>
                    <p:nvPr/>
                  </p:nvSpPr>
                  <p:spPr>
                    <a:xfrm>
                      <a:off x="4760572" y="3159551"/>
                      <a:ext cx="1216039" cy="384336"/>
                    </a:xfrm>
                    <a:prstGeom prst="rect">
                      <a:avLst/>
                    </a:prstGeom>
                    <a:blipFill rotWithShape="0">
                      <a:blip r:embed="rId44"/>
                      <a:stretch>
                        <a:fillRect l="-3000" t="-98413" r="-8000"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4745464" y="4279157"/>
                      <a:ext cx="1216039"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2</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89" name="文本框 88"/>
                    <p:cNvSpPr txBox="1">
                      <a:spLocks noRot="1" noChangeAspect="1" noMove="1" noResize="1" noEditPoints="1" noAdjustHandles="1" noChangeArrowheads="1" noChangeShapeType="1" noTextEdit="1"/>
                    </p:cNvSpPr>
                    <p:nvPr/>
                  </p:nvSpPr>
                  <p:spPr>
                    <a:xfrm>
                      <a:off x="4745464" y="4279157"/>
                      <a:ext cx="1216039" cy="384657"/>
                    </a:xfrm>
                    <a:prstGeom prst="rect">
                      <a:avLst/>
                    </a:prstGeom>
                    <a:blipFill rotWithShape="0">
                      <a:blip r:embed="rId45"/>
                      <a:stretch>
                        <a:fillRect l="-3000" t="-98413" r="-8000" b="-1396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4710875" y="5673698"/>
                      <a:ext cx="1216039" cy="373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 </m:t>
                            </m:r>
                            <m:sSup>
                              <m:sSupPr>
                                <m:ctrlPr>
                                  <a:rPr kumimoji="1" lang="en-US" altLang="zh-CN" sz="2000" b="0" i="1" smtClean="0">
                                    <a:latin typeface="Cambria Math" panose="02040503050406030204" pitchFamily="18" charset="0"/>
                                    <a:ea typeface="Cambria Math" charset="0"/>
                                    <a:cs typeface="Cambria Math" charset="0"/>
                                  </a:rPr>
                                </m:ctrlPr>
                              </m:sSupPr>
                              <m:e>
                                <m:r>
                                  <a:rPr kumimoji="1" lang="en-US" altLang="zh-CN" sz="2000" b="0" i="1" smtClean="0">
                                    <a:latin typeface="Cambria Math" charset="0"/>
                                    <a:ea typeface="Cambria Math" charset="0"/>
                                    <a:cs typeface="Cambria Math" charset="0"/>
                                  </a:rPr>
                                  <m:t>𝜎</m:t>
                                </m:r>
                              </m:e>
                              <m:sup>
                                <m:r>
                                  <a:rPr kumimoji="1" lang="en-US" altLang="zh-CN" sz="2000" b="0" i="1" smtClean="0">
                                    <a:latin typeface="Cambria Math" charset="0"/>
                                    <a:ea typeface="Cambria Math" charset="0"/>
                                    <a:cs typeface="Cambria Math" charset="0"/>
                                  </a:rPr>
                                  <m:t>′</m:t>
                                </m:r>
                              </m:sup>
                            </m:sSup>
                            <m:r>
                              <a:rPr kumimoji="1" lang="en-US" altLang="zh-CN" sz="2000" b="0" i="1" smtClean="0">
                                <a:latin typeface="Cambria Math" charset="0"/>
                                <a:ea typeface="Cambria Math" charset="0"/>
                                <a:cs typeface="Cambria Math" charset="0"/>
                              </a:rPr>
                              <m:t>(</m:t>
                            </m:r>
                            <m:sSubSup>
                              <m:sSubSupPr>
                                <m:ctrlPr>
                                  <a:rPr kumimoji="1" lang="en-US" altLang="zh-CN" sz="2000" i="1">
                                    <a:latin typeface="Cambria Math" panose="02040503050406030204" pitchFamily="18" charset="0"/>
                                    <a:ea typeface="Cambria Math" charset="0"/>
                                    <a:cs typeface="Cambria Math" charset="0"/>
                                  </a:rPr>
                                </m:ctrlPr>
                              </m:sSubSupPr>
                              <m:e>
                                <m:r>
                                  <a:rPr kumimoji="1" lang="en-US" altLang="zh-CN" sz="2000" i="1">
                                    <a:latin typeface="Cambria Math" charset="0"/>
                                    <a:ea typeface="Cambria Math" charset="0"/>
                                    <a:cs typeface="Cambria Math" charset="0"/>
                                  </a:rPr>
                                  <m:t>𝑧</m:t>
                                </m:r>
                              </m:e>
                              <m:sub>
                                <m:r>
                                  <a:rPr kumimoji="1" lang="en-US" altLang="zh-CN" sz="2000" b="0" i="1" smtClean="0">
                                    <a:latin typeface="Cambria Math" charset="0"/>
                                    <a:ea typeface="Cambria Math" charset="0"/>
                                    <a:cs typeface="Cambria Math" charset="0"/>
                                  </a:rPr>
                                  <m:t>𝑛</m:t>
                                </m:r>
                              </m:sub>
                              <m:sup>
                                <m:r>
                                  <a:rPr kumimoji="1" lang="en-US" altLang="zh-CN" sz="2000" b="0" i="1" smtClean="0">
                                    <a:latin typeface="Cambria Math" charset="0"/>
                                    <a:ea typeface="Cambria Math" charset="0"/>
                                    <a:cs typeface="Cambria Math" charset="0"/>
                                  </a:rPr>
                                  <m:t>(</m:t>
                                </m:r>
                                <m:r>
                                  <a:rPr kumimoji="1" lang="en-US" altLang="zh-CN" sz="2000" i="1">
                                    <a:latin typeface="Cambria Math" charset="0"/>
                                    <a:ea typeface="Cambria Math" charset="0"/>
                                    <a:cs typeface="Cambria Math" charset="0"/>
                                  </a:rPr>
                                  <m:t>𝐿</m:t>
                                </m:r>
                                <m:r>
                                  <a:rPr kumimoji="1" lang="en-US" altLang="zh-CN" sz="2000" b="0" i="1" smtClean="0">
                                    <a:latin typeface="Cambria Math" charset="0"/>
                                    <a:ea typeface="Cambria Math" charset="0"/>
                                    <a:cs typeface="Cambria Math" charset="0"/>
                                  </a:rPr>
                                  <m:t>)</m:t>
                                </m:r>
                              </m:sup>
                            </m:sSubSup>
                            <m:r>
                              <a:rPr kumimoji="1" lang="en-US" altLang="zh-CN" sz="2000" b="0" i="1" smtClean="0">
                                <a:latin typeface="Cambria Math" charset="0"/>
                                <a:ea typeface="Cambria Math" charset="0"/>
                                <a:cs typeface="Cambria Math" charset="0"/>
                              </a:rPr>
                              <m:t>) </m:t>
                            </m:r>
                          </m:oMath>
                        </m:oMathPara>
                      </a14:m>
                      <a:endParaRPr kumimoji="1" lang="zh-CN" altLang="en-US" sz="2000" dirty="0"/>
                    </a:p>
                  </p:txBody>
                </p:sp>
              </mc:Choice>
              <mc:Fallback xmlns="">
                <p:sp>
                  <p:nvSpPr>
                    <p:cNvPr id="91" name="文本框 90"/>
                    <p:cNvSpPr txBox="1">
                      <a:spLocks noRot="1" noChangeAspect="1" noMove="1" noResize="1" noEditPoints="1" noAdjustHandles="1" noChangeArrowheads="1" noChangeShapeType="1" noTextEdit="1"/>
                    </p:cNvSpPr>
                    <p:nvPr/>
                  </p:nvSpPr>
                  <p:spPr>
                    <a:xfrm>
                      <a:off x="4710875" y="5673698"/>
                      <a:ext cx="1216039" cy="373757"/>
                    </a:xfrm>
                    <a:prstGeom prst="rect">
                      <a:avLst/>
                    </a:prstGeom>
                    <a:blipFill rotWithShape="0">
                      <a:blip r:embed="rId46"/>
                      <a:stretch>
                        <a:fillRect l="-3015" t="-101639" r="-8040" b="-147541"/>
                      </a:stretch>
                    </a:blipFill>
                  </p:spPr>
                  <p:txBody>
                    <a:bodyPr/>
                    <a:lstStyle/>
                    <a:p>
                      <a:r>
                        <a:rPr lang="zh-CN" altLang="en-US">
                          <a:noFill/>
                        </a:rPr>
                        <a:t> </a:t>
                      </a:r>
                    </a:p>
                  </p:txBody>
                </p:sp>
              </mc:Fallback>
            </mc:AlternateContent>
          </p:grpSp>
        </p:grpSp>
      </p:grpSp>
      <p:grpSp>
        <p:nvGrpSpPr>
          <p:cNvPr id="16" name="组 15"/>
          <p:cNvGrpSpPr/>
          <p:nvPr/>
        </p:nvGrpSpPr>
        <p:grpSpPr>
          <a:xfrm>
            <a:off x="5844533" y="2473875"/>
            <a:ext cx="875477" cy="3755506"/>
            <a:chOff x="5872242" y="2057684"/>
            <a:chExt cx="875477" cy="3755506"/>
          </a:xfrm>
        </p:grpSpPr>
        <p:sp>
          <p:nvSpPr>
            <p:cNvPr id="136" name="矩形 135"/>
            <p:cNvSpPr/>
            <p:nvPr/>
          </p:nvSpPr>
          <p:spPr>
            <a:xfrm>
              <a:off x="5911294" y="2552146"/>
              <a:ext cx="751920" cy="3261044"/>
            </a:xfrm>
            <a:prstGeom prst="rect">
              <a:avLst/>
            </a:prstGeom>
            <a:solidFill>
              <a:schemeClr val="accent3">
                <a:lumMod val="40000"/>
                <a:lumOff val="6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 name="文本框 6"/>
                <p:cNvSpPr txBox="1"/>
                <p:nvPr/>
              </p:nvSpPr>
              <p:spPr>
                <a:xfrm>
                  <a:off x="5921618" y="2553714"/>
                  <a:ext cx="826101" cy="7656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1</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921618" y="2553714"/>
                  <a:ext cx="826101" cy="765659"/>
                </a:xfrm>
                <a:prstGeom prst="rect">
                  <a:avLst/>
                </a:prstGeom>
                <a:blipFill rotWithShape="0">
                  <a:blip r:embed="rId4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5872242" y="4881539"/>
                  <a:ext cx="826101" cy="765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𝑛</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80" name="文本框 79"/>
                <p:cNvSpPr txBox="1">
                  <a:spLocks noRot="1" noChangeAspect="1" noMove="1" noResize="1" noEditPoints="1" noAdjustHandles="1" noChangeArrowheads="1" noChangeShapeType="1" noTextEdit="1"/>
                </p:cNvSpPr>
                <p:nvPr/>
              </p:nvSpPr>
              <p:spPr>
                <a:xfrm>
                  <a:off x="5872242" y="4881539"/>
                  <a:ext cx="826101" cy="765402"/>
                </a:xfrm>
                <a:prstGeom prst="rect">
                  <a:avLst/>
                </a:prstGeom>
                <a:blipFill rotWithShape="0">
                  <a:blip r:embed="rId4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5890205" y="3546713"/>
                  <a:ext cx="826101" cy="765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Cambria Math" charset="0"/>
                                <a:cs typeface="Cambria Math" charset="0"/>
                              </a:rPr>
                            </m:ctrlPr>
                          </m:fPr>
                          <m:num>
                            <m:r>
                              <a:rPr kumimoji="1" lang="mr-IN"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𝐽</m:t>
                            </m:r>
                          </m:num>
                          <m:den>
                            <m:r>
                              <a:rPr kumimoji="1" lang="mr-IN" altLang="zh-CN" sz="2400" i="1" smtClean="0">
                                <a:latin typeface="Cambria Math" charset="0"/>
                                <a:ea typeface="Cambria Math" charset="0"/>
                                <a:cs typeface="Cambria Math" charset="0"/>
                              </a:rPr>
                              <m:t>𝜕</m:t>
                            </m:r>
                            <m:sSub>
                              <m:sSubPr>
                                <m:ctrlPr>
                                  <a:rPr kumimoji="1" lang="en-US" altLang="zh-CN" sz="2400" i="1" smtClean="0">
                                    <a:latin typeface="Cambria Math" panose="02040503050406030204" pitchFamily="18" charset="0"/>
                                    <a:ea typeface="Cambria Math" charset="0"/>
                                    <a:cs typeface="Cambria Math" charset="0"/>
                                  </a:rPr>
                                </m:ctrlPr>
                              </m:sSubPr>
                              <m:e>
                                <m:acc>
                                  <m:accPr>
                                    <m:chr m:val="̂"/>
                                    <m:ctrlPr>
                                      <a:rPr kumimoji="1" lang="en-US" altLang="zh-CN" sz="2400" i="1">
                                        <a:latin typeface="Cambria Math" panose="02040503050406030204" pitchFamily="18" charset="0"/>
                                        <a:ea typeface="Cambria Math" charset="0"/>
                                        <a:cs typeface="Cambria Math" charset="0"/>
                                      </a:rPr>
                                    </m:ctrlPr>
                                  </m:accPr>
                                  <m:e>
                                    <m:r>
                                      <a:rPr kumimoji="1" lang="en-US" altLang="zh-CN" sz="2400" i="1">
                                        <a:latin typeface="Cambria Math" charset="0"/>
                                        <a:ea typeface="Cambria Math" charset="0"/>
                                        <a:cs typeface="Cambria Math" charset="0"/>
                                      </a:rPr>
                                      <m:t>𝑦</m:t>
                                    </m:r>
                                  </m:e>
                                </m:acc>
                              </m:e>
                              <m:sub>
                                <m:r>
                                  <a:rPr kumimoji="1" lang="en-US" altLang="zh-CN" sz="2400" b="0" i="1" smtClean="0">
                                    <a:latin typeface="Cambria Math" charset="0"/>
                                    <a:ea typeface="Cambria Math" charset="0"/>
                                    <a:cs typeface="Cambria Math" charset="0"/>
                                  </a:rPr>
                                  <m:t>2</m:t>
                                </m:r>
                              </m:sub>
                            </m:sSub>
                          </m:den>
                        </m:f>
                      </m:oMath>
                    </m:oMathPara>
                  </a14:m>
                  <a:endParaRPr kumimoji="1" lang="zh-CN" altLang="en-US" sz="2400" dirty="0">
                    <a:latin typeface="Cambria Math" charset="0"/>
                    <a:ea typeface="Cambria Math" charset="0"/>
                    <a:cs typeface="Cambria Math" charset="0"/>
                  </a:endParaRPr>
                </a:p>
              </p:txBody>
            </p:sp>
          </mc:Choice>
          <mc:Fallback xmlns="">
            <p:sp>
              <p:nvSpPr>
                <p:cNvPr id="81" name="文本框 80"/>
                <p:cNvSpPr txBox="1">
                  <a:spLocks noRot="1" noChangeAspect="1" noMove="1" noResize="1" noEditPoints="1" noAdjustHandles="1" noChangeArrowheads="1" noChangeShapeType="1" noTextEdit="1"/>
                </p:cNvSpPr>
                <p:nvPr/>
              </p:nvSpPr>
              <p:spPr>
                <a:xfrm>
                  <a:off x="5890205" y="3546713"/>
                  <a:ext cx="826101" cy="765402"/>
                </a:xfrm>
                <a:prstGeom prst="rect">
                  <a:avLst/>
                </a:prstGeom>
                <a:blipFill rotWithShape="0">
                  <a:blip r:embed="rId4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6047762" y="2057684"/>
                  <a:ext cx="500265" cy="4031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i="1" smtClean="0">
                                <a:latin typeface="Cambria Math" charset="0"/>
                                <a:ea typeface="Cambria Math" charset="0"/>
                                <a:cs typeface="Cambria Math" charset="0"/>
                              </a:rPr>
                              <m:t>𝛻</m:t>
                            </m:r>
                          </m:e>
                          <m:sub>
                            <m:acc>
                              <m:accPr>
                                <m:chr m:val="̂"/>
                                <m:ctrlPr>
                                  <a:rPr kumimoji="1" lang="en-US" altLang="zh-CN" sz="2400" i="1" smtClean="0">
                                    <a:latin typeface="Cambria Math" panose="02040503050406030204" pitchFamily="18" charset="0"/>
                                    <a:ea typeface="Cambria Math" charset="0"/>
                                    <a:cs typeface="Cambria Math" charset="0"/>
                                  </a:rPr>
                                </m:ctrlPr>
                              </m:accPr>
                              <m:e>
                                <m:r>
                                  <a:rPr kumimoji="1" lang="en-US" altLang="zh-CN" sz="2400" b="1" i="0">
                                    <a:latin typeface="Cambria Math" charset="0"/>
                                  </a:rPr>
                                  <m:t>𝐲</m:t>
                                </m:r>
                              </m:e>
                            </m:acc>
                          </m:sub>
                        </m:sSub>
                        <m:r>
                          <a:rPr kumimoji="1" lang="en-US" altLang="zh-CN" sz="2400" b="0" i="1" smtClean="0">
                            <a:latin typeface="Cambria Math" charset="0"/>
                          </a:rPr>
                          <m:t>𝐽</m:t>
                        </m:r>
                      </m:oMath>
                    </m:oMathPara>
                  </a14:m>
                  <a:endParaRPr kumimoji="1" lang="zh-CN" altLang="en-US" sz="24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047762" y="2057684"/>
                  <a:ext cx="500265" cy="403187"/>
                </a:xfrm>
                <a:prstGeom prst="rect">
                  <a:avLst/>
                </a:prstGeom>
                <a:blipFill rotWithShape="0">
                  <a:blip r:embed="rId50"/>
                  <a:stretch>
                    <a:fillRect l="-12195" r="-36585" b="-2121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文字方塊 69"/>
              <p:cNvSpPr txBox="1"/>
              <p:nvPr/>
            </p:nvSpPr>
            <p:spPr>
              <a:xfrm>
                <a:off x="4345851" y="2165593"/>
                <a:ext cx="1690990"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85" name="文字方塊 69"/>
              <p:cNvSpPr txBox="1">
                <a:spLocks noRot="1" noChangeAspect="1" noMove="1" noResize="1" noEditPoints="1" noAdjustHandles="1" noChangeArrowheads="1" noChangeShapeType="1" noTextEdit="1"/>
              </p:cNvSpPr>
              <p:nvPr/>
            </p:nvSpPr>
            <p:spPr>
              <a:xfrm>
                <a:off x="4345851" y="2165593"/>
                <a:ext cx="1690990" cy="461665"/>
              </a:xfrm>
              <a:prstGeom prst="rect">
                <a:avLst/>
              </a:prstGeom>
              <a:blipFill rotWithShape="0">
                <a:blip r:embed="rId51"/>
                <a:stretch>
                  <a:fillRect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字方塊 78"/>
              <p:cNvSpPr txBox="1"/>
              <p:nvPr/>
            </p:nvSpPr>
            <p:spPr>
              <a:xfrm>
                <a:off x="2610871" y="2203363"/>
                <a:ext cx="1526378"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第</a:t>
                </a:r>
                <a14:m>
                  <m:oMath xmlns:m="http://schemas.openxmlformats.org/officeDocument/2006/math">
                    <m:r>
                      <a:rPr lang="en-US" altLang="zh-CN" sz="2400" b="0" i="1" dirty="0" smtClean="0">
                        <a:latin typeface="Cambria Math" charset="0"/>
                        <a:ea typeface="Microsoft YaHei" charset="-122"/>
                        <a:cs typeface="Microsoft YaHei" charset="-122"/>
                      </a:rPr>
                      <m:t>𝐿</m:t>
                    </m:r>
                    <m:r>
                      <a:rPr lang="en-US" altLang="zh-CN" sz="2400" b="0" i="1" dirty="0" smtClean="0">
                        <a:latin typeface="Cambria Math" charset="0"/>
                        <a:ea typeface="Microsoft YaHei" charset="-122"/>
                        <a:cs typeface="Microsoft YaHei" charset="-122"/>
                      </a:rPr>
                      <m:t>−1</m:t>
                    </m:r>
                    <m:r>
                      <a:rPr lang="zh-CN" altLang="en-US" sz="2400" b="0" i="1" dirty="0" smtClean="0">
                        <a:latin typeface="Cambria Math" charset="0"/>
                        <a:ea typeface="Microsoft YaHei" charset="-122"/>
                        <a:cs typeface="Microsoft YaHei" charset="-122"/>
                      </a:rPr>
                      <m:t>层</m:t>
                    </m:r>
                  </m:oMath>
                </a14:m>
                <a:endParaRPr lang="zh-TW" altLang="en-US" sz="2400" dirty="0">
                  <a:latin typeface="Microsoft YaHei" charset="-122"/>
                  <a:ea typeface="Microsoft YaHei" charset="-122"/>
                  <a:cs typeface="Microsoft YaHei" charset="-122"/>
                </a:endParaRPr>
              </a:p>
            </p:txBody>
          </p:sp>
        </mc:Choice>
        <mc:Fallback xmlns="">
          <p:sp>
            <p:nvSpPr>
              <p:cNvPr id="90" name="文字方塊 78"/>
              <p:cNvSpPr txBox="1">
                <a:spLocks noRot="1" noChangeAspect="1" noMove="1" noResize="1" noEditPoints="1" noAdjustHandles="1" noChangeArrowheads="1" noChangeShapeType="1" noTextEdit="1"/>
              </p:cNvSpPr>
              <p:nvPr/>
            </p:nvSpPr>
            <p:spPr>
              <a:xfrm>
                <a:off x="2610871" y="2203363"/>
                <a:ext cx="1526378" cy="461665"/>
              </a:xfrm>
              <a:prstGeom prst="rect">
                <a:avLst/>
              </a:prstGeom>
              <a:blipFill rotWithShape="0">
                <a:blip r:embed="rId52"/>
                <a:stretch>
                  <a:fillRect l="-5179" t="-10526" r="-1992"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44244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199998-0B62-C850-D01C-E9796DD5691A}"/>
              </a:ext>
            </a:extLst>
          </p:cNvPr>
          <p:cNvSpPr>
            <a:spLocks noGrp="1"/>
          </p:cNvSpPr>
          <p:nvPr>
            <p:ph type="title"/>
          </p:nvPr>
        </p:nvSpPr>
        <p:spPr/>
        <p:txBody>
          <a:bodyPr/>
          <a:lstStyle/>
          <a:p>
            <a:r>
              <a:rPr lang="en" altLang="zh-CN" sz="3200" dirty="0">
                <a:effectLst/>
                <a:latin typeface="Calibri" panose="020F0502020204030204" pitchFamily="34" charset="0"/>
              </a:rPr>
              <a:t>AlphaGo Zero 2017 </a:t>
            </a:r>
            <a:endParaRPr kumimoji="1" lang="zh-CN" altLang="en-US" sz="3200" dirty="0"/>
          </a:p>
        </p:txBody>
      </p:sp>
      <p:sp>
        <p:nvSpPr>
          <p:cNvPr id="3" name="内容占位符 2">
            <a:extLst>
              <a:ext uri="{FF2B5EF4-FFF2-40B4-BE49-F238E27FC236}">
                <a16:creationId xmlns:a16="http://schemas.microsoft.com/office/drawing/2014/main" id="{74E08A2D-9DDC-D199-B77B-C7651F91C654}"/>
              </a:ext>
            </a:extLst>
          </p:cNvPr>
          <p:cNvSpPr>
            <a:spLocks noGrp="1"/>
          </p:cNvSpPr>
          <p:nvPr>
            <p:ph sz="quarter" idx="10"/>
          </p:nvPr>
        </p:nvSpPr>
        <p:spPr/>
        <p:txBody>
          <a:bodyPr/>
          <a:lstStyle/>
          <a:p>
            <a:endParaRPr kumimoji="1" lang="zh-CN" altLang="en-US" dirty="0"/>
          </a:p>
        </p:txBody>
      </p:sp>
      <p:pic>
        <p:nvPicPr>
          <p:cNvPr id="2050" name="Picture 2">
            <a:extLst>
              <a:ext uri="{FF2B5EF4-FFF2-40B4-BE49-F238E27FC236}">
                <a16:creationId xmlns:a16="http://schemas.microsoft.com/office/drawing/2014/main" id="{F17DED99-BB0C-028C-99A5-763F35B95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6793"/>
            <a:ext cx="10404231" cy="569920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CF68449-CB37-02D2-D156-66BD6A47C7EE}"/>
              </a:ext>
            </a:extLst>
          </p:cNvPr>
          <p:cNvSpPr txBox="1"/>
          <p:nvPr/>
        </p:nvSpPr>
        <p:spPr>
          <a:xfrm>
            <a:off x="9116934" y="2119791"/>
            <a:ext cx="3156560" cy="3293209"/>
          </a:xfrm>
          <a:prstGeom prst="rect">
            <a:avLst/>
          </a:prstGeom>
          <a:noFill/>
        </p:spPr>
        <p:txBody>
          <a:bodyPr wrap="square">
            <a:spAutoFit/>
          </a:bodyPr>
          <a:lstStyle/>
          <a:p>
            <a:r>
              <a:rPr lang="en" altLang="zh-CN" sz="1600" dirty="0">
                <a:effectLst/>
                <a:latin typeface="Calibri" panose="020F0502020204030204" pitchFamily="34" charset="0"/>
              </a:rPr>
              <a:t>It is able to do this by using a novel form of reinforcement learning, in which AlphaGo Zero becomes its own teacher. The system starts off with a neural network that knows nothing about the game of Go. It then plays games against itself, by combining this neural network with a powerful search algorithm. As it plays, the neural network is tuned and updated to predict moves, as well as the eventual winner of the games. </a:t>
            </a:r>
            <a:endParaRPr lang="en" altLang="zh-CN" sz="1600" dirty="0">
              <a:effectLst/>
            </a:endParaRPr>
          </a:p>
        </p:txBody>
      </p:sp>
      <p:sp>
        <p:nvSpPr>
          <p:cNvPr id="7" name="文本框 6">
            <a:extLst>
              <a:ext uri="{FF2B5EF4-FFF2-40B4-BE49-F238E27FC236}">
                <a16:creationId xmlns:a16="http://schemas.microsoft.com/office/drawing/2014/main" id="{F40E23E9-FA72-6FD1-51C2-FB9C8EC67465}"/>
              </a:ext>
            </a:extLst>
          </p:cNvPr>
          <p:cNvSpPr txBox="1"/>
          <p:nvPr/>
        </p:nvSpPr>
        <p:spPr>
          <a:xfrm>
            <a:off x="0" y="6488668"/>
            <a:ext cx="8612945" cy="338554"/>
          </a:xfrm>
          <a:prstGeom prst="rect">
            <a:avLst/>
          </a:prstGeom>
          <a:noFill/>
        </p:spPr>
        <p:txBody>
          <a:bodyPr wrap="square">
            <a:spAutoFit/>
          </a:bodyPr>
          <a:lstStyle/>
          <a:p>
            <a:r>
              <a:rPr lang="zh-CN" altLang="en-US" sz="1600" dirty="0"/>
              <a:t>https://www.deepmind.com/blog/alphago-zero-starting-from-scratch</a:t>
            </a:r>
          </a:p>
        </p:txBody>
      </p:sp>
    </p:spTree>
    <p:extLst>
      <p:ext uri="{BB962C8B-B14F-4D97-AF65-F5344CB8AC3E}">
        <p14:creationId xmlns:p14="http://schemas.microsoft.com/office/powerpoint/2010/main" val="2600552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梯度消失 </a:t>
            </a:r>
            <a:r>
              <a:rPr kumimoji="1" lang="en-US" altLang="zh-CN" dirty="0"/>
              <a:t>&amp;</a:t>
            </a:r>
            <a:r>
              <a:rPr kumimoji="1" lang="zh-CN" altLang="en-US" dirty="0"/>
              <a:t> 梯度爆炸</a:t>
            </a:r>
          </a:p>
        </p:txBody>
      </p:sp>
      <mc:AlternateContent xmlns:mc="http://schemas.openxmlformats.org/markup-compatibility/2006" xmlns:a14="http://schemas.microsoft.com/office/drawing/2010/main">
        <mc:Choice Requires="a14">
          <p:sp>
            <p:nvSpPr>
              <p:cNvPr id="4" name="矩形 3"/>
              <p:cNvSpPr/>
              <p:nvPr/>
            </p:nvSpPr>
            <p:spPr>
              <a:xfrm>
                <a:off x="130026" y="1038035"/>
                <a:ext cx="5569473"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i="1">
                              <a:latin typeface="Cambria Math" panose="02040503050406030204" pitchFamily="18" charset="0"/>
                            </a:rPr>
                          </m:ctrlPr>
                        </m:sSupPr>
                        <m:e>
                          <m:r>
                            <a:rPr lang="en-US" altLang="zh-CN" sz="2800" b="1" dirty="0">
                              <a:latin typeface="Cambria Math" charset="0"/>
                              <a:ea typeface="Cambria Math" charset="0"/>
                              <a:cs typeface="Cambria Math" charset="0"/>
                            </a:rPr>
                            <m:t>𝛅</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lang="en-US" altLang="zh-CN" sz="2800" i="1" dirty="0">
                          <a:latin typeface="Cambria Math" charset="0"/>
                        </a:rPr>
                        <m:t>=</m:t>
                      </m:r>
                      <m:sSup>
                        <m:sSupPr>
                          <m:ctrlPr>
                            <a:rPr kumimoji="1" lang="en-US" altLang="zh-CN" sz="2800" i="1">
                              <a:latin typeface="Cambria Math" panose="02040503050406030204" pitchFamily="18" charset="0"/>
                            </a:rPr>
                          </m:ctrlPr>
                        </m:sSupPr>
                        <m:e>
                          <m:r>
                            <a:rPr kumimoji="1" lang="en-US" altLang="zh-CN" sz="2800" i="1">
                              <a:latin typeface="Cambria Math" charset="0"/>
                              <a:ea typeface="Cambria Math" charset="0"/>
                              <a:cs typeface="Cambria Math" charset="0"/>
                            </a:rPr>
                            <m:t>𝜎</m:t>
                          </m:r>
                        </m:e>
                        <m:sup>
                          <m:r>
                            <a:rPr kumimoji="1" lang="en-US" altLang="zh-CN" sz="2800" i="1">
                              <a:latin typeface="Cambria Math" charset="0"/>
                            </a:rPr>
                            <m:t>′</m:t>
                          </m:r>
                        </m:sup>
                      </m:sSup>
                      <m:r>
                        <a:rPr kumimoji="1" lang="en-US" altLang="zh-CN" sz="2800" i="1">
                          <a:latin typeface="Cambria Math" charset="0"/>
                        </a:rPr>
                        <m:t>(</m:t>
                      </m:r>
                      <m:sSup>
                        <m:sSupPr>
                          <m:ctrlPr>
                            <a:rPr kumimoji="1" lang="en-US" altLang="zh-CN" sz="2800" i="1">
                              <a:latin typeface="Cambria Math" panose="02040503050406030204" pitchFamily="18" charset="0"/>
                            </a:rPr>
                          </m:ctrlPr>
                        </m:sSupPr>
                        <m:e>
                          <m:r>
                            <a:rPr kumimoji="1" lang="en-US" altLang="zh-CN" sz="2800" b="1" i="1">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i="1">
                          <a:latin typeface="Cambria Math" charset="0"/>
                        </a:rPr>
                        <m:t>)</m:t>
                      </m:r>
                      <m:r>
                        <a:rPr kumimoji="1" lang="en-US" altLang="zh-CN" sz="2800" i="1">
                          <a:latin typeface="Cambria Math" charset="0"/>
                          <a:ea typeface="Cambria Math" charset="0"/>
                          <a:cs typeface="Cambria Math" charset="0"/>
                        </a:rPr>
                        <m:t>⨀</m:t>
                      </m:r>
                      <m:d>
                        <m:dPr>
                          <m:ctrlPr>
                            <a:rPr kumimoji="1" lang="mr-IN" altLang="zh-CN" sz="2800" i="1">
                              <a:latin typeface="Cambria Math" panose="02040503050406030204" pitchFamily="18" charset="0"/>
                              <a:ea typeface="Cambria Math" charset="0"/>
                              <a:cs typeface="Cambria Math" charset="0"/>
                            </a:rPr>
                          </m:ctrlPr>
                        </m:dPr>
                        <m:e>
                          <m:sSup>
                            <m:sSupPr>
                              <m:ctrlPr>
                                <a:rPr kumimoji="1" lang="en-US" altLang="zh-CN" sz="2800" i="1">
                                  <a:latin typeface="Cambria Math" panose="02040503050406030204" pitchFamily="18" charset="0"/>
                                </a:rPr>
                              </m:ctrlPr>
                            </m:sSupPr>
                            <m:e>
                              <m:r>
                                <a:rPr kumimoji="1" lang="en-US" altLang="zh-CN" sz="2800" b="1">
                                  <a:latin typeface="Cambria Math" charset="0"/>
                                </a:rPr>
                                <m:t>(</m:t>
                              </m:r>
                              <m:r>
                                <a:rPr kumimoji="1" lang="en-US" altLang="zh-CN" sz="2800" b="1">
                                  <a:latin typeface="Cambria Math" charset="0"/>
                                </a:rPr>
                                <m:t>𝐖</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+1)</m:t>
                              </m:r>
                            </m:sup>
                          </m:sSup>
                          <m:sSup>
                            <m:sSupPr>
                              <m:ctrlPr>
                                <a:rPr kumimoji="1" lang="en-US" altLang="zh-CN" sz="2800" i="1">
                                  <a:latin typeface="Cambria Math" panose="02040503050406030204" pitchFamily="18" charset="0"/>
                                </a:rPr>
                              </m:ctrlPr>
                            </m:sSupPr>
                            <m:e>
                              <m:r>
                                <a:rPr kumimoji="1" lang="en-US" altLang="zh-CN" sz="2800" i="1">
                                  <a:latin typeface="Cambria Math" charset="0"/>
                                </a:rPr>
                                <m:t>)</m:t>
                              </m:r>
                            </m:e>
                            <m:sup>
                              <m:r>
                                <m:rPr>
                                  <m:sty m:val="p"/>
                                </m:rPr>
                                <a:rPr kumimoji="1" lang="en-US" altLang="zh-CN" sz="2800">
                                  <a:latin typeface="Cambria Math" charset="0"/>
                                </a:rPr>
                                <m:t>T</m:t>
                              </m:r>
                            </m:sup>
                          </m:sSup>
                          <m:sSup>
                            <m:sSupPr>
                              <m:ctrlPr>
                                <a:rPr kumimoji="1" lang="en-US" altLang="zh-CN" sz="2800" i="1" smtClean="0">
                                  <a:solidFill>
                                    <a:srgbClr val="C00000"/>
                                  </a:solidFill>
                                  <a:latin typeface="Cambria Math" panose="02040503050406030204" pitchFamily="18" charset="0"/>
                                </a:rPr>
                              </m:ctrlPr>
                            </m:sSupPr>
                            <m:e>
                              <m:r>
                                <a:rPr lang="en-US" altLang="zh-CN" sz="2800" b="1" dirty="0">
                                  <a:solidFill>
                                    <a:srgbClr val="C00000"/>
                                  </a:solidFill>
                                  <a:latin typeface="Cambria Math" charset="0"/>
                                  <a:ea typeface="Cambria Math" charset="0"/>
                                  <a:cs typeface="Cambria Math" charset="0"/>
                                </a:rPr>
                                <m:t>𝛅</m:t>
                              </m:r>
                            </m:e>
                            <m:sup>
                              <m:r>
                                <a:rPr kumimoji="1" lang="en-US" altLang="zh-CN" sz="2800" i="1">
                                  <a:solidFill>
                                    <a:srgbClr val="C00000"/>
                                  </a:solidFill>
                                  <a:latin typeface="Cambria Math" charset="0"/>
                                </a:rPr>
                                <m:t>(</m:t>
                              </m:r>
                              <m:r>
                                <a:rPr kumimoji="1" lang="en-US" altLang="zh-CN" sz="2800" i="1">
                                  <a:solidFill>
                                    <a:srgbClr val="C00000"/>
                                  </a:solidFill>
                                  <a:latin typeface="Cambria Math" charset="0"/>
                                </a:rPr>
                                <m:t>𝑙</m:t>
                              </m:r>
                              <m:r>
                                <a:rPr kumimoji="1" lang="en-US" altLang="zh-CN" sz="2800" i="1">
                                  <a:solidFill>
                                    <a:srgbClr val="C00000"/>
                                  </a:solidFill>
                                  <a:latin typeface="Cambria Math" charset="0"/>
                                </a:rPr>
                                <m:t>+1)</m:t>
                              </m:r>
                            </m:sup>
                          </m:sSup>
                        </m:e>
                      </m:d>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130026" y="1038035"/>
                <a:ext cx="5569473" cy="737189"/>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35959" y="2090230"/>
                <a:ext cx="8257966"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rPr>
                        <m:t>=</m:t>
                      </m:r>
                      <m:sSup>
                        <m:sSupPr>
                          <m:ctrlPr>
                            <a:rPr kumimoji="1" lang="en-US" altLang="zh-CN" sz="2800" i="1">
                              <a:latin typeface="Cambria Math" panose="02040503050406030204" pitchFamily="18" charset="0"/>
                            </a:rPr>
                          </m:ctrlPr>
                        </m:sSupPr>
                        <m:e>
                          <m:r>
                            <a:rPr kumimoji="1" lang="en-US" altLang="zh-CN" sz="2800" i="1">
                              <a:latin typeface="Cambria Math" charset="0"/>
                              <a:ea typeface="Cambria Math" charset="0"/>
                              <a:cs typeface="Cambria Math" charset="0"/>
                            </a:rPr>
                            <m:t>𝜎</m:t>
                          </m:r>
                        </m:e>
                        <m:sup>
                          <m:r>
                            <a:rPr kumimoji="1" lang="en-US" altLang="zh-CN" sz="2800" i="1">
                              <a:latin typeface="Cambria Math" charset="0"/>
                            </a:rPr>
                            <m:t>′</m:t>
                          </m:r>
                        </m:sup>
                      </m:sSup>
                      <m:r>
                        <a:rPr kumimoji="1" lang="en-US" altLang="zh-CN" sz="2800" i="1">
                          <a:latin typeface="Cambria Math" charset="0"/>
                        </a:rPr>
                        <m:t>(</m:t>
                      </m:r>
                      <m:sSup>
                        <m:sSupPr>
                          <m:ctrlPr>
                            <a:rPr kumimoji="1" lang="en-US" altLang="zh-CN" sz="2800" i="1">
                              <a:latin typeface="Cambria Math" panose="02040503050406030204" pitchFamily="18" charset="0"/>
                            </a:rPr>
                          </m:ctrlPr>
                        </m:sSupPr>
                        <m:e>
                          <m:r>
                            <a:rPr kumimoji="1" lang="en-US" altLang="zh-CN" sz="2800" b="1" i="1">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i="1">
                          <a:latin typeface="Cambria Math" charset="0"/>
                        </a:rPr>
                        <m:t>)</m:t>
                      </m:r>
                      <m:r>
                        <a:rPr kumimoji="1" lang="en-US" altLang="zh-CN" sz="2800" i="1">
                          <a:latin typeface="Cambria Math" charset="0"/>
                          <a:ea typeface="Cambria Math" charset="0"/>
                          <a:cs typeface="Cambria Math" charset="0"/>
                        </a:rPr>
                        <m:t>⨀</m:t>
                      </m:r>
                      <m:d>
                        <m:dPr>
                          <m:ctrlPr>
                            <a:rPr kumimoji="1" lang="mr-IN" altLang="zh-CN" sz="2800" i="1">
                              <a:latin typeface="Cambria Math" panose="02040503050406030204" pitchFamily="18" charset="0"/>
                              <a:ea typeface="Cambria Math" charset="0"/>
                              <a:cs typeface="Cambria Math" charset="0"/>
                            </a:rPr>
                          </m:ctrlPr>
                        </m:dPr>
                        <m:e>
                          <m:sSup>
                            <m:sSupPr>
                              <m:ctrlPr>
                                <a:rPr kumimoji="1" lang="en-US" altLang="zh-CN" sz="2800" i="1">
                                  <a:latin typeface="Cambria Math" panose="02040503050406030204" pitchFamily="18" charset="0"/>
                                </a:rPr>
                              </m:ctrlPr>
                            </m:sSupPr>
                            <m:e>
                              <m:r>
                                <a:rPr kumimoji="1" lang="en-US" altLang="zh-CN" sz="2800" b="1">
                                  <a:latin typeface="Cambria Math" charset="0"/>
                                </a:rPr>
                                <m:t>(</m:t>
                              </m:r>
                              <m:r>
                                <a:rPr kumimoji="1" lang="en-US" altLang="zh-CN" sz="2800" b="1">
                                  <a:latin typeface="Cambria Math" charset="0"/>
                                </a:rPr>
                                <m:t>𝐖</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+1)</m:t>
                              </m:r>
                            </m:sup>
                          </m:sSup>
                          <m:sSup>
                            <m:sSupPr>
                              <m:ctrlPr>
                                <a:rPr kumimoji="1" lang="en-US" altLang="zh-CN" sz="2800" i="1">
                                  <a:latin typeface="Cambria Math" panose="02040503050406030204" pitchFamily="18" charset="0"/>
                                </a:rPr>
                              </m:ctrlPr>
                            </m:sSupPr>
                            <m:e>
                              <m:r>
                                <a:rPr kumimoji="1" lang="en-US" altLang="zh-CN" sz="2800" i="1">
                                  <a:latin typeface="Cambria Math" charset="0"/>
                                </a:rPr>
                                <m:t>)</m:t>
                              </m:r>
                            </m:e>
                            <m:sup>
                              <m:r>
                                <m:rPr>
                                  <m:sty m:val="p"/>
                                </m:rPr>
                                <a:rPr kumimoji="1" lang="en-US" altLang="zh-CN" sz="2800">
                                  <a:latin typeface="Cambria Math" charset="0"/>
                                </a:rPr>
                                <m:t>T</m:t>
                              </m:r>
                            </m:sup>
                          </m:sSup>
                          <m:d>
                            <m:dPr>
                              <m:ctrlPr>
                                <a:rPr kumimoji="1" lang="is-IS" altLang="zh-CN" sz="2800" i="1" smtClean="0">
                                  <a:latin typeface="Cambria Math" panose="02040503050406030204" pitchFamily="18" charset="0"/>
                                </a:rPr>
                              </m:ctrlPr>
                            </m:dPr>
                            <m:e>
                              <m:sSup>
                                <m:sSupPr>
                                  <m:ctrlPr>
                                    <a:rPr kumimoji="1" lang="en-US" altLang="zh-CN" sz="2400" i="1" smtClean="0">
                                      <a:solidFill>
                                        <a:srgbClr val="C00000"/>
                                      </a:solidFill>
                                      <a:latin typeface="Cambria Math" panose="02040503050406030204" pitchFamily="18" charset="0"/>
                                    </a:rPr>
                                  </m:ctrlPr>
                                </m:sSupPr>
                                <m:e>
                                  <m:r>
                                    <a:rPr kumimoji="1" lang="en-US" altLang="zh-CN" sz="2400" i="1">
                                      <a:solidFill>
                                        <a:srgbClr val="C00000"/>
                                      </a:solidFill>
                                      <a:latin typeface="Cambria Math" charset="0"/>
                                      <a:ea typeface="Cambria Math" charset="0"/>
                                      <a:cs typeface="Cambria Math" charset="0"/>
                                    </a:rPr>
                                    <m:t>𝜎</m:t>
                                  </m:r>
                                </m:e>
                                <m:sup>
                                  <m:r>
                                    <a:rPr kumimoji="1" lang="en-US" altLang="zh-CN" sz="2400" i="1">
                                      <a:solidFill>
                                        <a:srgbClr val="C00000"/>
                                      </a:solidFill>
                                      <a:latin typeface="Cambria Math" charset="0"/>
                                    </a:rPr>
                                    <m:t>′</m:t>
                                  </m:r>
                                </m:sup>
                              </m:sSup>
                              <m:r>
                                <a:rPr kumimoji="1" lang="en-US" altLang="zh-CN" sz="2400" i="1">
                                  <a:solidFill>
                                    <a:srgbClr val="C00000"/>
                                  </a:solidFill>
                                  <a:latin typeface="Cambria Math" charset="0"/>
                                </a:rPr>
                                <m:t>(</m:t>
                              </m:r>
                              <m:sSup>
                                <m:sSupPr>
                                  <m:ctrlPr>
                                    <a:rPr kumimoji="1" lang="en-US" altLang="zh-CN" sz="2400" i="1">
                                      <a:solidFill>
                                        <a:srgbClr val="C00000"/>
                                      </a:solidFill>
                                      <a:latin typeface="Cambria Math" panose="02040503050406030204" pitchFamily="18" charset="0"/>
                                    </a:rPr>
                                  </m:ctrlPr>
                                </m:sSupPr>
                                <m:e>
                                  <m:r>
                                    <a:rPr kumimoji="1" lang="en-US" altLang="zh-CN" sz="2400" b="1" i="1">
                                      <a:solidFill>
                                        <a:srgbClr val="C00000"/>
                                      </a:solidFill>
                                      <a:latin typeface="Cambria Math" charset="0"/>
                                    </a:rPr>
                                    <m:t>𝒛</m:t>
                                  </m:r>
                                </m:e>
                                <m:sup>
                                  <m:r>
                                    <a:rPr kumimoji="1" lang="en-US" altLang="zh-CN" sz="2400" i="1">
                                      <a:solidFill>
                                        <a:srgbClr val="C00000"/>
                                      </a:solidFill>
                                      <a:latin typeface="Cambria Math" charset="0"/>
                                    </a:rPr>
                                    <m:t>(</m:t>
                                  </m:r>
                                  <m:r>
                                    <a:rPr kumimoji="1" lang="en-US" altLang="zh-CN" sz="2400" i="1" smtClean="0">
                                      <a:solidFill>
                                        <a:srgbClr val="C00000"/>
                                      </a:solidFill>
                                      <a:latin typeface="Cambria Math" charset="0"/>
                                    </a:rPr>
                                    <m:t>𝑙</m:t>
                                  </m:r>
                                  <m:r>
                                    <a:rPr kumimoji="1" lang="en-US" altLang="zh-CN" sz="2400" i="1" smtClean="0">
                                      <a:solidFill>
                                        <a:srgbClr val="C00000"/>
                                      </a:solidFill>
                                      <a:latin typeface="Cambria Math" charset="0"/>
                                    </a:rPr>
                                    <m:t>+1)</m:t>
                                  </m:r>
                                </m:sup>
                              </m:sSup>
                              <m:r>
                                <a:rPr kumimoji="1" lang="en-US" altLang="zh-CN" sz="2400" i="1">
                                  <a:solidFill>
                                    <a:srgbClr val="C00000"/>
                                  </a:solidFill>
                                  <a:latin typeface="Cambria Math" charset="0"/>
                                </a:rPr>
                                <m:t>)</m:t>
                              </m:r>
                              <m:r>
                                <a:rPr kumimoji="1" lang="en-US" altLang="zh-CN" sz="2400" i="1">
                                  <a:solidFill>
                                    <a:srgbClr val="C00000"/>
                                  </a:solidFill>
                                  <a:latin typeface="Cambria Math" charset="0"/>
                                  <a:ea typeface="Cambria Math" charset="0"/>
                                  <a:cs typeface="Cambria Math" charset="0"/>
                                </a:rPr>
                                <m:t>⨀</m:t>
                              </m:r>
                              <m:d>
                                <m:dPr>
                                  <m:ctrlPr>
                                    <a:rPr kumimoji="1" lang="is-IS" altLang="zh-CN" sz="2400" i="1" smtClean="0">
                                      <a:solidFill>
                                        <a:srgbClr val="C00000"/>
                                      </a:solidFill>
                                      <a:latin typeface="Cambria Math" panose="02040503050406030204" pitchFamily="18" charset="0"/>
                                      <a:ea typeface="Cambria Math" charset="0"/>
                                      <a:cs typeface="Cambria Math" charset="0"/>
                                    </a:rPr>
                                  </m:ctrlPr>
                                </m:dPr>
                                <m:e>
                                  <m:sSup>
                                    <m:sSupPr>
                                      <m:ctrlPr>
                                        <a:rPr kumimoji="1" lang="is-IS" altLang="zh-CN" sz="2400" i="1">
                                          <a:solidFill>
                                            <a:srgbClr val="C00000"/>
                                          </a:solidFill>
                                          <a:latin typeface="Cambria Math" panose="02040503050406030204" pitchFamily="18" charset="0"/>
                                          <a:ea typeface="Cambria Math" charset="0"/>
                                          <a:cs typeface="Cambria Math" charset="0"/>
                                        </a:rPr>
                                      </m:ctrlPr>
                                    </m:sSupPr>
                                    <m:e>
                                      <m:d>
                                        <m:dPr>
                                          <m:ctrlPr>
                                            <a:rPr kumimoji="1" lang="is-IS" altLang="zh-CN" sz="2400" i="1">
                                              <a:solidFill>
                                                <a:srgbClr val="C00000"/>
                                              </a:solidFill>
                                              <a:latin typeface="Cambria Math" panose="02040503050406030204" pitchFamily="18" charset="0"/>
                                              <a:ea typeface="Cambria Math" charset="0"/>
                                              <a:cs typeface="Cambria Math" charset="0"/>
                                            </a:rPr>
                                          </m:ctrlPr>
                                        </m:dPr>
                                        <m:e>
                                          <m:sSup>
                                            <m:sSupPr>
                                              <m:ctrlPr>
                                                <a:rPr kumimoji="1" lang="en-US" altLang="zh-CN" sz="2400" i="1">
                                                  <a:solidFill>
                                                    <a:srgbClr val="C00000"/>
                                                  </a:solidFill>
                                                  <a:latin typeface="Cambria Math" panose="02040503050406030204" pitchFamily="18" charset="0"/>
                                                </a:rPr>
                                              </m:ctrlPr>
                                            </m:sSupPr>
                                            <m:e>
                                              <m:r>
                                                <a:rPr kumimoji="1" lang="en-US" altLang="zh-CN" sz="2400" b="1">
                                                  <a:solidFill>
                                                    <a:srgbClr val="C00000"/>
                                                  </a:solidFill>
                                                  <a:latin typeface="Cambria Math" charset="0"/>
                                                </a:rPr>
                                                <m:t>𝐖</m:t>
                                              </m:r>
                                            </m:e>
                                            <m:sup>
                                              <m:r>
                                                <a:rPr kumimoji="1" lang="en-US" altLang="zh-CN" sz="2400" i="1">
                                                  <a:solidFill>
                                                    <a:srgbClr val="C00000"/>
                                                  </a:solidFill>
                                                  <a:latin typeface="Cambria Math" charset="0"/>
                                                </a:rPr>
                                                <m:t>(</m:t>
                                              </m:r>
                                              <m:r>
                                                <a:rPr kumimoji="1" lang="en-US" altLang="zh-CN" sz="2400" i="1">
                                                  <a:solidFill>
                                                    <a:srgbClr val="C00000"/>
                                                  </a:solidFill>
                                                  <a:latin typeface="Cambria Math" charset="0"/>
                                                </a:rPr>
                                                <m:t>𝑙</m:t>
                                              </m:r>
                                              <m:r>
                                                <a:rPr kumimoji="1" lang="en-US" altLang="zh-CN" sz="2400" i="1">
                                                  <a:solidFill>
                                                    <a:srgbClr val="C00000"/>
                                                  </a:solidFill>
                                                  <a:latin typeface="Cambria Math" charset="0"/>
                                                </a:rPr>
                                                <m:t>+2)</m:t>
                                              </m:r>
                                            </m:sup>
                                          </m:sSup>
                                        </m:e>
                                      </m:d>
                                    </m:e>
                                    <m:sup>
                                      <m:r>
                                        <m:rPr>
                                          <m:sty m:val="p"/>
                                        </m:rPr>
                                        <a:rPr kumimoji="1" lang="en-US" altLang="zh-CN" sz="2400">
                                          <a:solidFill>
                                            <a:srgbClr val="C00000"/>
                                          </a:solidFill>
                                          <a:latin typeface="Cambria Math" charset="0"/>
                                          <a:ea typeface="Cambria Math" charset="0"/>
                                          <a:cs typeface="Cambria Math" charset="0"/>
                                        </a:rPr>
                                        <m:t>T</m:t>
                                      </m:r>
                                    </m:sup>
                                  </m:sSup>
                                  <m:sSup>
                                    <m:sSupPr>
                                      <m:ctrlPr>
                                        <a:rPr kumimoji="1" lang="en-US" altLang="zh-CN" sz="2400" i="1">
                                          <a:solidFill>
                                            <a:srgbClr val="C00000"/>
                                          </a:solidFill>
                                          <a:latin typeface="Cambria Math" panose="02040503050406030204" pitchFamily="18" charset="0"/>
                                        </a:rPr>
                                      </m:ctrlPr>
                                    </m:sSupPr>
                                    <m:e>
                                      <m:r>
                                        <a:rPr lang="en-US" altLang="zh-CN" sz="2400" b="1" dirty="0">
                                          <a:solidFill>
                                            <a:srgbClr val="C00000"/>
                                          </a:solidFill>
                                          <a:latin typeface="Cambria Math" charset="0"/>
                                          <a:ea typeface="Cambria Math" charset="0"/>
                                          <a:cs typeface="Cambria Math" charset="0"/>
                                        </a:rPr>
                                        <m:t>𝛅</m:t>
                                      </m:r>
                                    </m:e>
                                    <m:sup>
                                      <m:r>
                                        <a:rPr kumimoji="1" lang="en-US" altLang="zh-CN" sz="2400" i="1">
                                          <a:solidFill>
                                            <a:srgbClr val="C00000"/>
                                          </a:solidFill>
                                          <a:latin typeface="Cambria Math" charset="0"/>
                                        </a:rPr>
                                        <m:t>(</m:t>
                                      </m:r>
                                      <m:r>
                                        <a:rPr kumimoji="1" lang="en-US" altLang="zh-CN" sz="2400" i="1">
                                          <a:solidFill>
                                            <a:srgbClr val="C00000"/>
                                          </a:solidFill>
                                          <a:latin typeface="Cambria Math" charset="0"/>
                                        </a:rPr>
                                        <m:t>𝑙</m:t>
                                      </m:r>
                                      <m:r>
                                        <a:rPr kumimoji="1" lang="en-US" altLang="zh-CN" sz="2400" i="1">
                                          <a:solidFill>
                                            <a:srgbClr val="C00000"/>
                                          </a:solidFill>
                                          <a:latin typeface="Cambria Math" charset="0"/>
                                        </a:rPr>
                                        <m:t>+2)</m:t>
                                      </m:r>
                                    </m:sup>
                                  </m:sSup>
                                </m:e>
                              </m:d>
                            </m:e>
                          </m:d>
                        </m:e>
                      </m:d>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735959" y="2090230"/>
                <a:ext cx="8257966" cy="73718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46126" y="3823282"/>
                <a:ext cx="8648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rPr>
                        <m:t>…</m:t>
                      </m:r>
                      <m:r>
                        <a:rPr lang="en-US" altLang="zh-CN" sz="2800" b="0" i="1" dirty="0" smtClean="0">
                          <a:latin typeface="Cambria Math" charset="0"/>
                        </a:rPr>
                        <m:t>…</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746126" y="3823282"/>
                <a:ext cx="864852" cy="523220"/>
              </a:xfrm>
              <a:prstGeom prst="rect">
                <a:avLst/>
              </a:prstGeom>
              <a:blipFill rotWithShape="0">
                <a:blip r:embed="rId4"/>
                <a:stretch>
                  <a:fillRect/>
                </a:stretch>
              </a:blipFill>
            </p:spPr>
            <p:txBody>
              <a:bodyPr/>
              <a:lstStyle/>
              <a:p>
                <a:r>
                  <a:rPr lang="zh-CN" altLang="en-US">
                    <a:noFill/>
                  </a:rPr>
                  <a:t> </a:t>
                </a:r>
              </a:p>
            </p:txBody>
          </p:sp>
        </mc:Fallback>
      </mc:AlternateContent>
      <p:sp>
        <p:nvSpPr>
          <p:cNvPr id="9" name="Gradient Exploding"/>
          <p:cNvSpPr txBox="1"/>
          <p:nvPr/>
        </p:nvSpPr>
        <p:spPr>
          <a:xfrm>
            <a:off x="1510577" y="5712165"/>
            <a:ext cx="1629931" cy="543675"/>
          </a:xfrm>
          <a:prstGeom prst="rect">
            <a:avLst/>
          </a:prstGeom>
          <a:ln w="12700">
            <a:miter lim="400000"/>
          </a:ln>
          <a:extLst>
            <a:ext uri="{C572A759-6A51-4108-AA02-DFA0A04FC94B}">
              <ma14:wrappingTextBoxFlag xmlns:ma14="http://schemas.microsoft.com/office/mac/drawingml/2011/main" xmlns="" val="1"/>
            </a:ext>
          </a:extLst>
        </p:spPr>
        <p:txBody>
          <a:bodyPr wrap="none" lIns="60959" rIns="60959">
            <a:spAutoFit/>
          </a:bodyPr>
          <a:lstStyle>
            <a:lvl1pPr>
              <a:defRPr sz="2200">
                <a:solidFill>
                  <a:srgbClr val="000000"/>
                </a:solidFill>
              </a:defRPr>
            </a:lvl1pPr>
          </a:lstStyle>
          <a:p>
            <a:r>
              <a:rPr lang="ja-JP" altLang="en-US" sz="2933" dirty="0">
                <a:latin typeface="Microsoft YaHei" charset="-122"/>
                <a:ea typeface="Microsoft YaHei" charset="-122"/>
                <a:cs typeface="Microsoft YaHei" charset="-122"/>
              </a:rPr>
              <a:t>梯度爆炸</a:t>
            </a:r>
            <a:endParaRPr sz="2933" dirty="0">
              <a:latin typeface="Microsoft YaHei" charset="-122"/>
              <a:ea typeface="Microsoft YaHei" charset="-122"/>
              <a:cs typeface="Microsoft YaHei" charset="-122"/>
            </a:endParaRPr>
          </a:p>
        </p:txBody>
      </p:sp>
      <p:sp>
        <p:nvSpPr>
          <p:cNvPr id="10" name="Gradient Vanishing"/>
          <p:cNvSpPr txBox="1"/>
          <p:nvPr/>
        </p:nvSpPr>
        <p:spPr>
          <a:xfrm>
            <a:off x="5706834" y="5712165"/>
            <a:ext cx="1629931" cy="543675"/>
          </a:xfrm>
          <a:prstGeom prst="rect">
            <a:avLst/>
          </a:prstGeom>
          <a:ln w="12700">
            <a:miter lim="400000"/>
          </a:ln>
          <a:extLst>
            <a:ext uri="{C572A759-6A51-4108-AA02-DFA0A04FC94B}">
              <ma14:wrappingTextBoxFlag xmlns:ma14="http://schemas.microsoft.com/office/mac/drawingml/2011/main" xmlns="" val="1"/>
            </a:ext>
          </a:extLst>
        </p:spPr>
        <p:txBody>
          <a:bodyPr wrap="none" lIns="60959" rIns="60959">
            <a:spAutoFit/>
          </a:bodyPr>
          <a:lstStyle>
            <a:lvl1pPr>
              <a:defRPr sz="2200">
                <a:solidFill>
                  <a:srgbClr val="000000"/>
                </a:solidFill>
              </a:defRPr>
            </a:lvl1pPr>
          </a:lstStyle>
          <a:p>
            <a:r>
              <a:rPr lang="ja-JP" altLang="en-US" sz="2933" dirty="0">
                <a:latin typeface="Microsoft YaHei" charset="-122"/>
                <a:ea typeface="Microsoft YaHei" charset="-122"/>
                <a:cs typeface="Microsoft YaHei" charset="-122"/>
              </a:rPr>
              <a:t>梯度消失</a:t>
            </a:r>
            <a:endParaRPr sz="2933"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1" name="Equation"/>
              <p:cNvSpPr txBox="1"/>
              <p:nvPr/>
            </p:nvSpPr>
            <p:spPr>
              <a:xfrm>
                <a:off x="1510577" y="6406658"/>
                <a:ext cx="2768386" cy="451342"/>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p>
                        <m:sSupPr>
                          <m:ctrlPr>
                            <a:rPr sz="2933" i="1">
                              <a:solidFill>
                                <a:srgbClr val="000000"/>
                              </a:solidFill>
                              <a:latin typeface="Cambria Math" panose="02040503050406030204" pitchFamily="18" charset="0"/>
                            </a:rPr>
                          </m:ctrlPr>
                        </m:sSupPr>
                        <m:e>
                          <m:r>
                            <a:rPr sz="2933" i="1">
                              <a:solidFill>
                                <a:srgbClr val="000000"/>
                              </a:solidFill>
                              <a:latin typeface="Cambria Math" panose="02040503050406030204" pitchFamily="18" charset="0"/>
                            </a:rPr>
                            <m:t>1.5</m:t>
                          </m:r>
                        </m:e>
                        <m:sup>
                          <m:r>
                            <a:rPr sz="2933" i="1">
                              <a:solidFill>
                                <a:srgbClr val="000000"/>
                              </a:solidFill>
                              <a:latin typeface="Cambria Math" panose="02040503050406030204" pitchFamily="18" charset="0"/>
                            </a:rPr>
                            <m:t>100</m:t>
                          </m:r>
                        </m:sup>
                      </m:sSup>
                      <m:r>
                        <a:rPr sz="2933" i="1">
                          <a:solidFill>
                            <a:srgbClr val="000000"/>
                          </a:solidFill>
                          <a:latin typeface="Cambria Math" panose="02040503050406030204" pitchFamily="18" charset="0"/>
                        </a:rPr>
                        <m:t>≈4×</m:t>
                      </m:r>
                      <m:sSup>
                        <m:sSupPr>
                          <m:ctrlPr>
                            <a:rPr sz="2933" i="1">
                              <a:solidFill>
                                <a:srgbClr val="000000"/>
                              </a:solidFill>
                              <a:latin typeface="Cambria Math" panose="02040503050406030204" pitchFamily="18" charset="0"/>
                            </a:rPr>
                          </m:ctrlPr>
                        </m:sSupPr>
                        <m:e>
                          <m:r>
                            <a:rPr sz="2933" i="1">
                              <a:solidFill>
                                <a:srgbClr val="000000"/>
                              </a:solidFill>
                              <a:latin typeface="Cambria Math" panose="02040503050406030204" pitchFamily="18" charset="0"/>
                            </a:rPr>
                            <m:t>10</m:t>
                          </m:r>
                        </m:e>
                        <m:sup>
                          <m:r>
                            <a:rPr sz="2933" i="1">
                              <a:solidFill>
                                <a:srgbClr val="000000"/>
                              </a:solidFill>
                              <a:latin typeface="Cambria Math" panose="02040503050406030204" pitchFamily="18" charset="0"/>
                            </a:rPr>
                            <m:t>17</m:t>
                          </m:r>
                        </m:sup>
                      </m:sSup>
                    </m:oMath>
                  </m:oMathPara>
                </a14:m>
                <a:endParaRPr sz="2933" dirty="0"/>
              </a:p>
            </p:txBody>
          </p:sp>
        </mc:Choice>
        <mc:Fallback xmlns="">
          <p:sp>
            <p:nvSpPr>
              <p:cNvPr id="11" name="Equation"/>
              <p:cNvSpPr txBox="1">
                <a:spLocks noRot="1" noChangeAspect="1" noMove="1" noResize="1" noEditPoints="1" noAdjustHandles="1" noChangeArrowheads="1" noChangeShapeType="1" noTextEdit="1"/>
              </p:cNvSpPr>
              <p:nvPr/>
            </p:nvSpPr>
            <p:spPr>
              <a:xfrm>
                <a:off x="1510577" y="6406658"/>
                <a:ext cx="2768386" cy="451342"/>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Equation"/>
              <p:cNvSpPr txBox="1"/>
              <p:nvPr/>
            </p:nvSpPr>
            <p:spPr>
              <a:xfrm>
                <a:off x="5706834" y="6400349"/>
                <a:ext cx="2976777" cy="451342"/>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p>
                        <m:sSupPr>
                          <m:ctrlPr>
                            <a:rPr sz="2933" i="1">
                              <a:solidFill>
                                <a:srgbClr val="000000"/>
                              </a:solidFill>
                              <a:latin typeface="Cambria Math" panose="02040503050406030204" pitchFamily="18" charset="0"/>
                            </a:rPr>
                          </m:ctrlPr>
                        </m:sSupPr>
                        <m:e>
                          <m:r>
                            <a:rPr sz="2933" i="1">
                              <a:solidFill>
                                <a:srgbClr val="000000"/>
                              </a:solidFill>
                              <a:latin typeface="Cambria Math" panose="02040503050406030204" pitchFamily="18" charset="0"/>
                            </a:rPr>
                            <m:t>0.8</m:t>
                          </m:r>
                        </m:e>
                        <m:sup>
                          <m:r>
                            <a:rPr sz="2933" i="1">
                              <a:solidFill>
                                <a:srgbClr val="000000"/>
                              </a:solidFill>
                              <a:latin typeface="Cambria Math" panose="02040503050406030204" pitchFamily="18" charset="0"/>
                            </a:rPr>
                            <m:t>100</m:t>
                          </m:r>
                        </m:sup>
                      </m:sSup>
                      <m:r>
                        <a:rPr sz="2933" i="1">
                          <a:solidFill>
                            <a:srgbClr val="000000"/>
                          </a:solidFill>
                          <a:latin typeface="Cambria Math" panose="02040503050406030204" pitchFamily="18" charset="0"/>
                        </a:rPr>
                        <m:t>≈2×</m:t>
                      </m:r>
                      <m:sSup>
                        <m:sSupPr>
                          <m:ctrlPr>
                            <a:rPr sz="2933" i="1">
                              <a:solidFill>
                                <a:srgbClr val="000000"/>
                              </a:solidFill>
                              <a:latin typeface="Cambria Math" panose="02040503050406030204" pitchFamily="18" charset="0"/>
                            </a:rPr>
                          </m:ctrlPr>
                        </m:sSupPr>
                        <m:e>
                          <m:r>
                            <a:rPr sz="2933" i="1">
                              <a:solidFill>
                                <a:srgbClr val="000000"/>
                              </a:solidFill>
                              <a:latin typeface="Cambria Math" panose="02040503050406030204" pitchFamily="18" charset="0"/>
                            </a:rPr>
                            <m:t>10</m:t>
                          </m:r>
                        </m:e>
                        <m:sup>
                          <m:r>
                            <a:rPr sz="2933" i="1">
                              <a:solidFill>
                                <a:srgbClr val="000000"/>
                              </a:solidFill>
                              <a:latin typeface="Cambria Math" panose="02040503050406030204" pitchFamily="18" charset="0"/>
                            </a:rPr>
                            <m:t>−10</m:t>
                          </m:r>
                        </m:sup>
                      </m:sSup>
                    </m:oMath>
                  </m:oMathPara>
                </a14:m>
                <a:endParaRPr sz="2933" dirty="0"/>
              </a:p>
            </p:txBody>
          </p:sp>
        </mc:Choice>
        <mc:Fallback xmlns="">
          <p:sp>
            <p:nvSpPr>
              <p:cNvPr id="12" name="Equation"/>
              <p:cNvSpPr txBox="1">
                <a:spLocks noRot="1" noChangeAspect="1" noMove="1" noResize="1" noEditPoints="1" noAdjustHandles="1" noChangeArrowheads="1" noChangeShapeType="1" noTextEdit="1"/>
              </p:cNvSpPr>
              <p:nvPr/>
            </p:nvSpPr>
            <p:spPr>
              <a:xfrm>
                <a:off x="5706834" y="6400349"/>
                <a:ext cx="2976777" cy="451342"/>
              </a:xfrm>
              <a:prstGeom prst="rect">
                <a:avLst/>
              </a:prstGeom>
              <a:blipFill rotWithShape="0">
                <a:blip r:embed="rId8"/>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35959" y="2904087"/>
                <a:ext cx="11682685"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rPr>
                        <m:t>=</m:t>
                      </m:r>
                      <m:sSup>
                        <m:sSupPr>
                          <m:ctrlPr>
                            <a:rPr kumimoji="1" lang="en-US" altLang="zh-CN" sz="2800" i="1">
                              <a:latin typeface="Cambria Math" panose="02040503050406030204" pitchFamily="18" charset="0"/>
                            </a:rPr>
                          </m:ctrlPr>
                        </m:sSupPr>
                        <m:e>
                          <m:r>
                            <a:rPr kumimoji="1" lang="en-US" altLang="zh-CN" sz="2800" i="1">
                              <a:latin typeface="Cambria Math" charset="0"/>
                              <a:ea typeface="Cambria Math" charset="0"/>
                              <a:cs typeface="Cambria Math" charset="0"/>
                            </a:rPr>
                            <m:t>𝜎</m:t>
                          </m:r>
                        </m:e>
                        <m:sup>
                          <m:r>
                            <a:rPr kumimoji="1" lang="en-US" altLang="zh-CN" sz="2800" i="1">
                              <a:latin typeface="Cambria Math" charset="0"/>
                            </a:rPr>
                            <m:t>′</m:t>
                          </m:r>
                        </m:sup>
                      </m:sSup>
                      <m:r>
                        <a:rPr kumimoji="1" lang="en-US" altLang="zh-CN" sz="2800" i="1">
                          <a:latin typeface="Cambria Math" charset="0"/>
                        </a:rPr>
                        <m:t>(</m:t>
                      </m:r>
                      <m:sSup>
                        <m:sSupPr>
                          <m:ctrlPr>
                            <a:rPr kumimoji="1" lang="en-US" altLang="zh-CN" sz="2800" i="1">
                              <a:latin typeface="Cambria Math" panose="02040503050406030204" pitchFamily="18" charset="0"/>
                            </a:rPr>
                          </m:ctrlPr>
                        </m:sSupPr>
                        <m:e>
                          <m:r>
                            <a:rPr kumimoji="1" lang="en-US" altLang="zh-CN" sz="2800" b="1" i="1">
                              <a:latin typeface="Cambria Math" charset="0"/>
                            </a:rPr>
                            <m:t>𝒛</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m:t>
                          </m:r>
                        </m:sup>
                      </m:sSup>
                      <m:r>
                        <a:rPr kumimoji="1" lang="en-US" altLang="zh-CN" sz="2800" i="1">
                          <a:latin typeface="Cambria Math" charset="0"/>
                        </a:rPr>
                        <m:t>)</m:t>
                      </m:r>
                      <m:r>
                        <a:rPr kumimoji="1" lang="en-US" altLang="zh-CN" sz="2800" i="1">
                          <a:latin typeface="Cambria Math" charset="0"/>
                          <a:ea typeface="Cambria Math" charset="0"/>
                          <a:cs typeface="Cambria Math" charset="0"/>
                        </a:rPr>
                        <m:t>⨀</m:t>
                      </m:r>
                      <m:d>
                        <m:dPr>
                          <m:ctrlPr>
                            <a:rPr kumimoji="1" lang="mr-IN" altLang="zh-CN" sz="2800" i="1">
                              <a:latin typeface="Cambria Math" panose="02040503050406030204" pitchFamily="18" charset="0"/>
                              <a:ea typeface="Cambria Math" charset="0"/>
                              <a:cs typeface="Cambria Math" charset="0"/>
                            </a:rPr>
                          </m:ctrlPr>
                        </m:dPr>
                        <m:e>
                          <m:sSup>
                            <m:sSupPr>
                              <m:ctrlPr>
                                <a:rPr kumimoji="1" lang="en-US" altLang="zh-CN" sz="2800" i="1">
                                  <a:latin typeface="Cambria Math" panose="02040503050406030204" pitchFamily="18" charset="0"/>
                                </a:rPr>
                              </m:ctrlPr>
                            </m:sSupPr>
                            <m:e>
                              <m:r>
                                <a:rPr kumimoji="1" lang="en-US" altLang="zh-CN" sz="2800" b="1">
                                  <a:latin typeface="Cambria Math" charset="0"/>
                                </a:rPr>
                                <m:t>(</m:t>
                              </m:r>
                              <m:r>
                                <a:rPr kumimoji="1" lang="en-US" altLang="zh-CN" sz="2800" b="1">
                                  <a:latin typeface="Cambria Math" charset="0"/>
                                </a:rPr>
                                <m:t>𝐖</m:t>
                              </m:r>
                            </m:e>
                            <m:sup>
                              <m:r>
                                <a:rPr kumimoji="1" lang="en-US" altLang="zh-CN" sz="2800" i="1">
                                  <a:latin typeface="Cambria Math" charset="0"/>
                                </a:rPr>
                                <m:t>(</m:t>
                              </m:r>
                              <m:r>
                                <a:rPr kumimoji="1" lang="en-US" altLang="zh-CN" sz="2800" i="1">
                                  <a:latin typeface="Cambria Math" charset="0"/>
                                </a:rPr>
                                <m:t>𝑙</m:t>
                              </m:r>
                              <m:r>
                                <a:rPr kumimoji="1" lang="en-US" altLang="zh-CN" sz="2800" i="1">
                                  <a:latin typeface="Cambria Math" charset="0"/>
                                </a:rPr>
                                <m:t>+1)</m:t>
                              </m:r>
                            </m:sup>
                          </m:sSup>
                          <m:sSup>
                            <m:sSupPr>
                              <m:ctrlPr>
                                <a:rPr kumimoji="1" lang="en-US" altLang="zh-CN" sz="2800" i="1">
                                  <a:latin typeface="Cambria Math" panose="02040503050406030204" pitchFamily="18" charset="0"/>
                                </a:rPr>
                              </m:ctrlPr>
                            </m:sSupPr>
                            <m:e>
                              <m:r>
                                <a:rPr kumimoji="1" lang="en-US" altLang="zh-CN" sz="2800" i="1">
                                  <a:latin typeface="Cambria Math" charset="0"/>
                                </a:rPr>
                                <m:t>)</m:t>
                              </m:r>
                            </m:e>
                            <m:sup>
                              <m:r>
                                <m:rPr>
                                  <m:sty m:val="p"/>
                                </m:rPr>
                                <a:rPr kumimoji="1" lang="en-US" altLang="zh-CN" sz="2800">
                                  <a:latin typeface="Cambria Math" charset="0"/>
                                </a:rPr>
                                <m:t>T</m:t>
                              </m:r>
                            </m:sup>
                          </m:sSup>
                          <m:d>
                            <m:dPr>
                              <m:ctrlPr>
                                <a:rPr kumimoji="1" lang="is-IS" altLang="zh-CN" sz="2800" i="1" smtClean="0">
                                  <a:latin typeface="Cambria Math" panose="02040503050406030204" pitchFamily="18" charset="0"/>
                                </a:rPr>
                              </m:ctrlPr>
                            </m:dPr>
                            <m:e>
                              <m:sSup>
                                <m:sSupPr>
                                  <m:ctrlPr>
                                    <a:rPr kumimoji="1" lang="en-US" altLang="zh-CN" sz="2400" i="1" smtClean="0">
                                      <a:solidFill>
                                        <a:schemeClr val="tx1"/>
                                      </a:solidFill>
                                      <a:latin typeface="Cambria Math" panose="02040503050406030204" pitchFamily="18" charset="0"/>
                                    </a:rPr>
                                  </m:ctrlPr>
                                </m:sSupPr>
                                <m:e>
                                  <m:r>
                                    <a:rPr kumimoji="1" lang="en-US" altLang="zh-CN" sz="2400" i="1">
                                      <a:solidFill>
                                        <a:schemeClr val="tx1"/>
                                      </a:solidFill>
                                      <a:latin typeface="Cambria Math" charset="0"/>
                                      <a:ea typeface="Cambria Math" charset="0"/>
                                      <a:cs typeface="Cambria Math" charset="0"/>
                                    </a:rPr>
                                    <m:t>𝜎</m:t>
                                  </m:r>
                                </m:e>
                                <m:sup>
                                  <m:r>
                                    <a:rPr kumimoji="1" lang="en-US" altLang="zh-CN" sz="2400" i="1">
                                      <a:solidFill>
                                        <a:schemeClr val="tx1"/>
                                      </a:solidFill>
                                      <a:latin typeface="Cambria Math" charset="0"/>
                                    </a:rPr>
                                    <m:t>′</m:t>
                                  </m:r>
                                </m:sup>
                              </m:sSup>
                              <m:r>
                                <a:rPr kumimoji="1" lang="en-US" altLang="zh-CN" sz="2400" i="1">
                                  <a:solidFill>
                                    <a:schemeClr val="tx1"/>
                                  </a:solidFill>
                                  <a:latin typeface="Cambria Math" charset="0"/>
                                </a:rPr>
                                <m:t>(</m:t>
                              </m:r>
                              <m:sSup>
                                <m:sSupPr>
                                  <m:ctrlPr>
                                    <a:rPr kumimoji="1" lang="en-US" altLang="zh-CN" sz="2400" i="1">
                                      <a:solidFill>
                                        <a:schemeClr val="tx1"/>
                                      </a:solidFill>
                                      <a:latin typeface="Cambria Math" panose="02040503050406030204" pitchFamily="18" charset="0"/>
                                    </a:rPr>
                                  </m:ctrlPr>
                                </m:sSupPr>
                                <m:e>
                                  <m:r>
                                    <a:rPr kumimoji="1" lang="en-US" altLang="zh-CN" sz="2400" b="1" i="1">
                                      <a:solidFill>
                                        <a:schemeClr val="tx1"/>
                                      </a:solidFill>
                                      <a:latin typeface="Cambria Math" charset="0"/>
                                    </a:rPr>
                                    <m:t>𝒛</m:t>
                                  </m:r>
                                </m:e>
                                <m:sup>
                                  <m:r>
                                    <a:rPr kumimoji="1" lang="en-US" altLang="zh-CN" sz="2400" i="1">
                                      <a:solidFill>
                                        <a:schemeClr val="tx1"/>
                                      </a:solidFill>
                                      <a:latin typeface="Cambria Math" charset="0"/>
                                    </a:rPr>
                                    <m:t>(</m:t>
                                  </m:r>
                                  <m:r>
                                    <a:rPr kumimoji="1" lang="en-US" altLang="zh-CN" sz="2400" i="1" smtClean="0">
                                      <a:solidFill>
                                        <a:schemeClr val="tx1"/>
                                      </a:solidFill>
                                      <a:latin typeface="Cambria Math" charset="0"/>
                                    </a:rPr>
                                    <m:t>𝑙</m:t>
                                  </m:r>
                                  <m:r>
                                    <a:rPr kumimoji="1" lang="en-US" altLang="zh-CN" sz="2400" i="1" smtClean="0">
                                      <a:solidFill>
                                        <a:schemeClr val="tx1"/>
                                      </a:solidFill>
                                      <a:latin typeface="Cambria Math" charset="0"/>
                                    </a:rPr>
                                    <m:t>+1)</m:t>
                                  </m:r>
                                </m:sup>
                              </m:sSup>
                              <m:r>
                                <a:rPr kumimoji="1" lang="en-US" altLang="zh-CN" sz="2400" i="1">
                                  <a:solidFill>
                                    <a:schemeClr val="tx1"/>
                                  </a:solidFill>
                                  <a:latin typeface="Cambria Math" charset="0"/>
                                </a:rPr>
                                <m:t>)</m:t>
                              </m:r>
                              <m:r>
                                <a:rPr kumimoji="1" lang="en-US" altLang="zh-CN" sz="2400" i="1">
                                  <a:solidFill>
                                    <a:schemeClr val="tx1"/>
                                  </a:solidFill>
                                  <a:latin typeface="Cambria Math" charset="0"/>
                                  <a:ea typeface="Cambria Math" charset="0"/>
                                  <a:cs typeface="Cambria Math" charset="0"/>
                                </a:rPr>
                                <m:t>⨀</m:t>
                              </m:r>
                              <m:d>
                                <m:dPr>
                                  <m:ctrlPr>
                                    <a:rPr kumimoji="1" lang="is-IS" altLang="zh-CN" sz="2400" i="1" smtClean="0">
                                      <a:solidFill>
                                        <a:schemeClr val="tx1"/>
                                      </a:solidFill>
                                      <a:latin typeface="Cambria Math" panose="02040503050406030204" pitchFamily="18" charset="0"/>
                                      <a:ea typeface="Cambria Math" charset="0"/>
                                      <a:cs typeface="Cambria Math" charset="0"/>
                                    </a:rPr>
                                  </m:ctrlPr>
                                </m:dPr>
                                <m:e>
                                  <m:sSup>
                                    <m:sSupPr>
                                      <m:ctrlPr>
                                        <a:rPr kumimoji="1" lang="is-IS" altLang="zh-CN" sz="2400" i="1">
                                          <a:solidFill>
                                            <a:schemeClr val="tx1"/>
                                          </a:solidFill>
                                          <a:latin typeface="Cambria Math" panose="02040503050406030204" pitchFamily="18" charset="0"/>
                                          <a:ea typeface="Cambria Math" charset="0"/>
                                          <a:cs typeface="Cambria Math" charset="0"/>
                                        </a:rPr>
                                      </m:ctrlPr>
                                    </m:sSupPr>
                                    <m:e>
                                      <m:d>
                                        <m:dPr>
                                          <m:ctrlPr>
                                            <a:rPr kumimoji="1" lang="is-IS" altLang="zh-CN" sz="2400" i="1">
                                              <a:solidFill>
                                                <a:schemeClr val="tx1"/>
                                              </a:solidFill>
                                              <a:latin typeface="Cambria Math" panose="02040503050406030204" pitchFamily="18" charset="0"/>
                                              <a:ea typeface="Cambria Math" charset="0"/>
                                              <a:cs typeface="Cambria Math" charset="0"/>
                                            </a:rPr>
                                          </m:ctrlPr>
                                        </m:dPr>
                                        <m:e>
                                          <m:sSup>
                                            <m:sSupPr>
                                              <m:ctrlPr>
                                                <a:rPr kumimoji="1" lang="en-US" altLang="zh-CN" sz="2400" i="1">
                                                  <a:solidFill>
                                                    <a:schemeClr val="tx1"/>
                                                  </a:solidFill>
                                                  <a:latin typeface="Cambria Math" panose="02040503050406030204" pitchFamily="18" charset="0"/>
                                                </a:rPr>
                                              </m:ctrlPr>
                                            </m:sSupPr>
                                            <m:e>
                                              <m:r>
                                                <a:rPr kumimoji="1" lang="en-US" altLang="zh-CN" sz="2400" b="1">
                                                  <a:solidFill>
                                                    <a:schemeClr val="tx1"/>
                                                  </a:solidFill>
                                                  <a:latin typeface="Cambria Math" charset="0"/>
                                                </a:rPr>
                                                <m:t>𝐖</m:t>
                                              </m:r>
                                            </m:e>
                                            <m:sup>
                                              <m:r>
                                                <a:rPr kumimoji="1" lang="en-US" altLang="zh-CN" sz="2400" i="1">
                                                  <a:solidFill>
                                                    <a:schemeClr val="tx1"/>
                                                  </a:solidFill>
                                                  <a:latin typeface="Cambria Math" charset="0"/>
                                                </a:rPr>
                                                <m:t>(</m:t>
                                              </m:r>
                                              <m:r>
                                                <a:rPr kumimoji="1" lang="en-US" altLang="zh-CN" sz="2400" i="1">
                                                  <a:solidFill>
                                                    <a:schemeClr val="tx1"/>
                                                  </a:solidFill>
                                                  <a:latin typeface="Cambria Math" charset="0"/>
                                                </a:rPr>
                                                <m:t>𝑙</m:t>
                                              </m:r>
                                              <m:r>
                                                <a:rPr kumimoji="1" lang="en-US" altLang="zh-CN" sz="2400" i="1">
                                                  <a:solidFill>
                                                    <a:schemeClr val="tx1"/>
                                                  </a:solidFill>
                                                  <a:latin typeface="Cambria Math" charset="0"/>
                                                </a:rPr>
                                                <m:t>+2)</m:t>
                                              </m:r>
                                            </m:sup>
                                          </m:sSup>
                                        </m:e>
                                      </m:d>
                                    </m:e>
                                    <m:sup>
                                      <m:r>
                                        <m:rPr>
                                          <m:sty m:val="p"/>
                                        </m:rPr>
                                        <a:rPr kumimoji="1" lang="en-US" altLang="zh-CN" sz="2400">
                                          <a:solidFill>
                                            <a:schemeClr val="tx1"/>
                                          </a:solidFill>
                                          <a:latin typeface="Cambria Math" charset="0"/>
                                          <a:ea typeface="Cambria Math" charset="0"/>
                                          <a:cs typeface="Cambria Math" charset="0"/>
                                        </a:rPr>
                                        <m:t>T</m:t>
                                      </m:r>
                                    </m:sup>
                                  </m:sSup>
                                  <m:d>
                                    <m:dPr>
                                      <m:ctrlPr>
                                        <a:rPr kumimoji="1" lang="is-IS" altLang="zh-CN" sz="2400" i="1" smtClean="0">
                                          <a:solidFill>
                                            <a:schemeClr val="tx1"/>
                                          </a:solidFill>
                                          <a:latin typeface="Cambria Math" panose="02040503050406030204" pitchFamily="18" charset="0"/>
                                          <a:ea typeface="Cambria Math" charset="0"/>
                                          <a:cs typeface="Cambria Math" charset="0"/>
                                        </a:rPr>
                                      </m:ctrlPr>
                                    </m:dPr>
                                    <m:e>
                                      <m:sSup>
                                        <m:sSupPr>
                                          <m:ctrlPr>
                                            <a:rPr kumimoji="1" lang="en-US" altLang="zh-CN" sz="2400" i="1">
                                              <a:solidFill>
                                                <a:srgbClr val="C00000"/>
                                              </a:solidFill>
                                              <a:latin typeface="Cambria Math" panose="02040503050406030204" pitchFamily="18" charset="0"/>
                                            </a:rPr>
                                          </m:ctrlPr>
                                        </m:sSupPr>
                                        <m:e>
                                          <m:r>
                                            <a:rPr kumimoji="1" lang="en-US" altLang="zh-CN" sz="2400" i="1">
                                              <a:solidFill>
                                                <a:srgbClr val="C00000"/>
                                              </a:solidFill>
                                              <a:latin typeface="Cambria Math" charset="0"/>
                                              <a:ea typeface="Cambria Math" charset="0"/>
                                              <a:cs typeface="Cambria Math" charset="0"/>
                                            </a:rPr>
                                            <m:t>𝜎</m:t>
                                          </m:r>
                                        </m:e>
                                        <m:sup>
                                          <m:r>
                                            <a:rPr kumimoji="1" lang="en-US" altLang="zh-CN" sz="2400" i="1">
                                              <a:solidFill>
                                                <a:srgbClr val="C00000"/>
                                              </a:solidFill>
                                              <a:latin typeface="Cambria Math" charset="0"/>
                                            </a:rPr>
                                            <m:t>′</m:t>
                                          </m:r>
                                        </m:sup>
                                      </m:sSup>
                                      <m:r>
                                        <a:rPr kumimoji="1" lang="en-US" altLang="zh-CN" sz="2400" i="1">
                                          <a:solidFill>
                                            <a:srgbClr val="C00000"/>
                                          </a:solidFill>
                                          <a:latin typeface="Cambria Math" charset="0"/>
                                        </a:rPr>
                                        <m:t>(</m:t>
                                      </m:r>
                                      <m:sSup>
                                        <m:sSupPr>
                                          <m:ctrlPr>
                                            <a:rPr kumimoji="1" lang="en-US" altLang="zh-CN" sz="2400" i="1">
                                              <a:solidFill>
                                                <a:srgbClr val="C00000"/>
                                              </a:solidFill>
                                              <a:latin typeface="Cambria Math" panose="02040503050406030204" pitchFamily="18" charset="0"/>
                                            </a:rPr>
                                          </m:ctrlPr>
                                        </m:sSupPr>
                                        <m:e>
                                          <m:r>
                                            <a:rPr kumimoji="1" lang="en-US" altLang="zh-CN" sz="2400" b="1" i="1">
                                              <a:solidFill>
                                                <a:srgbClr val="C00000"/>
                                              </a:solidFill>
                                              <a:latin typeface="Cambria Math" charset="0"/>
                                            </a:rPr>
                                            <m:t>𝒛</m:t>
                                          </m:r>
                                        </m:e>
                                        <m:sup>
                                          <m:r>
                                            <a:rPr kumimoji="1" lang="en-US" altLang="zh-CN" sz="2400" i="1">
                                              <a:solidFill>
                                                <a:srgbClr val="C00000"/>
                                              </a:solidFill>
                                              <a:latin typeface="Cambria Math" charset="0"/>
                                            </a:rPr>
                                            <m:t>(</m:t>
                                          </m:r>
                                          <m:r>
                                            <a:rPr kumimoji="1" lang="en-US" altLang="zh-CN" sz="2400" i="1">
                                              <a:solidFill>
                                                <a:srgbClr val="C00000"/>
                                              </a:solidFill>
                                              <a:latin typeface="Cambria Math" charset="0"/>
                                            </a:rPr>
                                            <m:t>𝑙</m:t>
                                          </m:r>
                                          <m:r>
                                            <a:rPr kumimoji="1" lang="en-US" altLang="zh-CN" sz="2400" i="1">
                                              <a:solidFill>
                                                <a:srgbClr val="C00000"/>
                                              </a:solidFill>
                                              <a:latin typeface="Cambria Math" charset="0"/>
                                            </a:rPr>
                                            <m:t>+2)</m:t>
                                          </m:r>
                                        </m:sup>
                                      </m:sSup>
                                      <m:r>
                                        <a:rPr kumimoji="1" lang="en-US" altLang="zh-CN" sz="2400" i="1">
                                          <a:solidFill>
                                            <a:srgbClr val="C00000"/>
                                          </a:solidFill>
                                          <a:latin typeface="Cambria Math" charset="0"/>
                                        </a:rPr>
                                        <m:t>)</m:t>
                                      </m:r>
                                      <m:r>
                                        <a:rPr kumimoji="1" lang="en-US" altLang="zh-CN" sz="2400" i="1">
                                          <a:solidFill>
                                            <a:srgbClr val="C00000"/>
                                          </a:solidFill>
                                          <a:latin typeface="Cambria Math" charset="0"/>
                                          <a:ea typeface="Cambria Math" charset="0"/>
                                          <a:cs typeface="Cambria Math" charset="0"/>
                                        </a:rPr>
                                        <m:t>⨀</m:t>
                                      </m:r>
                                      <m:d>
                                        <m:dPr>
                                          <m:ctrlPr>
                                            <a:rPr kumimoji="1" lang="is-IS" altLang="zh-CN" sz="2400" i="1">
                                              <a:solidFill>
                                                <a:srgbClr val="C00000"/>
                                              </a:solidFill>
                                              <a:latin typeface="Cambria Math" panose="02040503050406030204" pitchFamily="18" charset="0"/>
                                              <a:ea typeface="Cambria Math" charset="0"/>
                                              <a:cs typeface="Cambria Math" charset="0"/>
                                            </a:rPr>
                                          </m:ctrlPr>
                                        </m:dPr>
                                        <m:e>
                                          <m:sSup>
                                            <m:sSupPr>
                                              <m:ctrlPr>
                                                <a:rPr kumimoji="1" lang="is-IS" altLang="zh-CN" sz="2400" i="1">
                                                  <a:solidFill>
                                                    <a:srgbClr val="C00000"/>
                                                  </a:solidFill>
                                                  <a:latin typeface="Cambria Math" panose="02040503050406030204" pitchFamily="18" charset="0"/>
                                                  <a:ea typeface="Cambria Math" charset="0"/>
                                                  <a:cs typeface="Cambria Math" charset="0"/>
                                                </a:rPr>
                                              </m:ctrlPr>
                                            </m:sSupPr>
                                            <m:e>
                                              <m:d>
                                                <m:dPr>
                                                  <m:ctrlPr>
                                                    <a:rPr kumimoji="1" lang="is-IS" altLang="zh-CN" sz="2400" i="1">
                                                      <a:solidFill>
                                                        <a:srgbClr val="C00000"/>
                                                      </a:solidFill>
                                                      <a:latin typeface="Cambria Math" panose="02040503050406030204" pitchFamily="18" charset="0"/>
                                                      <a:ea typeface="Cambria Math" charset="0"/>
                                                      <a:cs typeface="Cambria Math" charset="0"/>
                                                    </a:rPr>
                                                  </m:ctrlPr>
                                                </m:dPr>
                                                <m:e>
                                                  <m:sSup>
                                                    <m:sSupPr>
                                                      <m:ctrlPr>
                                                        <a:rPr kumimoji="1" lang="en-US" altLang="zh-CN" sz="2400" i="1">
                                                          <a:solidFill>
                                                            <a:srgbClr val="C00000"/>
                                                          </a:solidFill>
                                                          <a:latin typeface="Cambria Math" panose="02040503050406030204" pitchFamily="18" charset="0"/>
                                                        </a:rPr>
                                                      </m:ctrlPr>
                                                    </m:sSupPr>
                                                    <m:e>
                                                      <m:r>
                                                        <a:rPr kumimoji="1" lang="en-US" altLang="zh-CN" sz="2400" b="1">
                                                          <a:solidFill>
                                                            <a:srgbClr val="C00000"/>
                                                          </a:solidFill>
                                                          <a:latin typeface="Cambria Math" charset="0"/>
                                                        </a:rPr>
                                                        <m:t>𝐖</m:t>
                                                      </m:r>
                                                    </m:e>
                                                    <m:sup>
                                                      <m:r>
                                                        <a:rPr kumimoji="1" lang="en-US" altLang="zh-CN" sz="2400" i="1">
                                                          <a:solidFill>
                                                            <a:srgbClr val="C00000"/>
                                                          </a:solidFill>
                                                          <a:latin typeface="Cambria Math" charset="0"/>
                                                        </a:rPr>
                                                        <m:t>(</m:t>
                                                      </m:r>
                                                      <m:r>
                                                        <a:rPr kumimoji="1" lang="en-US" altLang="zh-CN" sz="2400" i="1">
                                                          <a:solidFill>
                                                            <a:srgbClr val="C00000"/>
                                                          </a:solidFill>
                                                          <a:latin typeface="Cambria Math" charset="0"/>
                                                        </a:rPr>
                                                        <m:t>𝑙</m:t>
                                                      </m:r>
                                                      <m:r>
                                                        <a:rPr kumimoji="1" lang="en-US" altLang="zh-CN" sz="2400" i="1">
                                                          <a:solidFill>
                                                            <a:srgbClr val="C00000"/>
                                                          </a:solidFill>
                                                          <a:latin typeface="Cambria Math" charset="0"/>
                                                        </a:rPr>
                                                        <m:t>+3)</m:t>
                                                      </m:r>
                                                    </m:sup>
                                                  </m:sSup>
                                                </m:e>
                                              </m:d>
                                            </m:e>
                                            <m:sup>
                                              <m:r>
                                                <m:rPr>
                                                  <m:sty m:val="p"/>
                                                </m:rPr>
                                                <a:rPr kumimoji="1" lang="en-US" altLang="zh-CN" sz="2400">
                                                  <a:solidFill>
                                                    <a:srgbClr val="C00000"/>
                                                  </a:solidFill>
                                                  <a:latin typeface="Cambria Math" charset="0"/>
                                                  <a:ea typeface="Cambria Math" charset="0"/>
                                                  <a:cs typeface="Cambria Math" charset="0"/>
                                                </a:rPr>
                                                <m:t>T</m:t>
                                              </m:r>
                                            </m:sup>
                                          </m:sSup>
                                          <m:sSup>
                                            <m:sSupPr>
                                              <m:ctrlPr>
                                                <a:rPr kumimoji="1" lang="en-US" altLang="zh-CN" sz="2400" i="1">
                                                  <a:solidFill>
                                                    <a:srgbClr val="C00000"/>
                                                  </a:solidFill>
                                                  <a:latin typeface="Cambria Math" panose="02040503050406030204" pitchFamily="18" charset="0"/>
                                                </a:rPr>
                                              </m:ctrlPr>
                                            </m:sSupPr>
                                            <m:e>
                                              <m:r>
                                                <a:rPr lang="en-US" altLang="zh-CN" sz="2400" b="1" dirty="0">
                                                  <a:solidFill>
                                                    <a:srgbClr val="C00000"/>
                                                  </a:solidFill>
                                                  <a:latin typeface="Cambria Math" charset="0"/>
                                                  <a:ea typeface="Cambria Math" charset="0"/>
                                                  <a:cs typeface="Cambria Math" charset="0"/>
                                                </a:rPr>
                                                <m:t>𝛅</m:t>
                                              </m:r>
                                            </m:e>
                                            <m:sup>
                                              <m:r>
                                                <a:rPr kumimoji="1" lang="en-US" altLang="zh-CN" sz="2400" i="1">
                                                  <a:solidFill>
                                                    <a:srgbClr val="C00000"/>
                                                  </a:solidFill>
                                                  <a:latin typeface="Cambria Math" charset="0"/>
                                                </a:rPr>
                                                <m:t>(</m:t>
                                              </m:r>
                                              <m:r>
                                                <a:rPr kumimoji="1" lang="en-US" altLang="zh-CN" sz="2400" i="1">
                                                  <a:solidFill>
                                                    <a:srgbClr val="C00000"/>
                                                  </a:solidFill>
                                                  <a:latin typeface="Cambria Math" charset="0"/>
                                                </a:rPr>
                                                <m:t>𝑙</m:t>
                                              </m:r>
                                              <m:r>
                                                <a:rPr kumimoji="1" lang="en-US" altLang="zh-CN" sz="2400" i="1">
                                                  <a:solidFill>
                                                    <a:srgbClr val="C00000"/>
                                                  </a:solidFill>
                                                  <a:latin typeface="Cambria Math" charset="0"/>
                                                </a:rPr>
                                                <m:t>+3)</m:t>
                                              </m:r>
                                            </m:sup>
                                          </m:sSup>
                                        </m:e>
                                      </m:d>
                                    </m:e>
                                  </m:d>
                                </m:e>
                              </m:d>
                            </m:e>
                          </m:d>
                        </m:e>
                      </m:d>
                    </m:oMath>
                  </m:oMathPara>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735959" y="2904087"/>
                <a:ext cx="11682685" cy="737189"/>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5870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Value out of range: infinity value…"/>
          <p:cNvSpPr txBox="1">
            <a:spLocks noGrp="1"/>
          </p:cNvSpPr>
          <p:nvPr>
            <p:ph sz="quarter" idx="10"/>
          </p:nvPr>
        </p:nvSpPr>
        <p:spPr>
          <a:prstGeom prst="rect">
            <a:avLst/>
          </a:prstGeom>
        </p:spPr>
        <p:txBody>
          <a:bodyPr/>
          <a:lstStyle/>
          <a:p>
            <a:r>
              <a:rPr lang="ja-JP" altLang="en-US" dirty="0"/>
              <a:t>梯度值超出范围：无穷大值</a:t>
            </a:r>
          </a:p>
          <a:p>
            <a:r>
              <a:rPr lang="ja-JP" altLang="en-US" dirty="0"/>
              <a:t>对学习率（</a:t>
            </a:r>
            <a:r>
              <a:rPr lang="en-US" dirty="0"/>
              <a:t>LR）</a:t>
            </a:r>
            <a:r>
              <a:rPr lang="ja-JP" altLang="en-US" dirty="0"/>
              <a:t>敏感</a:t>
            </a:r>
            <a:endParaRPr lang="en-US" altLang="ja-JP" dirty="0"/>
          </a:p>
          <a:p>
            <a:pPr lvl="1">
              <a:lnSpc>
                <a:spcPct val="150000"/>
              </a:lnSpc>
            </a:pPr>
            <a:r>
              <a:rPr lang="en-US" altLang="ja-JP" dirty="0"/>
              <a:t> </a:t>
            </a:r>
            <a:r>
              <a:rPr lang="en-US" dirty="0"/>
              <a:t>LR</a:t>
            </a:r>
            <a:r>
              <a:rPr lang="zh-CN" altLang="en-US" dirty="0"/>
              <a:t>较大</a:t>
            </a:r>
            <a:r>
              <a:rPr lang="en-US" dirty="0"/>
              <a:t>  -&gt;</a:t>
            </a:r>
            <a:r>
              <a:rPr lang="zh-CN" altLang="en-US" dirty="0"/>
              <a:t> </a:t>
            </a:r>
            <a:r>
              <a:rPr lang="ja-JP" altLang="en-US" dirty="0"/>
              <a:t>更大的权重 </a:t>
            </a:r>
            <a:r>
              <a:rPr lang="en-US" altLang="ja-JP" dirty="0"/>
              <a:t>-&gt;</a:t>
            </a:r>
            <a:r>
              <a:rPr lang="zh-CN" altLang="en-US" dirty="0"/>
              <a:t> </a:t>
            </a:r>
            <a:r>
              <a:rPr lang="ja-JP" altLang="en-US" dirty="0"/>
              <a:t>更大的梯度</a:t>
            </a:r>
          </a:p>
          <a:p>
            <a:pPr lvl="1">
              <a:lnSpc>
                <a:spcPct val="150000"/>
              </a:lnSpc>
            </a:pPr>
            <a:r>
              <a:rPr lang="en-US" altLang="ja-JP" dirty="0"/>
              <a:t> </a:t>
            </a:r>
            <a:r>
              <a:rPr lang="ja-JP" altLang="en-US" dirty="0"/>
              <a:t>太小的</a:t>
            </a:r>
            <a:r>
              <a:rPr lang="zh-CN" altLang="en-US" dirty="0"/>
              <a:t> </a:t>
            </a:r>
            <a:r>
              <a:rPr lang="en-US" dirty="0"/>
              <a:t>LR  </a:t>
            </a:r>
            <a:r>
              <a:rPr lang="en-US" altLang="zh-CN" dirty="0"/>
              <a:t>-</a:t>
            </a:r>
            <a:r>
              <a:rPr lang="en-US" dirty="0"/>
              <a:t>&gt;</a:t>
            </a:r>
            <a:r>
              <a:rPr lang="zh-CN" altLang="en-US" dirty="0"/>
              <a:t> </a:t>
            </a:r>
            <a:r>
              <a:rPr lang="ja-JP" altLang="en-US" dirty="0"/>
              <a:t>模型训练没有进展</a:t>
            </a:r>
          </a:p>
          <a:p>
            <a:pPr lvl="1">
              <a:lnSpc>
                <a:spcPct val="150000"/>
              </a:lnSpc>
            </a:pPr>
            <a:r>
              <a:rPr lang="en-US" altLang="ja-JP" dirty="0"/>
              <a:t> </a:t>
            </a:r>
            <a:r>
              <a:rPr lang="ja-JP" altLang="en-US" dirty="0"/>
              <a:t>可能需要在训练期间大幅改变</a:t>
            </a:r>
            <a:r>
              <a:rPr lang="zh-CN" altLang="en-US" dirty="0"/>
              <a:t> </a:t>
            </a:r>
            <a:r>
              <a:rPr lang="en-US" dirty="0"/>
              <a:t>LR</a:t>
            </a:r>
            <a:endParaRPr dirty="0"/>
          </a:p>
        </p:txBody>
      </p:sp>
      <p:sp>
        <p:nvSpPr>
          <p:cNvPr id="189" name="Issues with Gradient Exploding"/>
          <p:cNvSpPr txBox="1">
            <a:spLocks noGrp="1"/>
          </p:cNvSpPr>
          <p:nvPr>
            <p:ph type="title"/>
          </p:nvPr>
        </p:nvSpPr>
        <p:spPr>
          <a:prstGeom prst="rect">
            <a:avLst/>
          </a:prstGeom>
        </p:spPr>
        <p:txBody>
          <a:bodyPr/>
          <a:lstStyle/>
          <a:p>
            <a:r>
              <a:rPr lang="ja-JP" altLang="en-US"/>
              <a:t>梯度爆炸的问题</a:t>
            </a:r>
            <a:endParaRPr dirty="0"/>
          </a:p>
        </p:txBody>
      </p:sp>
    </p:spTree>
    <p:extLst>
      <p:ext uri="{BB962C8B-B14F-4D97-AF65-F5344CB8AC3E}">
        <p14:creationId xmlns:p14="http://schemas.microsoft.com/office/powerpoint/2010/main" val="117119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radients with value 0…"/>
          <p:cNvSpPr txBox="1">
            <a:spLocks noGrp="1"/>
          </p:cNvSpPr>
          <p:nvPr>
            <p:ph sz="quarter" idx="10"/>
          </p:nvPr>
        </p:nvSpPr>
        <p:spPr>
          <a:prstGeom prst="rect">
            <a:avLst/>
          </a:prstGeom>
        </p:spPr>
        <p:txBody>
          <a:bodyPr/>
          <a:lstStyle/>
          <a:p>
            <a:pPr>
              <a:lnSpc>
                <a:spcPct val="100000"/>
              </a:lnSpc>
              <a:spcBef>
                <a:spcPts val="600"/>
              </a:spcBef>
            </a:pPr>
            <a:r>
              <a:rPr lang="ja-JP" altLang="en-US" dirty="0"/>
              <a:t>梯度值趋近</a:t>
            </a:r>
            <a:r>
              <a:rPr lang="en-US" altLang="ja-JP" dirty="0"/>
              <a:t>0</a:t>
            </a:r>
            <a:endParaRPr lang="ja-JP" altLang="en-US" dirty="0"/>
          </a:p>
          <a:p>
            <a:pPr lvl="1">
              <a:lnSpc>
                <a:spcPct val="100000"/>
              </a:lnSpc>
              <a:spcBef>
                <a:spcPts val="600"/>
              </a:spcBef>
            </a:pPr>
            <a:endParaRPr lang="ja-JP" altLang="en-US" dirty="0"/>
          </a:p>
          <a:p>
            <a:pPr>
              <a:lnSpc>
                <a:spcPct val="100000"/>
              </a:lnSpc>
              <a:spcBef>
                <a:spcPts val="600"/>
              </a:spcBef>
            </a:pPr>
            <a:r>
              <a:rPr lang="ja-JP" altLang="en-US" dirty="0"/>
              <a:t>训练没有进展</a:t>
            </a:r>
          </a:p>
          <a:p>
            <a:pPr lvl="1">
              <a:lnSpc>
                <a:spcPct val="100000"/>
              </a:lnSpc>
              <a:spcBef>
                <a:spcPts val="600"/>
              </a:spcBef>
            </a:pPr>
            <a:r>
              <a:rPr lang="en-US" altLang="ja-JP" dirty="0"/>
              <a:t> </a:t>
            </a:r>
            <a:r>
              <a:rPr lang="ja-JP" altLang="en-US" dirty="0"/>
              <a:t>无论如何选择学习率</a:t>
            </a:r>
            <a:r>
              <a:rPr lang="zh-CN" altLang="en-US" dirty="0"/>
              <a:t>（</a:t>
            </a:r>
            <a:r>
              <a:rPr lang="en-US" altLang="zh-CN" dirty="0"/>
              <a:t>LR</a:t>
            </a:r>
            <a:r>
              <a:rPr lang="zh-CN" altLang="en-US" dirty="0"/>
              <a:t>）</a:t>
            </a:r>
            <a:endParaRPr lang="en-US" altLang="zh-CN" dirty="0"/>
          </a:p>
          <a:p>
            <a:pPr lvl="1">
              <a:lnSpc>
                <a:spcPct val="100000"/>
              </a:lnSpc>
              <a:spcBef>
                <a:spcPts val="600"/>
              </a:spcBef>
            </a:pPr>
            <a:endParaRPr lang="ja-JP" altLang="en-US" dirty="0"/>
          </a:p>
          <a:p>
            <a:pPr>
              <a:lnSpc>
                <a:spcPct val="100000"/>
              </a:lnSpc>
              <a:spcBef>
                <a:spcPts val="600"/>
              </a:spcBef>
            </a:pPr>
            <a:r>
              <a:rPr lang="ja-JP" altLang="en-US" dirty="0"/>
              <a:t>底层训练基本无效</a:t>
            </a:r>
          </a:p>
          <a:p>
            <a:pPr lvl="1">
              <a:lnSpc>
                <a:spcPct val="100000"/>
              </a:lnSpc>
              <a:spcBef>
                <a:spcPts val="600"/>
              </a:spcBef>
            </a:pPr>
            <a:r>
              <a:rPr lang="en-US" altLang="ja-JP" dirty="0"/>
              <a:t> </a:t>
            </a:r>
            <a:r>
              <a:rPr lang="ja-JP" altLang="en-US" dirty="0"/>
              <a:t>只有顶层训练有效</a:t>
            </a:r>
          </a:p>
          <a:p>
            <a:pPr lvl="1">
              <a:lnSpc>
                <a:spcPct val="100000"/>
              </a:lnSpc>
              <a:spcBef>
                <a:spcPts val="600"/>
              </a:spcBef>
            </a:pPr>
            <a:r>
              <a:rPr lang="en-US" altLang="ja-JP" dirty="0"/>
              <a:t> </a:t>
            </a:r>
            <a:r>
              <a:rPr lang="ja-JP" altLang="en-US" dirty="0"/>
              <a:t>使网络更深可能并没有更好</a:t>
            </a:r>
            <a:endParaRPr dirty="0"/>
          </a:p>
        </p:txBody>
      </p:sp>
      <p:sp>
        <p:nvSpPr>
          <p:cNvPr id="207" name="Issues with Gradient Vanishing"/>
          <p:cNvSpPr txBox="1">
            <a:spLocks noGrp="1"/>
          </p:cNvSpPr>
          <p:nvPr>
            <p:ph type="title"/>
          </p:nvPr>
        </p:nvSpPr>
        <p:spPr>
          <a:prstGeom prst="rect">
            <a:avLst/>
          </a:prstGeom>
        </p:spPr>
        <p:txBody>
          <a:bodyPr/>
          <a:lstStyle/>
          <a:p>
            <a:r>
              <a:rPr lang="ja-JP" altLang="en-US" dirty="0"/>
              <a:t>梯度消失</a:t>
            </a:r>
            <a:endParaRPr dirty="0"/>
          </a:p>
        </p:txBody>
      </p:sp>
    </p:spTree>
    <p:extLst>
      <p:ext uri="{BB962C8B-B14F-4D97-AF65-F5344CB8AC3E}">
        <p14:creationId xmlns:p14="http://schemas.microsoft.com/office/powerpoint/2010/main" val="250695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612863" y="1595036"/>
            <a:ext cx="5074685" cy="366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为什么要用深度模型</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自注意力</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6593840"/>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2451700" y="1901893"/>
          <a:ext cx="7288600" cy="4023360"/>
        </p:xfrm>
        <a:graphic>
          <a:graphicData uri="http://schemas.openxmlformats.org/drawingml/2006/table">
            <a:tbl>
              <a:tblPr firstRow="1" bandRow="1">
                <a:tableStyleId>{3C2FFA5D-87B4-456A-9821-1D502468CF0F}</a:tableStyleId>
              </a:tblPr>
              <a:tblGrid>
                <a:gridCol w="1822150">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1822150">
                  <a:extLst>
                    <a:ext uri="{9D8B030D-6E8A-4147-A177-3AD203B41FA5}">
                      <a16:colId xmlns:a16="http://schemas.microsoft.com/office/drawing/2014/main" val="20002"/>
                    </a:ext>
                  </a:extLst>
                </a:gridCol>
                <a:gridCol w="1822150">
                  <a:extLst>
                    <a:ext uri="{9D8B030D-6E8A-4147-A177-3AD203B41FA5}">
                      <a16:colId xmlns:a16="http://schemas.microsoft.com/office/drawing/2014/main" val="20003"/>
                    </a:ext>
                  </a:extLst>
                </a:gridCol>
              </a:tblGrid>
              <a:tr h="370840">
                <a:tc>
                  <a:txBody>
                    <a:bodyPr/>
                    <a:lstStyle/>
                    <a:p>
                      <a:pPr algn="ct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TW" sz="2400" dirty="0"/>
                        <a:t>1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24.2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2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20.4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3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18.4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4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17.8</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5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 X 3772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22.5</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7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 4634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22.6</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a:t>
                      </a:r>
                      <a:r>
                        <a:rPr lang="en-US" altLang="zh-TW" sz="2400" baseline="0" dirty="0"/>
                        <a:t> 16k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Deeper is Better?</a:t>
            </a:r>
            <a:endParaRPr lang="zh-TW" altLang="en-US" dirty="0"/>
          </a:p>
        </p:txBody>
      </p:sp>
      <p:sp>
        <p:nvSpPr>
          <p:cNvPr id="10" name="矩形 9"/>
          <p:cNvSpPr/>
          <p:nvPr/>
        </p:nvSpPr>
        <p:spPr>
          <a:xfrm>
            <a:off x="2353441" y="6051167"/>
            <a:ext cx="7835153" cy="646331"/>
          </a:xfrm>
          <a:prstGeom prst="rect">
            <a:avLst/>
          </a:prstGeom>
        </p:spPr>
        <p:txBody>
          <a:bodyPr wrap="square">
            <a:spAutoFit/>
          </a:bodyPr>
          <a:lstStyle/>
          <a:p>
            <a:r>
              <a:rPr lang="en-US" altLang="zh-TW" dirty="0" err="1">
                <a:latin typeface="Arial" panose="020B0604020202020204" pitchFamily="34" charset="0"/>
              </a:rPr>
              <a:t>Seide</a:t>
            </a:r>
            <a:r>
              <a:rPr lang="en-US" altLang="zh-TW" dirty="0">
                <a:latin typeface="Arial" panose="020B0604020202020204" pitchFamily="34" charset="0"/>
              </a:rPr>
              <a:t>, Frank, Gang Li, and Dong Yu. "Conversational Speech Transcription Using Context-Dependent Deep Neural Networks." </a:t>
            </a:r>
            <a:r>
              <a:rPr lang="en-US" altLang="zh-TW" i="1" dirty="0" err="1">
                <a:latin typeface="Arial" panose="020B0604020202020204" pitchFamily="34" charset="0"/>
              </a:rPr>
              <a:t>Interspeech</a:t>
            </a:r>
            <a:r>
              <a:rPr lang="en-US" altLang="zh-TW" dirty="0">
                <a:latin typeface="Arial" panose="020B0604020202020204" pitchFamily="34" charset="0"/>
              </a:rPr>
              <a:t>. 2011.</a:t>
            </a:r>
            <a:endParaRPr lang="zh-TW" altLang="en-US" dirty="0"/>
          </a:p>
        </p:txBody>
      </p:sp>
      <p:sp>
        <p:nvSpPr>
          <p:cNvPr id="4" name="矩形 3"/>
          <p:cNvSpPr/>
          <p:nvPr/>
        </p:nvSpPr>
        <p:spPr>
          <a:xfrm>
            <a:off x="6095999" y="1276351"/>
            <a:ext cx="3943350" cy="4711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6271016" y="3221076"/>
            <a:ext cx="3769504" cy="1384995"/>
          </a:xfrm>
          <a:prstGeom prst="rect">
            <a:avLst/>
          </a:prstGeom>
        </p:spPr>
        <p:txBody>
          <a:bodyPr wrap="square">
            <a:spAutoFit/>
          </a:bodyPr>
          <a:lstStyle/>
          <a:p>
            <a:r>
              <a:rPr lang="en-US" altLang="zh-TW" sz="2800" dirty="0">
                <a:solidFill>
                  <a:srgbClr val="0000FF"/>
                </a:solidFill>
              </a:rPr>
              <a:t>Not surprised, more parameters, better performance </a:t>
            </a:r>
            <a:endParaRPr lang="zh-TW" altLang="en-US" sz="2800" dirty="0">
              <a:solidFill>
                <a:srgbClr val="0000FF"/>
              </a:solidFill>
            </a:endParaRPr>
          </a:p>
        </p:txBody>
      </p:sp>
      <p:sp>
        <p:nvSpPr>
          <p:cNvPr id="11" name="矩形 10"/>
          <p:cNvSpPr/>
          <p:nvPr/>
        </p:nvSpPr>
        <p:spPr>
          <a:xfrm>
            <a:off x="2451700" y="1901893"/>
            <a:ext cx="3644299" cy="40233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544847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内容占位符 4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Fat + Short </a:t>
            </a:r>
            <a:r>
              <a:rPr lang="en-US" altLang="zh-TW" dirty="0" err="1"/>
              <a:t>v.s</a:t>
            </a:r>
            <a:r>
              <a:rPr lang="en-US" altLang="zh-TW" dirty="0"/>
              <a:t>. Thin + Tall</a:t>
            </a:r>
            <a:endParaRPr lang="zh-TW" altLang="en-US" dirty="0"/>
          </a:p>
        </p:txBody>
      </p:sp>
      <p:sp>
        <p:nvSpPr>
          <p:cNvPr id="6" name="矩形 5"/>
          <p:cNvSpPr/>
          <p:nvPr/>
        </p:nvSpPr>
        <p:spPr>
          <a:xfrm rot="5400000">
            <a:off x="7673823" y="4483525"/>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6"/>
          <p:cNvSpPr/>
          <p:nvPr/>
        </p:nvSpPr>
        <p:spPr>
          <a:xfrm rot="5400000">
            <a:off x="7671437" y="3651090"/>
            <a:ext cx="714976" cy="19678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
          <p:cNvSpPr/>
          <p:nvPr/>
        </p:nvSpPr>
        <p:spPr>
          <a:xfrm rot="5400000">
            <a:off x="7679580" y="2541202"/>
            <a:ext cx="714976" cy="198417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rot="5400000">
            <a:off x="7637134" y="1393429"/>
            <a:ext cx="714976" cy="1769606"/>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45" name="群組 44"/>
          <p:cNvGrpSpPr/>
          <p:nvPr/>
        </p:nvGrpSpPr>
        <p:grpSpPr>
          <a:xfrm>
            <a:off x="6938826" y="5343054"/>
            <a:ext cx="2283266" cy="556872"/>
            <a:chOff x="755858" y="5735182"/>
            <a:chExt cx="2283266" cy="556872"/>
          </a:xfrm>
        </p:grpSpPr>
        <p:grpSp>
          <p:nvGrpSpPr>
            <p:cNvPr id="77" name="群組 76"/>
            <p:cNvGrpSpPr/>
            <p:nvPr/>
          </p:nvGrpSpPr>
          <p:grpSpPr>
            <a:xfrm>
              <a:off x="755858" y="5895047"/>
              <a:ext cx="289125" cy="383103"/>
              <a:chOff x="2268775" y="3538012"/>
              <a:chExt cx="289125" cy="383103"/>
            </a:xfrm>
          </p:grpSpPr>
          <p:sp>
            <p:nvSpPr>
              <p:cNvPr id="85" name="矩形 84"/>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6" name="Object 12"/>
              <p:cNvGraphicFramePr>
                <a:graphicFrameLocks noChangeAspect="1"/>
              </p:cNvGraphicFramePr>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8" name="群組 77"/>
            <p:cNvGrpSpPr/>
            <p:nvPr/>
          </p:nvGrpSpPr>
          <p:grpSpPr>
            <a:xfrm>
              <a:off x="1456763" y="5895047"/>
              <a:ext cx="317234" cy="383104"/>
              <a:chOff x="2263870" y="4021266"/>
              <a:chExt cx="317234" cy="383104"/>
            </a:xfrm>
          </p:grpSpPr>
          <p:sp>
            <p:nvSpPr>
              <p:cNvPr id="83" name="矩形 82"/>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4" name="Object 12"/>
              <p:cNvGraphicFramePr>
                <a:graphicFrameLocks noChangeAspect="1"/>
              </p:cNvGraphicFramePr>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9" name="文字方塊 78"/>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0" name="群組 79"/>
            <p:cNvGrpSpPr/>
            <p:nvPr/>
          </p:nvGrpSpPr>
          <p:grpSpPr>
            <a:xfrm>
              <a:off x="2687405" y="5886570"/>
              <a:ext cx="351719" cy="405484"/>
              <a:chOff x="2257778" y="5192060"/>
              <a:chExt cx="351719" cy="405484"/>
            </a:xfrm>
          </p:grpSpPr>
          <p:sp>
            <p:nvSpPr>
              <p:cNvPr id="81" name="矩形 80"/>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0" name=""/>
                          <p:cNvPicPr>
                            <a:picLocks noChangeAspect="1" noChangeArrowheads="1"/>
                          </p:cNvPicPr>
                          <p:nvPr/>
                        </p:nvPicPr>
                        <p:blipFill>
                          <a:blip r:embed="rId8"/>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6" name="橢圓 45"/>
          <p:cNvSpPr/>
          <p:nvPr/>
        </p:nvSpPr>
        <p:spPr>
          <a:xfrm>
            <a:off x="7237181" y="44189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8352491" y="438614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0" name="直線單箭頭接點 49"/>
          <p:cNvCxnSpPr/>
          <p:nvPr/>
        </p:nvCxnSpPr>
        <p:spPr>
          <a:xfrm flipH="1" flipV="1">
            <a:off x="7465237" y="4921949"/>
            <a:ext cx="341060" cy="649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47" idx="4"/>
          </p:cNvCxnSpPr>
          <p:nvPr/>
        </p:nvCxnSpPr>
        <p:spPr>
          <a:xfrm flipH="1" flipV="1">
            <a:off x="8594550" y="4862294"/>
            <a:ext cx="437011" cy="7257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46" idx="4"/>
          </p:cNvCxnSpPr>
          <p:nvPr/>
        </p:nvCxnSpPr>
        <p:spPr>
          <a:xfrm flipH="1" flipV="1">
            <a:off x="7479239" y="4895117"/>
            <a:ext cx="1571012" cy="745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86" idx="0"/>
            <a:endCxn id="46" idx="4"/>
          </p:cNvCxnSpPr>
          <p:nvPr/>
        </p:nvCxnSpPr>
        <p:spPr>
          <a:xfrm flipV="1">
            <a:off x="7086735" y="4895117"/>
            <a:ext cx="392505" cy="607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84" idx="0"/>
            <a:endCxn id="47" idx="4"/>
          </p:cNvCxnSpPr>
          <p:nvPr/>
        </p:nvCxnSpPr>
        <p:spPr>
          <a:xfrm flipV="1">
            <a:off x="7808387" y="4862293"/>
            <a:ext cx="786162" cy="640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7216478" y="3257556"/>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8341987" y="3275940"/>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1" name="橢圓 60"/>
          <p:cNvSpPr/>
          <p:nvPr/>
        </p:nvSpPr>
        <p:spPr>
          <a:xfrm>
            <a:off x="7218883" y="2005208"/>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2" name="橢圓 61"/>
          <p:cNvSpPr/>
          <p:nvPr/>
        </p:nvSpPr>
        <p:spPr>
          <a:xfrm>
            <a:off x="8332838" y="1990979"/>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3" name="直線單箭頭接點 62"/>
          <p:cNvCxnSpPr>
            <a:stCxn id="57" idx="0"/>
            <a:endCxn id="61" idx="4"/>
          </p:cNvCxnSpPr>
          <p:nvPr/>
        </p:nvCxnSpPr>
        <p:spPr>
          <a:xfrm flipV="1">
            <a:off x="7458537" y="2481355"/>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58" idx="0"/>
            <a:endCxn id="61" idx="4"/>
          </p:cNvCxnSpPr>
          <p:nvPr/>
        </p:nvCxnSpPr>
        <p:spPr>
          <a:xfrm flipH="1" flipV="1">
            <a:off x="7460941" y="2481355"/>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8" idx="0"/>
            <a:endCxn id="62" idx="4"/>
          </p:cNvCxnSpPr>
          <p:nvPr/>
        </p:nvCxnSpPr>
        <p:spPr>
          <a:xfrm flipH="1" flipV="1">
            <a:off x="8574897" y="2467125"/>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57" idx="0"/>
            <a:endCxn id="62" idx="4"/>
          </p:cNvCxnSpPr>
          <p:nvPr/>
        </p:nvCxnSpPr>
        <p:spPr>
          <a:xfrm flipV="1">
            <a:off x="7458536" y="2467125"/>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6787063" y="6119354"/>
            <a:ext cx="2477482" cy="523220"/>
          </a:xfrm>
          <a:prstGeom prst="rect">
            <a:avLst/>
          </a:prstGeom>
          <a:noFill/>
        </p:spPr>
        <p:txBody>
          <a:bodyPr wrap="square" rtlCol="0">
            <a:spAutoFit/>
          </a:bodyPr>
          <a:lstStyle/>
          <a:p>
            <a:pPr algn="ctr"/>
            <a:r>
              <a:rPr lang="en-US" altLang="zh-TW" sz="2800" dirty="0"/>
              <a:t>Deep</a:t>
            </a:r>
            <a:endParaRPr lang="zh-TW" altLang="en-US" sz="2800" dirty="0"/>
          </a:p>
        </p:txBody>
      </p:sp>
      <p:cxnSp>
        <p:nvCxnSpPr>
          <p:cNvPr id="91" name="直線單箭頭接點 90"/>
          <p:cNvCxnSpPr/>
          <p:nvPr/>
        </p:nvCxnSpPr>
        <p:spPr>
          <a:xfrm flipV="1">
            <a:off x="7460941" y="160686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8584045" y="1592639"/>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p:cNvGrpSpPr/>
          <p:nvPr/>
        </p:nvGrpSpPr>
        <p:grpSpPr>
          <a:xfrm>
            <a:off x="1885950" y="2795204"/>
            <a:ext cx="4495802" cy="3854835"/>
            <a:chOff x="361950" y="2795203"/>
            <a:chExt cx="4495802" cy="3854835"/>
          </a:xfrm>
        </p:grpSpPr>
        <p:sp>
          <p:nvSpPr>
            <p:cNvPr id="4" name="矩形 3"/>
            <p:cNvSpPr/>
            <p:nvPr/>
          </p:nvSpPr>
          <p:spPr>
            <a:xfrm rot="5400000">
              <a:off x="2252363" y="2404343"/>
              <a:ext cx="714976" cy="449580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rot="5400000">
              <a:off x="2195397" y="243216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rot="5400000">
              <a:off x="2331114" y="446963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 name="群組 10"/>
            <p:cNvGrpSpPr/>
            <p:nvPr/>
          </p:nvGrpSpPr>
          <p:grpSpPr>
            <a:xfrm>
              <a:off x="1351533" y="3162509"/>
              <a:ext cx="2474555" cy="2765327"/>
              <a:chOff x="1091509" y="3383234"/>
              <a:chExt cx="2474555" cy="2765327"/>
            </a:xfrm>
          </p:grpSpPr>
          <p:sp>
            <p:nvSpPr>
              <p:cNvPr id="12" name="橢圓 11"/>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12"/>
              <p:cNvGrpSpPr/>
              <p:nvPr/>
            </p:nvGrpSpPr>
            <p:grpSpPr>
              <a:xfrm>
                <a:off x="1211127" y="5591689"/>
                <a:ext cx="2283266" cy="556872"/>
                <a:chOff x="755858" y="5735182"/>
                <a:chExt cx="2283266" cy="556872"/>
              </a:xfrm>
            </p:grpSpPr>
            <p:grpSp>
              <p:nvGrpSpPr>
                <p:cNvPr id="33" name="群組 32"/>
                <p:cNvGrpSpPr/>
                <p:nvPr/>
              </p:nvGrpSpPr>
              <p:grpSpPr>
                <a:xfrm>
                  <a:off x="755858" y="5895047"/>
                  <a:ext cx="289125" cy="383103"/>
                  <a:chOff x="2268775" y="3538012"/>
                  <a:chExt cx="289125" cy="383103"/>
                </a:xfrm>
              </p:grpSpPr>
              <p:sp>
                <p:nvSpPr>
                  <p:cNvPr id="41" name="矩形 40"/>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2" name="Object 12"/>
                  <p:cNvGraphicFramePr>
                    <a:graphicFrameLocks noChangeAspect="1"/>
                  </p:cNvGraphicFramePr>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name="方程式" r:id="rId9" imgW="152280" imgH="215640" progId="Equation.3">
                          <p:embed/>
                        </p:oleObj>
                      </mc:Choice>
                      <mc:Fallback>
                        <p:oleObj name="方程式" r:id="rId9" imgW="152280" imgH="215640" progId="Equation.3">
                          <p:embed/>
                          <p:pic>
                            <p:nvPicPr>
                              <p:cNvPr id="0" name=""/>
                              <p:cNvPicPr>
                                <a:picLocks noChangeAspect="1" noChangeArrowheads="1"/>
                              </p:cNvPicPr>
                              <p:nvPr/>
                            </p:nvPicPr>
                            <p:blipFill>
                              <a:blip r:embed="rId4"/>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群組 33"/>
                <p:cNvGrpSpPr/>
                <p:nvPr/>
              </p:nvGrpSpPr>
              <p:grpSpPr>
                <a:xfrm>
                  <a:off x="1456763" y="5895047"/>
                  <a:ext cx="317234" cy="383104"/>
                  <a:chOff x="2263870" y="4021266"/>
                  <a:chExt cx="317234" cy="383104"/>
                </a:xfrm>
              </p:grpSpPr>
              <p:sp>
                <p:nvSpPr>
                  <p:cNvPr id="39" name="矩形 38"/>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name="方程式" r:id="rId10" imgW="164880" imgH="215640" progId="Equation.3">
                          <p:embed/>
                        </p:oleObj>
                      </mc:Choice>
                      <mc:Fallback>
                        <p:oleObj name="方程式" r:id="rId10" imgW="164880" imgH="215640" progId="Equation.3">
                          <p:embed/>
                          <p:pic>
                            <p:nvPicPr>
                              <p:cNvPr id="0" name=""/>
                              <p:cNvPicPr>
                                <a:picLocks noChangeAspect="1" noChangeArrowheads="1"/>
                              </p:cNvPicPr>
                              <p:nvPr/>
                            </p:nvPicPr>
                            <p:blipFill>
                              <a:blip r:embed="rId6"/>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36" name="群組 35"/>
                <p:cNvGrpSpPr/>
                <p:nvPr/>
              </p:nvGrpSpPr>
              <p:grpSpPr>
                <a:xfrm>
                  <a:off x="2687405" y="5886570"/>
                  <a:ext cx="351719" cy="405484"/>
                  <a:chOff x="2257778" y="5192060"/>
                  <a:chExt cx="351719" cy="405484"/>
                </a:xfrm>
              </p:grpSpPr>
              <p:sp>
                <p:nvSpPr>
                  <p:cNvPr id="37" name="矩形 36"/>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8" name="Object 12"/>
                  <p:cNvGraphicFramePr>
                    <a:graphicFrameLocks noChangeAspect="1"/>
                  </p:cNvGraphicFramePr>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name="方程式" r:id="rId11" imgW="190440" imgH="228600" progId="Equation.3">
                          <p:embed/>
                        </p:oleObj>
                      </mc:Choice>
                      <mc:Fallback>
                        <p:oleObj name="方程式" r:id="rId11" imgW="190440" imgH="228600" progId="Equation.3">
                          <p:embed/>
                          <p:pic>
                            <p:nvPicPr>
                              <p:cNvPr id="0" name=""/>
                              <p:cNvPicPr>
                                <a:picLocks noChangeAspect="1" noChangeArrowheads="1"/>
                              </p:cNvPicPr>
                              <p:nvPr/>
                            </p:nvPicPr>
                            <p:blipFill>
                              <a:blip r:embed="rId8"/>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4" name="橢圓 13"/>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2186531" y="4544968"/>
                <a:ext cx="1061391"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橢圓 16"/>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8" name="橢圓 17"/>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9" name="直線單箭頭接點 18"/>
              <p:cNvCxnSpPr>
                <a:endCxn id="12"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4"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4"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5"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2"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2" idx="0"/>
                <a:endCxn id="17"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0"/>
                <a:endCxn id="17"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5" idx="0"/>
                <a:endCxn id="17"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5" idx="0"/>
                <a:endCxn id="18"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4" idx="0"/>
                <a:endCxn id="18"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2" idx="0"/>
                <a:endCxn id="18"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文字方塊 86"/>
            <p:cNvSpPr txBox="1"/>
            <p:nvPr/>
          </p:nvSpPr>
          <p:spPr>
            <a:xfrm>
              <a:off x="1276935" y="6126818"/>
              <a:ext cx="2477482" cy="523220"/>
            </a:xfrm>
            <a:prstGeom prst="rect">
              <a:avLst/>
            </a:prstGeom>
            <a:noFill/>
          </p:spPr>
          <p:txBody>
            <a:bodyPr wrap="square" rtlCol="0">
              <a:spAutoFit/>
            </a:bodyPr>
            <a:lstStyle/>
            <a:p>
              <a:pPr algn="ctr"/>
              <a:r>
                <a:rPr lang="en-US" altLang="zh-TW" sz="2800" dirty="0"/>
                <a:t>Shallow</a:t>
              </a:r>
              <a:endParaRPr lang="zh-TW" altLang="en-US" sz="2800" dirty="0"/>
            </a:p>
          </p:txBody>
        </p:sp>
        <p:cxnSp>
          <p:nvCxnSpPr>
            <p:cNvPr id="89" name="直線單箭頭接點 88"/>
            <p:cNvCxnSpPr/>
            <p:nvPr/>
          </p:nvCxnSpPr>
          <p:spPr>
            <a:xfrm flipV="1">
              <a:off x="2022770" y="282680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3151277" y="279520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橢圓 92"/>
            <p:cNvSpPr/>
            <p:nvPr/>
          </p:nvSpPr>
          <p:spPr>
            <a:xfrm>
              <a:off x="533220" y="4405331"/>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4" name="橢圓 93"/>
            <p:cNvSpPr/>
            <p:nvPr/>
          </p:nvSpPr>
          <p:spPr>
            <a:xfrm>
              <a:off x="4195437" y="44501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95" name="直線單箭頭接點 94"/>
            <p:cNvCxnSpPr>
              <a:endCxn id="94" idx="3"/>
            </p:cNvCxnSpPr>
            <p:nvPr/>
          </p:nvCxnSpPr>
          <p:spPr>
            <a:xfrm flipV="1">
              <a:off x="3541139" y="4856587"/>
              <a:ext cx="725195" cy="831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93" idx="4"/>
            </p:cNvCxnSpPr>
            <p:nvPr/>
          </p:nvCxnSpPr>
          <p:spPr>
            <a:xfrm flipH="1" flipV="1">
              <a:off x="775278" y="4881478"/>
              <a:ext cx="2819573" cy="80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endCxn id="94" idx="3"/>
            </p:cNvCxnSpPr>
            <p:nvPr/>
          </p:nvCxnSpPr>
          <p:spPr>
            <a:xfrm flipV="1">
              <a:off x="2346118" y="4856587"/>
              <a:ext cx="1920216"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93" idx="4"/>
            </p:cNvCxnSpPr>
            <p:nvPr/>
          </p:nvCxnSpPr>
          <p:spPr>
            <a:xfrm flipH="1" flipV="1">
              <a:off x="775278" y="4881478"/>
              <a:ext cx="1565332" cy="79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94" idx="3"/>
            </p:cNvCxnSpPr>
            <p:nvPr/>
          </p:nvCxnSpPr>
          <p:spPr>
            <a:xfrm flipV="1">
              <a:off x="1577134" y="4856587"/>
              <a:ext cx="2689200"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endCxn id="93" idx="4"/>
            </p:cNvCxnSpPr>
            <p:nvPr/>
          </p:nvCxnSpPr>
          <p:spPr>
            <a:xfrm flipH="1" flipV="1">
              <a:off x="775278" y="4881478"/>
              <a:ext cx="803632" cy="758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94" idx="0"/>
            </p:cNvCxnSpPr>
            <p:nvPr/>
          </p:nvCxnSpPr>
          <p:spPr>
            <a:xfrm flipH="1" flipV="1">
              <a:off x="3222223" y="3701326"/>
              <a:ext cx="1215272" cy="7488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stCxn id="94" idx="0"/>
            </p:cNvCxnSpPr>
            <p:nvPr/>
          </p:nvCxnSpPr>
          <p:spPr>
            <a:xfrm flipH="1" flipV="1">
              <a:off x="2117281" y="3675932"/>
              <a:ext cx="2320214" cy="7742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endCxn id="18" idx="4"/>
            </p:cNvCxnSpPr>
            <p:nvPr/>
          </p:nvCxnSpPr>
          <p:spPr>
            <a:xfrm flipV="1">
              <a:off x="856319" y="3638656"/>
              <a:ext cx="2273452" cy="81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93" idx="0"/>
            </p:cNvCxnSpPr>
            <p:nvPr/>
          </p:nvCxnSpPr>
          <p:spPr>
            <a:xfrm flipV="1">
              <a:off x="775278" y="3679127"/>
              <a:ext cx="1189281" cy="726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7" name="直線單箭頭接點 136"/>
          <p:cNvCxnSpPr/>
          <p:nvPr/>
        </p:nvCxnSpPr>
        <p:spPr>
          <a:xfrm flipV="1">
            <a:off x="7458537" y="3661384"/>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p:nvPr/>
        </p:nvCxnSpPr>
        <p:spPr>
          <a:xfrm flipH="1" flipV="1">
            <a:off x="7460941" y="3661384"/>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p:nvPr/>
        </p:nvCxnSpPr>
        <p:spPr>
          <a:xfrm flipH="1" flipV="1">
            <a:off x="8574897" y="3647154"/>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p:cNvCxnSpPr/>
          <p:nvPr/>
        </p:nvCxnSpPr>
        <p:spPr>
          <a:xfrm flipV="1">
            <a:off x="7458536" y="3647154"/>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文字方塊 146"/>
          <p:cNvSpPr txBox="1"/>
          <p:nvPr/>
        </p:nvSpPr>
        <p:spPr>
          <a:xfrm>
            <a:off x="3650392" y="4096122"/>
            <a:ext cx="5209843" cy="64633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3600" dirty="0">
                <a:solidFill>
                  <a:schemeClr val="bg1"/>
                </a:solidFill>
              </a:rPr>
              <a:t>Which one is better?</a:t>
            </a:r>
            <a:endParaRPr lang="zh-TW" altLang="en-US" sz="3600" dirty="0">
              <a:solidFill>
                <a:schemeClr val="bg1"/>
              </a:solidFill>
            </a:endParaRPr>
          </a:p>
        </p:txBody>
      </p:sp>
      <p:sp>
        <p:nvSpPr>
          <p:cNvPr id="3" name="文字方塊 2"/>
          <p:cNvSpPr txBox="1"/>
          <p:nvPr/>
        </p:nvSpPr>
        <p:spPr>
          <a:xfrm>
            <a:off x="3242060" y="1641207"/>
            <a:ext cx="2969919"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The same number of parameters</a:t>
            </a:r>
            <a:endParaRPr lang="zh-TW" altLang="en-US" sz="2800" dirty="0"/>
          </a:p>
        </p:txBody>
      </p:sp>
      <p:sp>
        <p:nvSpPr>
          <p:cNvPr id="43" name="左-右雙向箭號 42"/>
          <p:cNvSpPr/>
          <p:nvPr/>
        </p:nvSpPr>
        <p:spPr>
          <a:xfrm rot="20486886">
            <a:off x="5350753" y="2839510"/>
            <a:ext cx="1533838" cy="67257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620992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3" grpId="0" animBg="1"/>
      <p:bldP spid="4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Fat + Short </a:t>
            </a:r>
            <a:r>
              <a:rPr lang="en-US" altLang="zh-TW" dirty="0" err="1"/>
              <a:t>v.s</a:t>
            </a:r>
            <a:r>
              <a:rPr lang="en-US" altLang="zh-TW" dirty="0"/>
              <a:t>. Thin + Tall</a:t>
            </a:r>
            <a:endParaRPr lang="zh-TW" altLang="en-US" dirty="0"/>
          </a:p>
        </p:txBody>
      </p:sp>
      <p:sp>
        <p:nvSpPr>
          <p:cNvPr id="10" name="矩形 9"/>
          <p:cNvSpPr/>
          <p:nvPr/>
        </p:nvSpPr>
        <p:spPr>
          <a:xfrm>
            <a:off x="2353441" y="6051167"/>
            <a:ext cx="7835153" cy="646331"/>
          </a:xfrm>
          <a:prstGeom prst="rect">
            <a:avLst/>
          </a:prstGeom>
        </p:spPr>
        <p:txBody>
          <a:bodyPr wrap="square">
            <a:spAutoFit/>
          </a:bodyPr>
          <a:lstStyle/>
          <a:p>
            <a:r>
              <a:rPr lang="en-US" altLang="zh-TW" dirty="0" err="1">
                <a:latin typeface="Arial" panose="020B0604020202020204" pitchFamily="34" charset="0"/>
              </a:rPr>
              <a:t>Seide</a:t>
            </a:r>
            <a:r>
              <a:rPr lang="en-US" altLang="zh-TW" dirty="0">
                <a:latin typeface="Arial" panose="020B0604020202020204" pitchFamily="34" charset="0"/>
              </a:rPr>
              <a:t>, Frank, Gang Li, and Dong Yu. "Conversational Speech Transcription Using Context-Dependent Deep Neural Networks." </a:t>
            </a:r>
            <a:r>
              <a:rPr lang="en-US" altLang="zh-TW" i="1" dirty="0" err="1">
                <a:latin typeface="Arial" panose="020B0604020202020204" pitchFamily="34" charset="0"/>
              </a:rPr>
              <a:t>Interspeech</a:t>
            </a:r>
            <a:r>
              <a:rPr lang="en-US" altLang="zh-TW" dirty="0">
                <a:latin typeface="Arial" panose="020B0604020202020204" pitchFamily="34" charset="0"/>
              </a:rPr>
              <a:t>. 2011.</a:t>
            </a:r>
            <a:endParaRPr lang="zh-TW" altLang="en-US" dirty="0"/>
          </a:p>
        </p:txBody>
      </p:sp>
      <p:graphicFrame>
        <p:nvGraphicFramePr>
          <p:cNvPr id="13" name="表格 12"/>
          <p:cNvGraphicFramePr>
            <a:graphicFrameLocks noGrp="1"/>
          </p:cNvGraphicFramePr>
          <p:nvPr/>
        </p:nvGraphicFramePr>
        <p:xfrm>
          <a:off x="2451700" y="1901893"/>
          <a:ext cx="7288600" cy="4023360"/>
        </p:xfrm>
        <a:graphic>
          <a:graphicData uri="http://schemas.openxmlformats.org/drawingml/2006/table">
            <a:tbl>
              <a:tblPr firstRow="1" bandRow="1">
                <a:tableStyleId>{3C2FFA5D-87B4-456A-9821-1D502468CF0F}</a:tableStyleId>
              </a:tblPr>
              <a:tblGrid>
                <a:gridCol w="1822150">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1822150">
                  <a:extLst>
                    <a:ext uri="{9D8B030D-6E8A-4147-A177-3AD203B41FA5}">
                      <a16:colId xmlns:a16="http://schemas.microsoft.com/office/drawing/2014/main" val="20002"/>
                    </a:ext>
                  </a:extLst>
                </a:gridCol>
                <a:gridCol w="1822150">
                  <a:extLst>
                    <a:ext uri="{9D8B030D-6E8A-4147-A177-3AD203B41FA5}">
                      <a16:colId xmlns:a16="http://schemas.microsoft.com/office/drawing/2014/main" val="20003"/>
                    </a:ext>
                  </a:extLst>
                </a:gridCol>
              </a:tblGrid>
              <a:tr h="370840">
                <a:tc>
                  <a:txBody>
                    <a:bodyPr/>
                    <a:lstStyle/>
                    <a:p>
                      <a:pPr algn="ct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TW" sz="2400" dirty="0"/>
                        <a:t>1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24.2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2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20.4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3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18.4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4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17.8</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5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 X 3772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22.5</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7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 4634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22.6</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a:t>
                      </a:r>
                      <a:r>
                        <a:rPr lang="en-US" altLang="zh-TW" sz="2400" baseline="0" dirty="0"/>
                        <a:t> 16k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左-右雙向箭號 2"/>
          <p:cNvSpPr/>
          <p:nvPr/>
        </p:nvSpPr>
        <p:spPr>
          <a:xfrm>
            <a:off x="5718628" y="4630057"/>
            <a:ext cx="696686" cy="290286"/>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 name="左-右雙向箭號 6"/>
          <p:cNvSpPr/>
          <p:nvPr/>
        </p:nvSpPr>
        <p:spPr>
          <a:xfrm>
            <a:off x="5718628" y="5055279"/>
            <a:ext cx="696686" cy="290286"/>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 name="矩形 4"/>
          <p:cNvSpPr/>
          <p:nvPr/>
        </p:nvSpPr>
        <p:spPr>
          <a:xfrm>
            <a:off x="6096000" y="5457371"/>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2451700" y="2708568"/>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2451700" y="3169105"/>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7216462" y="3335628"/>
            <a:ext cx="155834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Why?</a:t>
            </a:r>
            <a:endParaRPr lang="zh-TW" altLang="en-US" sz="2800" dirty="0"/>
          </a:p>
        </p:txBody>
      </p:sp>
    </p:spTree>
    <p:extLst>
      <p:ext uri="{BB962C8B-B14F-4D97-AF65-F5344CB8AC3E}">
        <p14:creationId xmlns:p14="http://schemas.microsoft.com/office/powerpoint/2010/main" val="17730506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animBg="1"/>
      <p:bldP spid="9" grpId="0" animBg="1"/>
      <p:bldP spid="9" grpId="1" animBg="1"/>
      <p:bldP spid="11"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en-US" altLang="zh-TW" dirty="0"/>
              <a:t>Deep → Modularization</a:t>
            </a:r>
            <a:endParaRPr lang="zh-TW" altLang="en-US" dirty="0"/>
          </a:p>
          <a:p>
            <a:endParaRPr lang="zh-TW" altLang="en-US" dirty="0"/>
          </a:p>
        </p:txBody>
      </p:sp>
      <p:sp>
        <p:nvSpPr>
          <p:cNvPr id="2" name="標題 1"/>
          <p:cNvSpPr>
            <a:spLocks noGrp="1"/>
          </p:cNvSpPr>
          <p:nvPr>
            <p:ph type="title"/>
          </p:nvPr>
        </p:nvSpPr>
        <p:spPr/>
        <p:txBody>
          <a:bodyPr/>
          <a:lstStyle/>
          <a:p>
            <a:r>
              <a:rPr lang="en-US" altLang="zh-TW" dirty="0"/>
              <a:t>Modularization</a:t>
            </a:r>
            <a:endParaRPr lang="zh-TW" altLang="en-US" dirty="0"/>
          </a:p>
        </p:txBody>
      </p:sp>
      <p:pic>
        <p:nvPicPr>
          <p:cNvPr id="4" name="圖片 3" descr="Deep program"/>
          <p:cNvPicPr/>
          <p:nvPr/>
        </p:nvPicPr>
        <p:blipFill>
          <a:blip r:embed="rId2">
            <a:extLst>
              <a:ext uri="{28A0092B-C50C-407E-A947-70E740481C1C}">
                <a14:useLocalDpi xmlns:a14="http://schemas.microsoft.com/office/drawing/2010/main" val="0"/>
              </a:ext>
            </a:extLst>
          </a:blip>
          <a:srcRect/>
          <a:stretch>
            <a:fillRect/>
          </a:stretch>
        </p:blipFill>
        <p:spPr bwMode="auto">
          <a:xfrm>
            <a:off x="4623380" y="2337547"/>
            <a:ext cx="5854120" cy="4195006"/>
          </a:xfrm>
          <a:prstGeom prst="rect">
            <a:avLst/>
          </a:prstGeom>
          <a:noFill/>
          <a:ln>
            <a:noFill/>
          </a:ln>
        </p:spPr>
      </p:pic>
      <p:sp>
        <p:nvSpPr>
          <p:cNvPr id="5" name="矩形 4"/>
          <p:cNvSpPr/>
          <p:nvPr/>
        </p:nvSpPr>
        <p:spPr>
          <a:xfrm>
            <a:off x="1765880" y="6380153"/>
            <a:ext cx="8858250" cy="369332"/>
          </a:xfrm>
          <a:prstGeom prst="rect">
            <a:avLst/>
          </a:prstGeom>
        </p:spPr>
        <p:txBody>
          <a:bodyPr wrap="square">
            <a:spAutoFit/>
          </a:bodyPr>
          <a:lstStyle/>
          <a:p>
            <a:pPr algn="ctr"/>
            <a:r>
              <a:rPr lang="zh-TW" altLang="en-US" dirty="0"/>
              <a:t>http://rinuboney.github.io/2015/10/18/theoretical-motivations-deep-learning.html</a:t>
            </a:r>
          </a:p>
        </p:txBody>
      </p:sp>
      <p:sp>
        <p:nvSpPr>
          <p:cNvPr id="6" name="文字方塊 5"/>
          <p:cNvSpPr txBox="1"/>
          <p:nvPr/>
        </p:nvSpPr>
        <p:spPr>
          <a:xfrm>
            <a:off x="2343150" y="3435258"/>
            <a:ext cx="2667000" cy="1200329"/>
          </a:xfrm>
          <a:prstGeom prst="rect">
            <a:avLst/>
          </a:prstGeom>
          <a:noFill/>
        </p:spPr>
        <p:txBody>
          <a:bodyPr wrap="square" rtlCol="0">
            <a:spAutoFit/>
          </a:bodyPr>
          <a:lstStyle/>
          <a:p>
            <a:r>
              <a:rPr lang="en-US" altLang="zh-TW" sz="2400" dirty="0"/>
              <a:t>Don’t put everything in your main function.</a:t>
            </a:r>
            <a:endParaRPr lang="zh-TW" altLang="en-US" sz="2400" dirty="0"/>
          </a:p>
        </p:txBody>
      </p:sp>
    </p:spTree>
    <p:extLst>
      <p:ext uri="{BB962C8B-B14F-4D97-AF65-F5344CB8AC3E}">
        <p14:creationId xmlns:p14="http://schemas.microsoft.com/office/powerpoint/2010/main" val="7281554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8142287" y="3509116"/>
            <a:ext cx="825500" cy="7998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2400" dirty="0"/>
              <a:t>長髮男</a:t>
            </a:r>
          </a:p>
        </p:txBody>
      </p:sp>
      <p:sp>
        <p:nvSpPr>
          <p:cNvPr id="3" name="內容版面配置區 2"/>
          <p:cNvSpPr>
            <a:spLocks noGrp="1"/>
          </p:cNvSpPr>
          <p:nvPr>
            <p:ph sz="quarter" idx="10"/>
          </p:nvPr>
        </p:nvSpPr>
        <p:spPr/>
        <p:txBody>
          <a:bodyPr/>
          <a:lstStyle/>
          <a:p>
            <a:r>
              <a:rPr lang="en-US" altLang="zh-TW" dirty="0"/>
              <a:t>Deep → Modularization</a:t>
            </a:r>
            <a:endParaRPr lang="zh-TW" altLang="en-US" dirty="0"/>
          </a:p>
        </p:txBody>
      </p:sp>
      <p:sp>
        <p:nvSpPr>
          <p:cNvPr id="2" name="標題 1"/>
          <p:cNvSpPr>
            <a:spLocks noGrp="1"/>
          </p:cNvSpPr>
          <p:nvPr>
            <p:ph type="title"/>
          </p:nvPr>
        </p:nvSpPr>
        <p:spPr/>
        <p:txBody>
          <a:bodyPr/>
          <a:lstStyle/>
          <a:p>
            <a:r>
              <a:rPr lang="en-US" altLang="zh-TW" dirty="0"/>
              <a:t>Modularization</a:t>
            </a:r>
            <a:endParaRPr lang="zh-TW" altLang="en-US" dirty="0"/>
          </a:p>
        </p:txBody>
      </p:sp>
      <p:sp>
        <p:nvSpPr>
          <p:cNvPr id="4" name="文字方塊 3"/>
          <p:cNvSpPr txBox="1"/>
          <p:nvPr/>
        </p:nvSpPr>
        <p:spPr>
          <a:xfrm>
            <a:off x="6441282" y="2361387"/>
            <a:ext cx="1602014"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Girls with </a:t>
            </a:r>
          </a:p>
          <a:p>
            <a:pPr algn="ctr"/>
            <a:r>
              <a:rPr lang="en-US" altLang="zh-TW" sz="2400" dirty="0"/>
              <a:t>long hair</a:t>
            </a:r>
            <a:endParaRPr lang="zh-TW" altLang="en-US" sz="2400" dirty="0"/>
          </a:p>
        </p:txBody>
      </p:sp>
      <p:sp>
        <p:nvSpPr>
          <p:cNvPr id="5" name="文字方塊 4"/>
          <p:cNvSpPr txBox="1"/>
          <p:nvPr/>
        </p:nvSpPr>
        <p:spPr>
          <a:xfrm>
            <a:off x="6444457" y="5554641"/>
            <a:ext cx="1621064"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t>Boys with short hair </a:t>
            </a:r>
            <a:endParaRPr lang="zh-TW" altLang="en-US" sz="2400" dirty="0"/>
          </a:p>
        </p:txBody>
      </p:sp>
      <p:sp>
        <p:nvSpPr>
          <p:cNvPr id="6" name="文字方塊 5"/>
          <p:cNvSpPr txBox="1"/>
          <p:nvPr/>
        </p:nvSpPr>
        <p:spPr>
          <a:xfrm>
            <a:off x="6453982" y="3425258"/>
            <a:ext cx="1602014"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Boys with </a:t>
            </a:r>
          </a:p>
          <a:p>
            <a:pPr algn="ctr"/>
            <a:r>
              <a:rPr lang="en-US" altLang="zh-TW" sz="2400" dirty="0"/>
              <a:t>long hair</a:t>
            </a:r>
            <a:endParaRPr lang="zh-TW" altLang="en-US" sz="2400" dirty="0"/>
          </a:p>
        </p:txBody>
      </p:sp>
      <p:sp>
        <p:nvSpPr>
          <p:cNvPr id="7" name="矩形 6"/>
          <p:cNvSpPr/>
          <p:nvPr/>
        </p:nvSpPr>
        <p:spPr>
          <a:xfrm>
            <a:off x="2000250" y="3659096"/>
            <a:ext cx="1333500" cy="13888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Image</a:t>
            </a:r>
            <a:endParaRPr lang="zh-TW" altLang="en-US" sz="2400" dirty="0"/>
          </a:p>
        </p:txBody>
      </p:sp>
      <p:sp>
        <p:nvSpPr>
          <p:cNvPr id="8" name="矩形 7"/>
          <p:cNvSpPr/>
          <p:nvPr/>
        </p:nvSpPr>
        <p:spPr>
          <a:xfrm>
            <a:off x="4286250" y="2370039"/>
            <a:ext cx="1447800"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Classifier 1</a:t>
            </a:r>
            <a:endParaRPr lang="zh-TW" altLang="en-US" sz="2400" dirty="0"/>
          </a:p>
        </p:txBody>
      </p:sp>
      <p:sp>
        <p:nvSpPr>
          <p:cNvPr id="9" name="矩形 8"/>
          <p:cNvSpPr/>
          <p:nvPr/>
        </p:nvSpPr>
        <p:spPr>
          <a:xfrm>
            <a:off x="4279276" y="3425258"/>
            <a:ext cx="1447800" cy="8309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Classifier 2</a:t>
            </a:r>
            <a:endParaRPr lang="zh-TW" altLang="en-US" sz="2400" dirty="0"/>
          </a:p>
        </p:txBody>
      </p:sp>
      <p:sp>
        <p:nvSpPr>
          <p:cNvPr id="10" name="矩形 9"/>
          <p:cNvSpPr/>
          <p:nvPr/>
        </p:nvSpPr>
        <p:spPr>
          <a:xfrm>
            <a:off x="4276272" y="4501305"/>
            <a:ext cx="14478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Classifier 3</a:t>
            </a:r>
            <a:endParaRPr lang="zh-TW" altLang="en-US" sz="2400" dirty="0"/>
          </a:p>
        </p:txBody>
      </p:sp>
      <p:cxnSp>
        <p:nvCxnSpPr>
          <p:cNvPr id="12" name="直線單箭頭接點 11"/>
          <p:cNvCxnSpPr>
            <a:stCxn id="7" idx="3"/>
            <a:endCxn id="8" idx="1"/>
          </p:cNvCxnSpPr>
          <p:nvPr/>
        </p:nvCxnSpPr>
        <p:spPr>
          <a:xfrm flipV="1">
            <a:off x="3333750" y="2785537"/>
            <a:ext cx="952500" cy="15679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7" idx="3"/>
            <a:endCxn id="9" idx="1"/>
          </p:cNvCxnSpPr>
          <p:nvPr/>
        </p:nvCxnSpPr>
        <p:spPr>
          <a:xfrm flipV="1">
            <a:off x="3333750" y="3840757"/>
            <a:ext cx="945526" cy="512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7" idx="3"/>
            <a:endCxn id="10" idx="1"/>
          </p:cNvCxnSpPr>
          <p:nvPr/>
        </p:nvCxnSpPr>
        <p:spPr>
          <a:xfrm>
            <a:off x="3333750" y="4353535"/>
            <a:ext cx="942522" cy="5632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V="1">
            <a:off x="5781675" y="2785536"/>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5772150" y="3833304"/>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V="1">
            <a:off x="5772150" y="4935780"/>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149544" y="2385595"/>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19" name="矩形 18"/>
          <p:cNvSpPr/>
          <p:nvPr/>
        </p:nvSpPr>
        <p:spPr>
          <a:xfrm>
            <a:off x="8491594" y="2522731"/>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20" name="矩形 19"/>
          <p:cNvSpPr/>
          <p:nvPr/>
        </p:nvSpPr>
        <p:spPr>
          <a:xfrm>
            <a:off x="8832226" y="2671425"/>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22" name="矩形 21"/>
          <p:cNvSpPr/>
          <p:nvPr/>
        </p:nvSpPr>
        <p:spPr>
          <a:xfrm>
            <a:off x="9172858" y="2785538"/>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25" name="文字方塊 24"/>
          <p:cNvSpPr txBox="1"/>
          <p:nvPr/>
        </p:nvSpPr>
        <p:spPr>
          <a:xfrm>
            <a:off x="6438107" y="4489129"/>
            <a:ext cx="1602014"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Girls with </a:t>
            </a:r>
          </a:p>
          <a:p>
            <a:pPr algn="ctr"/>
            <a:r>
              <a:rPr lang="en-US" altLang="zh-TW" sz="2400" dirty="0"/>
              <a:t>short hair</a:t>
            </a:r>
            <a:endParaRPr lang="zh-TW" altLang="en-US" sz="2400" dirty="0"/>
          </a:p>
        </p:txBody>
      </p:sp>
      <p:sp>
        <p:nvSpPr>
          <p:cNvPr id="26" name="矩形 25"/>
          <p:cNvSpPr/>
          <p:nvPr/>
        </p:nvSpPr>
        <p:spPr>
          <a:xfrm>
            <a:off x="8149544" y="4486610"/>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33" name="矩形 32"/>
          <p:cNvSpPr/>
          <p:nvPr/>
        </p:nvSpPr>
        <p:spPr>
          <a:xfrm>
            <a:off x="8149544" y="5536291"/>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34" name="矩形 33"/>
          <p:cNvSpPr/>
          <p:nvPr/>
        </p:nvSpPr>
        <p:spPr>
          <a:xfrm>
            <a:off x="8471126" y="5650256"/>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35" name="矩形 34"/>
          <p:cNvSpPr/>
          <p:nvPr/>
        </p:nvSpPr>
        <p:spPr>
          <a:xfrm>
            <a:off x="8839200" y="5793839"/>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36" name="矩形 35"/>
          <p:cNvSpPr/>
          <p:nvPr/>
        </p:nvSpPr>
        <p:spPr>
          <a:xfrm>
            <a:off x="9176884" y="5936234"/>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37" name="矩形 36"/>
          <p:cNvSpPr/>
          <p:nvPr/>
        </p:nvSpPr>
        <p:spPr>
          <a:xfrm>
            <a:off x="8471126" y="4624507"/>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38" name="矩形 37"/>
          <p:cNvSpPr/>
          <p:nvPr/>
        </p:nvSpPr>
        <p:spPr>
          <a:xfrm>
            <a:off x="8813799" y="4793386"/>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39" name="矩形 38"/>
          <p:cNvSpPr/>
          <p:nvPr/>
        </p:nvSpPr>
        <p:spPr>
          <a:xfrm>
            <a:off x="9200357" y="4935781"/>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40" name="矩形 39"/>
          <p:cNvSpPr/>
          <p:nvPr/>
        </p:nvSpPr>
        <p:spPr>
          <a:xfrm>
            <a:off x="4276272" y="5554641"/>
            <a:ext cx="1447800"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400" dirty="0"/>
              <a:t>Classifier 4</a:t>
            </a:r>
            <a:endParaRPr lang="zh-TW" altLang="en-US" sz="2400" dirty="0"/>
          </a:p>
        </p:txBody>
      </p:sp>
      <p:cxnSp>
        <p:nvCxnSpPr>
          <p:cNvPr id="41" name="直線單箭頭接點 40"/>
          <p:cNvCxnSpPr/>
          <p:nvPr/>
        </p:nvCxnSpPr>
        <p:spPr>
          <a:xfrm flipV="1">
            <a:off x="5781675" y="5978318"/>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7" idx="3"/>
            <a:endCxn id="40" idx="1"/>
          </p:cNvCxnSpPr>
          <p:nvPr/>
        </p:nvCxnSpPr>
        <p:spPr>
          <a:xfrm>
            <a:off x="3333750" y="4353535"/>
            <a:ext cx="942522" cy="16166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7843753" y="3899779"/>
            <a:ext cx="2559050" cy="52322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Little examples</a:t>
            </a:r>
            <a:endParaRPr lang="zh-TW" altLang="en-US" sz="2800" dirty="0"/>
          </a:p>
        </p:txBody>
      </p:sp>
      <p:sp>
        <p:nvSpPr>
          <p:cNvPr id="44" name="文字方塊 43"/>
          <p:cNvSpPr txBox="1"/>
          <p:nvPr/>
        </p:nvSpPr>
        <p:spPr>
          <a:xfrm>
            <a:off x="5155576" y="3899779"/>
            <a:ext cx="1447800" cy="52322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weak</a:t>
            </a:r>
            <a:endParaRPr lang="zh-TW" altLang="en-US" sz="2800" dirty="0"/>
          </a:p>
        </p:txBody>
      </p:sp>
    </p:spTree>
    <p:extLst>
      <p:ext uri="{BB962C8B-B14F-4D97-AF65-F5344CB8AC3E}">
        <p14:creationId xmlns:p14="http://schemas.microsoft.com/office/powerpoint/2010/main" val="976060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animBg="1"/>
      <p:bldP spid="9" grpId="0" animBg="1"/>
      <p:bldP spid="10" grpId="0" animBg="1"/>
      <p:bldP spid="18" grpId="0" animBg="1"/>
      <p:bldP spid="19" grpId="0" animBg="1"/>
      <p:bldP spid="20" grpId="0" animBg="1"/>
      <p:bldP spid="22" grpId="0" animBg="1"/>
      <p:bldP spid="26" grpId="0" animBg="1"/>
      <p:bldP spid="33" grpId="0" animBg="1"/>
      <p:bldP spid="34" grpId="0" animBg="1"/>
      <p:bldP spid="35" grpId="0" animBg="1"/>
      <p:bldP spid="36" grpId="0" animBg="1"/>
      <p:bldP spid="37" grpId="0" animBg="1"/>
      <p:bldP spid="38" grpId="0" animBg="1"/>
      <p:bldP spid="39" grpId="0" animBg="1"/>
      <p:bldP spid="40" grpId="0" animBg="1"/>
      <p:bldP spid="43" grpId="0" animBg="1"/>
      <p:bldP spid="4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en-US" altLang="zh-TW" dirty="0"/>
              <a:t>Deep → Modularization</a:t>
            </a:r>
            <a:endParaRPr lang="zh-TW" altLang="en-US" dirty="0"/>
          </a:p>
          <a:p>
            <a:endParaRPr lang="zh-TW" altLang="en-US" dirty="0"/>
          </a:p>
        </p:txBody>
      </p:sp>
      <p:sp>
        <p:nvSpPr>
          <p:cNvPr id="2" name="標題 1"/>
          <p:cNvSpPr>
            <a:spLocks noGrp="1"/>
          </p:cNvSpPr>
          <p:nvPr>
            <p:ph type="title"/>
          </p:nvPr>
        </p:nvSpPr>
        <p:spPr/>
        <p:txBody>
          <a:bodyPr/>
          <a:lstStyle/>
          <a:p>
            <a:r>
              <a:rPr lang="en-US" altLang="zh-TW" dirty="0"/>
              <a:t>Modularization</a:t>
            </a:r>
            <a:endParaRPr lang="zh-TW" altLang="en-US" dirty="0"/>
          </a:p>
        </p:txBody>
      </p:sp>
      <p:sp>
        <p:nvSpPr>
          <p:cNvPr id="7" name="矩形 6"/>
          <p:cNvSpPr/>
          <p:nvPr/>
        </p:nvSpPr>
        <p:spPr>
          <a:xfrm>
            <a:off x="1660992" y="3384616"/>
            <a:ext cx="1123950" cy="13888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Image</a:t>
            </a:r>
            <a:endParaRPr lang="zh-TW" altLang="en-US" sz="2400" dirty="0"/>
          </a:p>
        </p:txBody>
      </p:sp>
      <p:cxnSp>
        <p:nvCxnSpPr>
          <p:cNvPr id="11" name="直線單箭頭接點 10"/>
          <p:cNvCxnSpPr>
            <a:stCxn id="7" idx="3"/>
            <a:endCxn id="22" idx="1"/>
          </p:cNvCxnSpPr>
          <p:nvPr/>
        </p:nvCxnSpPr>
        <p:spPr>
          <a:xfrm flipV="1">
            <a:off x="2784943" y="3286043"/>
            <a:ext cx="559595" cy="793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7" idx="3"/>
            <a:endCxn id="20" idx="1"/>
          </p:cNvCxnSpPr>
          <p:nvPr/>
        </p:nvCxnSpPr>
        <p:spPr>
          <a:xfrm>
            <a:off x="2784943" y="4079056"/>
            <a:ext cx="559595" cy="952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344538" y="4615766"/>
            <a:ext cx="1581229" cy="83099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sz="2400" dirty="0"/>
              <a:t>Long or short?</a:t>
            </a:r>
            <a:endParaRPr lang="zh-TW" altLang="en-US" sz="2400" dirty="0"/>
          </a:p>
        </p:txBody>
      </p:sp>
      <p:sp>
        <p:nvSpPr>
          <p:cNvPr id="22" name="矩形 21"/>
          <p:cNvSpPr/>
          <p:nvPr/>
        </p:nvSpPr>
        <p:spPr>
          <a:xfrm>
            <a:off x="3344538" y="2870544"/>
            <a:ext cx="1626471" cy="8309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Boy or Girl?</a:t>
            </a:r>
            <a:endParaRPr lang="zh-TW" altLang="en-US" sz="2400" dirty="0"/>
          </a:p>
        </p:txBody>
      </p:sp>
      <p:sp>
        <p:nvSpPr>
          <p:cNvPr id="52" name="文字方塊 51"/>
          <p:cNvSpPr txBox="1"/>
          <p:nvPr/>
        </p:nvSpPr>
        <p:spPr>
          <a:xfrm>
            <a:off x="2891834" y="5628620"/>
            <a:ext cx="2392155" cy="830997"/>
          </a:xfrm>
          <a:prstGeom prst="rect">
            <a:avLst/>
          </a:prstGeom>
          <a:noFill/>
        </p:spPr>
        <p:txBody>
          <a:bodyPr wrap="square" rtlCol="0">
            <a:spAutoFit/>
          </a:bodyPr>
          <a:lstStyle/>
          <a:p>
            <a:pPr algn="ctr"/>
            <a:r>
              <a:rPr lang="en-US" altLang="zh-TW" sz="2400" dirty="0"/>
              <a:t>Classifiers for the attributes</a:t>
            </a:r>
            <a:endParaRPr lang="zh-TW" altLang="en-US" sz="2400" dirty="0"/>
          </a:p>
        </p:txBody>
      </p:sp>
      <p:sp>
        <p:nvSpPr>
          <p:cNvPr id="15" name="矩形 14"/>
          <p:cNvSpPr/>
          <p:nvPr/>
        </p:nvSpPr>
        <p:spPr>
          <a:xfrm>
            <a:off x="9686444" y="2400814"/>
            <a:ext cx="825500" cy="7998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2400" dirty="0"/>
              <a:t>長髮男</a:t>
            </a:r>
          </a:p>
        </p:txBody>
      </p:sp>
      <p:sp>
        <p:nvSpPr>
          <p:cNvPr id="16" name="矩形 15"/>
          <p:cNvSpPr/>
          <p:nvPr/>
        </p:nvSpPr>
        <p:spPr>
          <a:xfrm>
            <a:off x="5826500" y="2486156"/>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17" name="矩形 16"/>
          <p:cNvSpPr/>
          <p:nvPr/>
        </p:nvSpPr>
        <p:spPr>
          <a:xfrm>
            <a:off x="6168550" y="2623292"/>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18" name="矩形 17"/>
          <p:cNvSpPr/>
          <p:nvPr/>
        </p:nvSpPr>
        <p:spPr>
          <a:xfrm>
            <a:off x="6509182" y="2771986"/>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19" name="矩形 18"/>
          <p:cNvSpPr/>
          <p:nvPr/>
        </p:nvSpPr>
        <p:spPr>
          <a:xfrm>
            <a:off x="6849814" y="2886099"/>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23" name="矩形 22"/>
          <p:cNvSpPr/>
          <p:nvPr/>
        </p:nvSpPr>
        <p:spPr>
          <a:xfrm>
            <a:off x="5176079" y="2800758"/>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24" name="矩形 23"/>
          <p:cNvSpPr/>
          <p:nvPr/>
        </p:nvSpPr>
        <p:spPr>
          <a:xfrm>
            <a:off x="8307793" y="3040804"/>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25" name="矩形 24"/>
          <p:cNvSpPr/>
          <p:nvPr/>
        </p:nvSpPr>
        <p:spPr>
          <a:xfrm>
            <a:off x="8629375" y="3154769"/>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26" name="矩形 25"/>
          <p:cNvSpPr/>
          <p:nvPr/>
        </p:nvSpPr>
        <p:spPr>
          <a:xfrm>
            <a:off x="8997449" y="3298352"/>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27" name="矩形 26"/>
          <p:cNvSpPr/>
          <p:nvPr/>
        </p:nvSpPr>
        <p:spPr>
          <a:xfrm>
            <a:off x="9335133" y="3440747"/>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29" name="矩形 28"/>
          <p:cNvSpPr/>
          <p:nvPr/>
        </p:nvSpPr>
        <p:spPr>
          <a:xfrm>
            <a:off x="5497661" y="2938655"/>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30" name="矩形 29"/>
          <p:cNvSpPr/>
          <p:nvPr/>
        </p:nvSpPr>
        <p:spPr>
          <a:xfrm>
            <a:off x="5840334" y="3107534"/>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31" name="矩形 30"/>
          <p:cNvSpPr/>
          <p:nvPr/>
        </p:nvSpPr>
        <p:spPr>
          <a:xfrm>
            <a:off x="6226892" y="3249929"/>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6" name="文字方塊 5"/>
          <p:cNvSpPr txBox="1"/>
          <p:nvPr/>
        </p:nvSpPr>
        <p:spPr>
          <a:xfrm>
            <a:off x="7515120" y="3031491"/>
            <a:ext cx="973111" cy="523220"/>
          </a:xfrm>
          <a:prstGeom prst="rect">
            <a:avLst/>
          </a:prstGeom>
          <a:noFill/>
        </p:spPr>
        <p:txBody>
          <a:bodyPr wrap="square" rtlCol="0">
            <a:spAutoFit/>
          </a:bodyPr>
          <a:lstStyle/>
          <a:p>
            <a:pPr algn="ctr"/>
            <a:r>
              <a:rPr lang="en-US" altLang="zh-TW" sz="2800" dirty="0" err="1"/>
              <a:t>v.s</a:t>
            </a:r>
            <a:r>
              <a:rPr lang="en-US" altLang="zh-TW" sz="2800" dirty="0"/>
              <a:t>.</a:t>
            </a:r>
            <a:endParaRPr lang="zh-TW" altLang="en-US" sz="2800" dirty="0"/>
          </a:p>
        </p:txBody>
      </p:sp>
      <p:sp>
        <p:nvSpPr>
          <p:cNvPr id="45" name="矩形 44"/>
          <p:cNvSpPr/>
          <p:nvPr/>
        </p:nvSpPr>
        <p:spPr>
          <a:xfrm>
            <a:off x="5518970" y="5478035"/>
            <a:ext cx="825500" cy="7998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2400" dirty="0"/>
              <a:t>長髮男</a:t>
            </a:r>
          </a:p>
        </p:txBody>
      </p:sp>
      <p:sp>
        <p:nvSpPr>
          <p:cNvPr id="46" name="矩形 45"/>
          <p:cNvSpPr/>
          <p:nvPr/>
        </p:nvSpPr>
        <p:spPr>
          <a:xfrm>
            <a:off x="5589670" y="4434542"/>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47" name="矩形 46"/>
          <p:cNvSpPr/>
          <p:nvPr/>
        </p:nvSpPr>
        <p:spPr>
          <a:xfrm>
            <a:off x="5931720" y="4571678"/>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48" name="矩形 47"/>
          <p:cNvSpPr/>
          <p:nvPr/>
        </p:nvSpPr>
        <p:spPr>
          <a:xfrm>
            <a:off x="6272352" y="4720372"/>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49" name="矩形 48"/>
          <p:cNvSpPr/>
          <p:nvPr/>
        </p:nvSpPr>
        <p:spPr>
          <a:xfrm>
            <a:off x="6612984" y="4834485"/>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50" name="矩形 49"/>
          <p:cNvSpPr/>
          <p:nvPr/>
        </p:nvSpPr>
        <p:spPr>
          <a:xfrm>
            <a:off x="8427535" y="4425047"/>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51" name="矩形 50"/>
          <p:cNvSpPr/>
          <p:nvPr/>
        </p:nvSpPr>
        <p:spPr>
          <a:xfrm>
            <a:off x="8453511" y="5354412"/>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53" name="矩形 52"/>
          <p:cNvSpPr/>
          <p:nvPr/>
        </p:nvSpPr>
        <p:spPr>
          <a:xfrm>
            <a:off x="8775093" y="5468377"/>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54" name="矩形 53"/>
          <p:cNvSpPr/>
          <p:nvPr/>
        </p:nvSpPr>
        <p:spPr>
          <a:xfrm>
            <a:off x="9143167" y="5611960"/>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55" name="矩形 54"/>
          <p:cNvSpPr/>
          <p:nvPr/>
        </p:nvSpPr>
        <p:spPr>
          <a:xfrm>
            <a:off x="9480851" y="5754355"/>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56" name="矩形 55"/>
          <p:cNvSpPr/>
          <p:nvPr/>
        </p:nvSpPr>
        <p:spPr>
          <a:xfrm>
            <a:off x="8749117" y="4562944"/>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57" name="矩形 56"/>
          <p:cNvSpPr/>
          <p:nvPr/>
        </p:nvSpPr>
        <p:spPr>
          <a:xfrm>
            <a:off x="9091790" y="4731823"/>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58" name="矩形 57"/>
          <p:cNvSpPr/>
          <p:nvPr/>
        </p:nvSpPr>
        <p:spPr>
          <a:xfrm>
            <a:off x="9478348" y="4874218"/>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59" name="文字方塊 58"/>
          <p:cNvSpPr txBox="1"/>
          <p:nvPr/>
        </p:nvSpPr>
        <p:spPr>
          <a:xfrm>
            <a:off x="7524441" y="5014805"/>
            <a:ext cx="973111" cy="523220"/>
          </a:xfrm>
          <a:prstGeom prst="rect">
            <a:avLst/>
          </a:prstGeom>
          <a:noFill/>
        </p:spPr>
        <p:txBody>
          <a:bodyPr wrap="square" rtlCol="0">
            <a:spAutoFit/>
          </a:bodyPr>
          <a:lstStyle/>
          <a:p>
            <a:pPr algn="ctr"/>
            <a:r>
              <a:rPr lang="en-US" altLang="zh-TW" sz="2800" dirty="0" err="1"/>
              <a:t>v.s</a:t>
            </a:r>
            <a:r>
              <a:rPr lang="en-US" altLang="zh-TW" sz="2800" dirty="0"/>
              <a:t>.</a:t>
            </a:r>
            <a:endParaRPr lang="zh-TW" altLang="en-US" sz="2800" dirty="0"/>
          </a:p>
        </p:txBody>
      </p:sp>
      <p:sp>
        <p:nvSpPr>
          <p:cNvPr id="60" name="矩形 59"/>
          <p:cNvSpPr/>
          <p:nvPr/>
        </p:nvSpPr>
        <p:spPr>
          <a:xfrm>
            <a:off x="3213033" y="2696616"/>
            <a:ext cx="1867479" cy="284364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p:cNvSpPr txBox="1"/>
          <p:nvPr/>
        </p:nvSpPr>
        <p:spPr>
          <a:xfrm>
            <a:off x="3498430" y="3740681"/>
            <a:ext cx="1292510" cy="830997"/>
          </a:xfrm>
          <a:prstGeom prst="rect">
            <a:avLst/>
          </a:prstGeom>
          <a:noFill/>
        </p:spPr>
        <p:txBody>
          <a:bodyPr wrap="square" rtlCol="0">
            <a:spAutoFit/>
          </a:bodyPr>
          <a:lstStyle/>
          <a:p>
            <a:pPr algn="ctr"/>
            <a:r>
              <a:rPr lang="en-US" altLang="zh-TW" sz="2400" dirty="0">
                <a:solidFill>
                  <a:srgbClr val="0000FF"/>
                </a:solidFill>
              </a:rPr>
              <a:t>Basic </a:t>
            </a:r>
          </a:p>
          <a:p>
            <a:pPr algn="ctr"/>
            <a:r>
              <a:rPr lang="en-US" altLang="zh-TW" sz="2400" dirty="0">
                <a:solidFill>
                  <a:srgbClr val="0000FF"/>
                </a:solidFill>
              </a:rPr>
              <a:t>Classifier</a:t>
            </a:r>
            <a:endParaRPr lang="zh-TW" altLang="en-US" sz="2400" dirty="0">
              <a:solidFill>
                <a:srgbClr val="0000FF"/>
              </a:solidFill>
            </a:endParaRPr>
          </a:p>
        </p:txBody>
      </p:sp>
      <p:sp>
        <p:nvSpPr>
          <p:cNvPr id="4" name="文本框 3">
            <a:extLst>
              <a:ext uri="{FF2B5EF4-FFF2-40B4-BE49-F238E27FC236}">
                <a16:creationId xmlns:a16="http://schemas.microsoft.com/office/drawing/2014/main" id="{1C8311F3-EFE4-4587-BE72-0351D5161B8C}"/>
              </a:ext>
            </a:extLst>
          </p:cNvPr>
          <p:cNvSpPr txBox="1"/>
          <p:nvPr/>
        </p:nvSpPr>
        <p:spPr>
          <a:xfrm>
            <a:off x="6042211" y="1078067"/>
            <a:ext cx="5465763" cy="461665"/>
          </a:xfrm>
          <a:prstGeom prst="rect">
            <a:avLst/>
          </a:prstGeom>
          <a:noFill/>
        </p:spPr>
        <p:txBody>
          <a:bodyPr wrap="square" rtlCol="0">
            <a:spAutoFit/>
          </a:bodyPr>
          <a:lstStyle/>
          <a:p>
            <a:r>
              <a:rPr kumimoji="1" lang="zh-CN" altLang="en-US" sz="2400" dirty="0">
                <a:latin typeface="Microsoft YaHei" panose="020B0503020204020204" pitchFamily="34" charset="-122"/>
                <a:ea typeface="Microsoft YaHei" panose="020B0503020204020204" pitchFamily="34" charset="-122"/>
              </a:rPr>
              <a:t>每个</a:t>
            </a:r>
            <a:r>
              <a:rPr lang="en-US" altLang="zh-TW" sz="2400" dirty="0">
                <a:solidFill>
                  <a:srgbClr val="0000FF"/>
                </a:solidFill>
              </a:rPr>
              <a:t>Basic Classifier</a:t>
            </a:r>
            <a:r>
              <a:rPr kumimoji="1" lang="zh-CN" altLang="en-US" sz="2400" dirty="0">
                <a:latin typeface="Microsoft YaHei" panose="020B0503020204020204" pitchFamily="34" charset="-122"/>
                <a:ea typeface="Microsoft YaHei" panose="020B0503020204020204" pitchFamily="34" charset="-122"/>
              </a:rPr>
              <a:t>有充足的训练样本</a:t>
            </a:r>
          </a:p>
        </p:txBody>
      </p:sp>
    </p:spTree>
    <p:extLst>
      <p:ext uri="{BB962C8B-B14F-4D97-AF65-F5344CB8AC3E}">
        <p14:creationId xmlns:p14="http://schemas.microsoft.com/office/powerpoint/2010/main" val="17080979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3" grpId="0" animBg="1"/>
      <p:bldP spid="24" grpId="0" animBg="1"/>
      <p:bldP spid="25" grpId="0" animBg="1"/>
      <p:bldP spid="26" grpId="0" animBg="1"/>
      <p:bldP spid="27" grpId="0" animBg="1"/>
      <p:bldP spid="29" grpId="0" animBg="1"/>
      <p:bldP spid="30" grpId="0" animBg="1"/>
      <p:bldP spid="31" grpId="0" animBg="1"/>
      <p:bldP spid="6" grpId="0"/>
      <p:bldP spid="45" grpId="0" animBg="1"/>
      <p:bldP spid="46" grpId="0" animBg="1"/>
      <p:bldP spid="47" grpId="0" animBg="1"/>
      <p:bldP spid="48" grpId="0" animBg="1"/>
      <p:bldP spid="49" grpId="0" animBg="1"/>
      <p:bldP spid="50" grpId="0" animBg="1"/>
      <p:bldP spid="51" grpId="0" animBg="1"/>
      <p:bldP spid="53" grpId="0" animBg="1"/>
      <p:bldP spid="54" grpId="0" animBg="1"/>
      <p:bldP spid="55" grpId="0" animBg="1"/>
      <p:bldP spid="56" grpId="0" animBg="1"/>
      <p:bldP spid="57" grpId="0" animBg="1"/>
      <p:bldP spid="58" grpId="0" animBg="1"/>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9E2FB988-925F-8610-2298-347DDD22F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64" y="1462319"/>
            <a:ext cx="7551853" cy="424791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41091ADC-8042-E44B-0BA1-326F438E7DCC}"/>
              </a:ext>
            </a:extLst>
          </p:cNvPr>
          <p:cNvSpPr>
            <a:spLocks noGrp="1"/>
          </p:cNvSpPr>
          <p:nvPr>
            <p:ph type="title"/>
          </p:nvPr>
        </p:nvSpPr>
        <p:spPr/>
        <p:txBody>
          <a:bodyPr/>
          <a:lstStyle/>
          <a:p>
            <a:r>
              <a:rPr lang="en" altLang="zh-CN" sz="3200" dirty="0" err="1">
                <a:effectLst/>
                <a:latin typeface="Calibri" panose="020F0502020204030204" pitchFamily="34" charset="0"/>
              </a:rPr>
              <a:t>AlphaFold</a:t>
            </a:r>
            <a:r>
              <a:rPr lang="en" altLang="zh-CN" sz="3200" dirty="0">
                <a:effectLst/>
                <a:latin typeface="Calibri" panose="020F0502020204030204" pitchFamily="34" charset="0"/>
              </a:rPr>
              <a:t> 2021 </a:t>
            </a:r>
            <a:endParaRPr kumimoji="1" lang="zh-CN" altLang="en-US" sz="3200" dirty="0"/>
          </a:p>
        </p:txBody>
      </p:sp>
      <p:sp>
        <p:nvSpPr>
          <p:cNvPr id="3" name="内容占位符 2">
            <a:extLst>
              <a:ext uri="{FF2B5EF4-FFF2-40B4-BE49-F238E27FC236}">
                <a16:creationId xmlns:a16="http://schemas.microsoft.com/office/drawing/2014/main" id="{9A96C702-85C7-6F95-930C-DC1A31DF1C12}"/>
              </a:ext>
            </a:extLst>
          </p:cNvPr>
          <p:cNvSpPr>
            <a:spLocks noGrp="1"/>
          </p:cNvSpPr>
          <p:nvPr>
            <p:ph sz="quarter" idx="10"/>
          </p:nvPr>
        </p:nvSpPr>
        <p:spPr/>
        <p:txBody>
          <a:bodyPr/>
          <a:lstStyle/>
          <a:p>
            <a:endParaRPr kumimoji="1" lang="zh-CN" altLang="en-US" dirty="0"/>
          </a:p>
        </p:txBody>
      </p:sp>
      <p:sp>
        <p:nvSpPr>
          <p:cNvPr id="5" name="文本框 4">
            <a:extLst>
              <a:ext uri="{FF2B5EF4-FFF2-40B4-BE49-F238E27FC236}">
                <a16:creationId xmlns:a16="http://schemas.microsoft.com/office/drawing/2014/main" id="{EDB2AE0A-C232-B2F6-DDBB-31B7195A0C37}"/>
              </a:ext>
            </a:extLst>
          </p:cNvPr>
          <p:cNvSpPr txBox="1"/>
          <p:nvPr/>
        </p:nvSpPr>
        <p:spPr>
          <a:xfrm>
            <a:off x="630237" y="6470587"/>
            <a:ext cx="9948668" cy="338554"/>
          </a:xfrm>
          <a:prstGeom prst="rect">
            <a:avLst/>
          </a:prstGeom>
          <a:noFill/>
        </p:spPr>
        <p:txBody>
          <a:bodyPr wrap="square">
            <a:spAutoFit/>
          </a:bodyPr>
          <a:lstStyle/>
          <a:p>
            <a:r>
              <a:rPr lang="zh-CN" altLang="en-US" sz="1600" dirty="0"/>
              <a:t>https://www.deepmind.com/blog/alphafold-a-solution-to-a-50-year-old-grand-challenge-in-biology</a:t>
            </a:r>
          </a:p>
        </p:txBody>
      </p:sp>
      <p:sp>
        <p:nvSpPr>
          <p:cNvPr id="7" name="文本框 6">
            <a:extLst>
              <a:ext uri="{FF2B5EF4-FFF2-40B4-BE49-F238E27FC236}">
                <a16:creationId xmlns:a16="http://schemas.microsoft.com/office/drawing/2014/main" id="{56A6207A-F4A9-3E4E-CE40-F012B10B01DE}"/>
              </a:ext>
            </a:extLst>
          </p:cNvPr>
          <p:cNvSpPr txBox="1"/>
          <p:nvPr/>
        </p:nvSpPr>
        <p:spPr>
          <a:xfrm>
            <a:off x="7030329" y="1062210"/>
            <a:ext cx="6098344" cy="400110"/>
          </a:xfrm>
          <a:prstGeom prst="rect">
            <a:avLst/>
          </a:prstGeom>
          <a:noFill/>
        </p:spPr>
        <p:txBody>
          <a:bodyPr wrap="square">
            <a:spAutoFit/>
          </a:bodyPr>
          <a:lstStyle/>
          <a:p>
            <a:r>
              <a:rPr lang="en" altLang="zh-CN" sz="2000" b="1" dirty="0" err="1">
                <a:effectLst/>
                <a:latin typeface="Calibri" panose="020F0502020204030204" pitchFamily="34" charset="0"/>
              </a:rPr>
              <a:t>AlphaFold</a:t>
            </a:r>
            <a:r>
              <a:rPr lang="en" altLang="zh-CN" sz="2000" b="1" dirty="0">
                <a:effectLst/>
                <a:latin typeface="Calibri" panose="020F0502020204030204" pitchFamily="34" charset="0"/>
              </a:rPr>
              <a:t> learns how proteins</a:t>
            </a:r>
            <a:r>
              <a:rPr lang="zh-CN" altLang="en-US" sz="2000" b="1" dirty="0">
                <a:effectLst/>
                <a:latin typeface="Calibri" panose="020F0502020204030204" pitchFamily="34" charset="0"/>
              </a:rPr>
              <a:t> </a:t>
            </a:r>
            <a:r>
              <a:rPr lang="en-US" altLang="zh-CN" sz="2000" b="1" dirty="0">
                <a:effectLst/>
                <a:latin typeface="Calibri" panose="020F0502020204030204" pitchFamily="34" charset="0"/>
              </a:rPr>
              <a:t>fold</a:t>
            </a:r>
            <a:r>
              <a:rPr lang="zh-CN" altLang="en-US" sz="2000" b="1" dirty="0">
                <a:effectLst/>
                <a:latin typeface="Calibri" panose="020F0502020204030204" pitchFamily="34" charset="0"/>
              </a:rPr>
              <a:t>！</a:t>
            </a:r>
            <a:r>
              <a:rPr lang="en" altLang="zh-CN" sz="2000" b="1" dirty="0">
                <a:effectLst/>
                <a:latin typeface="Calibri" panose="020F0502020204030204" pitchFamily="34" charset="0"/>
              </a:rPr>
              <a:t> </a:t>
            </a:r>
            <a:endParaRPr lang="en" altLang="zh-CN" sz="2000" dirty="0">
              <a:effectLst/>
            </a:endParaRPr>
          </a:p>
        </p:txBody>
      </p:sp>
      <p:sp>
        <p:nvSpPr>
          <p:cNvPr id="8" name="Rectangle 2">
            <a:extLst>
              <a:ext uri="{FF2B5EF4-FFF2-40B4-BE49-F238E27FC236}">
                <a16:creationId xmlns:a16="http://schemas.microsoft.com/office/drawing/2014/main" id="{6411EC0C-D67E-945F-B723-DD7D757991BF}"/>
              </a:ext>
            </a:extLst>
          </p:cNvPr>
          <p:cNvSpPr>
            <a:spLocks noChangeArrowheads="1"/>
          </p:cNvSpPr>
          <p:nvPr/>
        </p:nvSpPr>
        <p:spPr bwMode="auto">
          <a:xfrm>
            <a:off x="7214846" y="1935142"/>
            <a:ext cx="4346917"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Figuring out what shapes proteins fold into is known as the “protein folding problem”, and has stood as a grand challenge in biology for the past 50 years. </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A protein’s shape is closely linked with its func4on, and the ability to predict this structure unlocks a greater understanding of what it does and how it works. Many of the world’s greatest challenges are fundamentally 4ed to proteins and the role they play. </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0496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en-US" altLang="zh-TW" dirty="0"/>
              <a:t>Deep → Modularization</a:t>
            </a:r>
            <a:endParaRPr lang="zh-TW" altLang="en-US" dirty="0"/>
          </a:p>
          <a:p>
            <a:endParaRPr lang="zh-TW" altLang="en-US" dirty="0"/>
          </a:p>
        </p:txBody>
      </p:sp>
      <p:sp>
        <p:nvSpPr>
          <p:cNvPr id="2" name="標題 1"/>
          <p:cNvSpPr>
            <a:spLocks noGrp="1"/>
          </p:cNvSpPr>
          <p:nvPr>
            <p:ph type="title"/>
          </p:nvPr>
        </p:nvSpPr>
        <p:spPr/>
        <p:txBody>
          <a:bodyPr/>
          <a:lstStyle/>
          <a:p>
            <a:r>
              <a:rPr lang="en-US" altLang="zh-TW" dirty="0"/>
              <a:t>Modularization</a:t>
            </a:r>
            <a:endParaRPr lang="zh-TW" altLang="en-US" dirty="0"/>
          </a:p>
        </p:txBody>
      </p:sp>
      <p:sp>
        <p:nvSpPr>
          <p:cNvPr id="7" name="矩形 6"/>
          <p:cNvSpPr/>
          <p:nvPr/>
        </p:nvSpPr>
        <p:spPr>
          <a:xfrm>
            <a:off x="1660992" y="3384616"/>
            <a:ext cx="1123950" cy="13888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Image</a:t>
            </a:r>
            <a:endParaRPr lang="zh-TW" altLang="en-US" sz="2400" dirty="0"/>
          </a:p>
        </p:txBody>
      </p:sp>
      <p:cxnSp>
        <p:nvCxnSpPr>
          <p:cNvPr id="11" name="直線單箭頭接點 10"/>
          <p:cNvCxnSpPr>
            <a:stCxn id="7" idx="3"/>
            <a:endCxn id="22" idx="1"/>
          </p:cNvCxnSpPr>
          <p:nvPr/>
        </p:nvCxnSpPr>
        <p:spPr>
          <a:xfrm flipV="1">
            <a:off x="2784943" y="3286043"/>
            <a:ext cx="559595" cy="793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7" idx="3"/>
            <a:endCxn id="20" idx="1"/>
          </p:cNvCxnSpPr>
          <p:nvPr/>
        </p:nvCxnSpPr>
        <p:spPr>
          <a:xfrm>
            <a:off x="2784943" y="4079056"/>
            <a:ext cx="559595" cy="952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344538" y="4615766"/>
            <a:ext cx="1581229" cy="83099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sz="2400" dirty="0"/>
              <a:t>Long or short?</a:t>
            </a:r>
            <a:endParaRPr lang="zh-TW" altLang="en-US" sz="2400" dirty="0"/>
          </a:p>
        </p:txBody>
      </p:sp>
      <p:sp>
        <p:nvSpPr>
          <p:cNvPr id="22" name="矩形 21"/>
          <p:cNvSpPr/>
          <p:nvPr/>
        </p:nvSpPr>
        <p:spPr>
          <a:xfrm>
            <a:off x="3344538" y="2870544"/>
            <a:ext cx="1626471" cy="8309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Boy or Girl?</a:t>
            </a:r>
            <a:endParaRPr lang="zh-TW" altLang="en-US" sz="2400" dirty="0"/>
          </a:p>
        </p:txBody>
      </p:sp>
      <p:sp>
        <p:nvSpPr>
          <p:cNvPr id="52" name="文字方塊 51"/>
          <p:cNvSpPr txBox="1"/>
          <p:nvPr/>
        </p:nvSpPr>
        <p:spPr>
          <a:xfrm>
            <a:off x="2843270" y="5594779"/>
            <a:ext cx="2629005" cy="1200329"/>
          </a:xfrm>
          <a:prstGeom prst="rect">
            <a:avLst/>
          </a:prstGeom>
          <a:noFill/>
        </p:spPr>
        <p:txBody>
          <a:bodyPr wrap="square" rtlCol="0">
            <a:spAutoFit/>
          </a:bodyPr>
          <a:lstStyle/>
          <a:p>
            <a:pPr algn="ctr"/>
            <a:r>
              <a:rPr lang="en-US" altLang="zh-TW" sz="2400" dirty="0">
                <a:solidFill>
                  <a:srgbClr val="0000FF"/>
                </a:solidFill>
              </a:rPr>
              <a:t>Sharing by the following classifiers </a:t>
            </a:r>
            <a:r>
              <a:rPr lang="en-US" altLang="zh-TW" sz="2400" dirty="0">
                <a:solidFill>
                  <a:srgbClr val="FF0000"/>
                </a:solidFill>
              </a:rPr>
              <a:t>as module</a:t>
            </a:r>
            <a:endParaRPr lang="zh-TW" altLang="en-US" sz="2400" dirty="0">
              <a:solidFill>
                <a:srgbClr val="FF0000"/>
              </a:solidFill>
            </a:endParaRPr>
          </a:p>
        </p:txBody>
      </p:sp>
      <p:sp>
        <p:nvSpPr>
          <p:cNvPr id="39" name="文字方塊 38"/>
          <p:cNvSpPr txBox="1"/>
          <p:nvPr/>
        </p:nvSpPr>
        <p:spPr>
          <a:xfrm>
            <a:off x="5772497" y="1020355"/>
            <a:ext cx="42414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can be trained by little data</a:t>
            </a:r>
            <a:endParaRPr lang="zh-TW" altLang="en-US" sz="2800" dirty="0"/>
          </a:p>
        </p:txBody>
      </p:sp>
      <p:sp>
        <p:nvSpPr>
          <p:cNvPr id="40" name="文字方塊 39"/>
          <p:cNvSpPr txBox="1"/>
          <p:nvPr/>
        </p:nvSpPr>
        <p:spPr>
          <a:xfrm>
            <a:off x="8415111" y="2086161"/>
            <a:ext cx="1602014"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Girls with </a:t>
            </a:r>
          </a:p>
          <a:p>
            <a:pPr algn="ctr"/>
            <a:r>
              <a:rPr lang="en-US" altLang="zh-TW" sz="2400" dirty="0"/>
              <a:t>long hair</a:t>
            </a:r>
            <a:endParaRPr lang="zh-TW" altLang="en-US" sz="2400" dirty="0"/>
          </a:p>
        </p:txBody>
      </p:sp>
      <p:sp>
        <p:nvSpPr>
          <p:cNvPr id="41" name="文字方塊 40"/>
          <p:cNvSpPr txBox="1"/>
          <p:nvPr/>
        </p:nvSpPr>
        <p:spPr>
          <a:xfrm>
            <a:off x="8418286" y="5279415"/>
            <a:ext cx="1621064"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t>Boys with short hair </a:t>
            </a:r>
            <a:endParaRPr lang="zh-TW" altLang="en-US" sz="2400" dirty="0"/>
          </a:p>
        </p:txBody>
      </p:sp>
      <p:sp>
        <p:nvSpPr>
          <p:cNvPr id="42" name="文字方塊 41"/>
          <p:cNvSpPr txBox="1"/>
          <p:nvPr/>
        </p:nvSpPr>
        <p:spPr>
          <a:xfrm>
            <a:off x="8427811" y="3150032"/>
            <a:ext cx="1602014"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Boys with </a:t>
            </a:r>
          </a:p>
          <a:p>
            <a:pPr algn="ctr"/>
            <a:r>
              <a:rPr lang="en-US" altLang="zh-TW" sz="2400" dirty="0"/>
              <a:t>long hair</a:t>
            </a:r>
            <a:endParaRPr lang="zh-TW" altLang="en-US" sz="2400" dirty="0"/>
          </a:p>
        </p:txBody>
      </p:sp>
      <p:sp>
        <p:nvSpPr>
          <p:cNvPr id="43" name="矩形 42"/>
          <p:cNvSpPr/>
          <p:nvPr/>
        </p:nvSpPr>
        <p:spPr>
          <a:xfrm>
            <a:off x="6260079" y="2094813"/>
            <a:ext cx="1447800"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Classifier 1</a:t>
            </a:r>
            <a:endParaRPr lang="zh-TW" altLang="en-US" sz="2400" dirty="0"/>
          </a:p>
        </p:txBody>
      </p:sp>
      <p:sp>
        <p:nvSpPr>
          <p:cNvPr id="44" name="矩形 43"/>
          <p:cNvSpPr/>
          <p:nvPr/>
        </p:nvSpPr>
        <p:spPr>
          <a:xfrm>
            <a:off x="6253105" y="3150032"/>
            <a:ext cx="1447800" cy="8309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Classifier 2</a:t>
            </a:r>
            <a:endParaRPr lang="zh-TW" altLang="en-US" sz="2400" dirty="0"/>
          </a:p>
        </p:txBody>
      </p:sp>
      <p:sp>
        <p:nvSpPr>
          <p:cNvPr id="60" name="矩形 59"/>
          <p:cNvSpPr/>
          <p:nvPr/>
        </p:nvSpPr>
        <p:spPr>
          <a:xfrm>
            <a:off x="6250101" y="4226079"/>
            <a:ext cx="14478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Classifier 3</a:t>
            </a:r>
            <a:endParaRPr lang="zh-TW" altLang="en-US" sz="2400" dirty="0"/>
          </a:p>
        </p:txBody>
      </p:sp>
      <p:cxnSp>
        <p:nvCxnSpPr>
          <p:cNvPr id="61" name="直線單箭頭接點 60"/>
          <p:cNvCxnSpPr/>
          <p:nvPr/>
        </p:nvCxnSpPr>
        <p:spPr>
          <a:xfrm flipV="1">
            <a:off x="7755504" y="2510310"/>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7745979" y="3558078"/>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flipV="1">
            <a:off x="7745979" y="4660554"/>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8411936" y="4213903"/>
            <a:ext cx="1602014"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Girls with </a:t>
            </a:r>
          </a:p>
          <a:p>
            <a:pPr algn="ctr"/>
            <a:r>
              <a:rPr lang="en-US" altLang="zh-TW" sz="2400" dirty="0"/>
              <a:t>short hair</a:t>
            </a:r>
            <a:endParaRPr lang="zh-TW" altLang="en-US" sz="2400" dirty="0"/>
          </a:p>
        </p:txBody>
      </p:sp>
      <p:sp>
        <p:nvSpPr>
          <p:cNvPr id="65" name="矩形 64"/>
          <p:cNvSpPr/>
          <p:nvPr/>
        </p:nvSpPr>
        <p:spPr>
          <a:xfrm>
            <a:off x="6250101" y="5279415"/>
            <a:ext cx="1447800"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400" dirty="0"/>
              <a:t>Classifier 4</a:t>
            </a:r>
            <a:endParaRPr lang="zh-TW" altLang="en-US" sz="2400" dirty="0"/>
          </a:p>
        </p:txBody>
      </p:sp>
      <p:cxnSp>
        <p:nvCxnSpPr>
          <p:cNvPr id="66" name="直線單箭頭接點 65"/>
          <p:cNvCxnSpPr/>
          <p:nvPr/>
        </p:nvCxnSpPr>
        <p:spPr>
          <a:xfrm flipV="1">
            <a:off x="7755504" y="5703092"/>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endCxn id="43" idx="1"/>
          </p:cNvCxnSpPr>
          <p:nvPr/>
        </p:nvCxnSpPr>
        <p:spPr>
          <a:xfrm flipV="1">
            <a:off x="4966605" y="2510312"/>
            <a:ext cx="1293475" cy="756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endCxn id="44" idx="1"/>
          </p:cNvCxnSpPr>
          <p:nvPr/>
        </p:nvCxnSpPr>
        <p:spPr>
          <a:xfrm>
            <a:off x="4973897" y="3277050"/>
            <a:ext cx="1279208" cy="2884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a:stCxn id="22" idx="3"/>
            <a:endCxn id="60" idx="1"/>
          </p:cNvCxnSpPr>
          <p:nvPr/>
        </p:nvCxnSpPr>
        <p:spPr>
          <a:xfrm>
            <a:off x="4971009" y="3286043"/>
            <a:ext cx="1279093" cy="13555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4913405" y="3267051"/>
            <a:ext cx="1346674" cy="2426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endCxn id="43" idx="1"/>
          </p:cNvCxnSpPr>
          <p:nvPr/>
        </p:nvCxnSpPr>
        <p:spPr>
          <a:xfrm flipV="1">
            <a:off x="4902349" y="2510312"/>
            <a:ext cx="1357731" cy="2585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20" idx="3"/>
            <a:endCxn id="44" idx="1"/>
          </p:cNvCxnSpPr>
          <p:nvPr/>
        </p:nvCxnSpPr>
        <p:spPr>
          <a:xfrm flipV="1">
            <a:off x="4925767" y="3565530"/>
            <a:ext cx="1327339" cy="14657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20" idx="3"/>
            <a:endCxn id="60" idx="1"/>
          </p:cNvCxnSpPr>
          <p:nvPr/>
        </p:nvCxnSpPr>
        <p:spPr>
          <a:xfrm flipV="1">
            <a:off x="4925767" y="4641578"/>
            <a:ext cx="1324335" cy="3896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20" idx="3"/>
            <a:endCxn id="65" idx="1"/>
          </p:cNvCxnSpPr>
          <p:nvPr/>
        </p:nvCxnSpPr>
        <p:spPr>
          <a:xfrm>
            <a:off x="4925767" y="5031265"/>
            <a:ext cx="1324335" cy="6636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6136381" y="1946313"/>
            <a:ext cx="1692566" cy="4230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p:nvSpPr>
        <p:spPr>
          <a:xfrm>
            <a:off x="3213033" y="2696616"/>
            <a:ext cx="1867479" cy="284364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文字方塊 77"/>
          <p:cNvSpPr txBox="1"/>
          <p:nvPr/>
        </p:nvSpPr>
        <p:spPr>
          <a:xfrm>
            <a:off x="9133438" y="3614077"/>
            <a:ext cx="1504777"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Little data</a:t>
            </a:r>
            <a:endParaRPr lang="zh-TW" altLang="en-US" sz="2400" dirty="0"/>
          </a:p>
        </p:txBody>
      </p:sp>
      <p:sp>
        <p:nvSpPr>
          <p:cNvPr id="79" name="文字方塊 78"/>
          <p:cNvSpPr txBox="1"/>
          <p:nvPr/>
        </p:nvSpPr>
        <p:spPr>
          <a:xfrm>
            <a:off x="7210262" y="3640052"/>
            <a:ext cx="110933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fine</a:t>
            </a:r>
            <a:endParaRPr lang="zh-TW" altLang="en-US" sz="2400" dirty="0"/>
          </a:p>
        </p:txBody>
      </p:sp>
      <p:sp>
        <p:nvSpPr>
          <p:cNvPr id="81" name="文字方塊 80"/>
          <p:cNvSpPr txBox="1"/>
          <p:nvPr/>
        </p:nvSpPr>
        <p:spPr>
          <a:xfrm>
            <a:off x="3498430" y="3740681"/>
            <a:ext cx="1292510" cy="830997"/>
          </a:xfrm>
          <a:prstGeom prst="rect">
            <a:avLst/>
          </a:prstGeom>
          <a:noFill/>
        </p:spPr>
        <p:txBody>
          <a:bodyPr wrap="square" rtlCol="0">
            <a:spAutoFit/>
          </a:bodyPr>
          <a:lstStyle/>
          <a:p>
            <a:pPr algn="ctr"/>
            <a:r>
              <a:rPr lang="en-US" altLang="zh-TW" sz="2400" dirty="0">
                <a:solidFill>
                  <a:srgbClr val="0000FF"/>
                </a:solidFill>
              </a:rPr>
              <a:t>Basic </a:t>
            </a:r>
          </a:p>
          <a:p>
            <a:pPr algn="ctr"/>
            <a:r>
              <a:rPr lang="en-US" altLang="zh-TW" sz="2400" dirty="0">
                <a:solidFill>
                  <a:srgbClr val="0000FF"/>
                </a:solidFill>
              </a:rPr>
              <a:t>Classifier</a:t>
            </a:r>
            <a:endParaRPr lang="zh-TW" altLang="en-US" sz="2400" dirty="0">
              <a:solidFill>
                <a:srgbClr val="0000FF"/>
              </a:solidFill>
            </a:endParaRPr>
          </a:p>
        </p:txBody>
      </p:sp>
      <p:sp>
        <p:nvSpPr>
          <p:cNvPr id="37" name="向上箭號 36"/>
          <p:cNvSpPr/>
          <p:nvPr/>
        </p:nvSpPr>
        <p:spPr>
          <a:xfrm>
            <a:off x="6654687" y="1569870"/>
            <a:ext cx="638629" cy="356419"/>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849562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9" grpId="0" animBg="1"/>
      <p:bldP spid="40" grpId="0" animBg="1"/>
      <p:bldP spid="41" grpId="0" animBg="1"/>
      <p:bldP spid="42" grpId="0" animBg="1"/>
      <p:bldP spid="43" grpId="0" animBg="1"/>
      <p:bldP spid="44" grpId="0" animBg="1"/>
      <p:bldP spid="60" grpId="0" animBg="1"/>
      <p:bldP spid="64" grpId="0" animBg="1"/>
      <p:bldP spid="65" grpId="0" animBg="1"/>
      <p:bldP spid="76" grpId="0" animBg="1"/>
      <p:bldP spid="78" grpId="0" animBg="1"/>
      <p:bldP spid="79" grpId="0" animBg="1"/>
      <p:bldP spid="3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en-US" altLang="zh-TW" dirty="0"/>
              <a:t>Deep → Modularization</a:t>
            </a:r>
            <a:endParaRPr lang="zh-TW" altLang="en-US" dirty="0"/>
          </a:p>
          <a:p>
            <a:endParaRPr lang="zh-TW" altLang="en-US" dirty="0"/>
          </a:p>
        </p:txBody>
      </p:sp>
      <p:sp>
        <p:nvSpPr>
          <p:cNvPr id="2" name="標題 1"/>
          <p:cNvSpPr>
            <a:spLocks noGrp="1"/>
          </p:cNvSpPr>
          <p:nvPr>
            <p:ph type="title"/>
          </p:nvPr>
        </p:nvSpPr>
        <p:spPr/>
        <p:txBody>
          <a:bodyPr/>
          <a:lstStyle/>
          <a:p>
            <a:r>
              <a:rPr lang="en-US" altLang="zh-TW" dirty="0"/>
              <a:t>Modularization</a:t>
            </a:r>
            <a:endParaRPr lang="zh-TW" altLang="en-US" dirty="0"/>
          </a:p>
        </p:txBody>
      </p:sp>
      <p:grpSp>
        <p:nvGrpSpPr>
          <p:cNvPr id="5" name="群組 4"/>
          <p:cNvGrpSpPr/>
          <p:nvPr/>
        </p:nvGrpSpPr>
        <p:grpSpPr>
          <a:xfrm>
            <a:off x="3176026" y="2399575"/>
            <a:ext cx="5983918" cy="2720549"/>
            <a:chOff x="1260141" y="2780968"/>
            <a:chExt cx="5983918" cy="2720549"/>
          </a:xfrm>
        </p:grpSpPr>
        <p:sp>
          <p:nvSpPr>
            <p:cNvPr id="37" name="矩形 36"/>
            <p:cNvSpPr/>
            <p:nvPr/>
          </p:nvSpPr>
          <p:spPr>
            <a:xfrm>
              <a:off x="1260141" y="285329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4" name="直線單箭頭接點 43"/>
            <p:cNvCxnSpPr/>
            <p:nvPr/>
          </p:nvCxnSpPr>
          <p:spPr>
            <a:xfrm>
              <a:off x="5531732" y="3891561"/>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641048" y="5137451"/>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5507848" y="3112758"/>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328529" y="357098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8" name="矩形 47"/>
            <p:cNvSpPr/>
            <p:nvPr/>
          </p:nvSpPr>
          <p:spPr>
            <a:xfrm>
              <a:off x="1334347" y="300065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nvGraphicFramePr>
          <p:xfrm>
            <a:off x="1347046" y="2905404"/>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347046" y="290540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2"/>
            <p:cNvGraphicFramePr>
              <a:graphicFrameLocks noChangeAspect="1"/>
            </p:cNvGraphicFramePr>
            <p:nvPr/>
          </p:nvGraphicFramePr>
          <p:xfrm>
            <a:off x="1352342" y="3488133"/>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352342" y="348813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矩形 51"/>
            <p:cNvSpPr/>
            <p:nvPr/>
          </p:nvSpPr>
          <p:spPr>
            <a:xfrm>
              <a:off x="2443244" y="282564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4" name="橢圓 53"/>
            <p:cNvSpPr/>
            <p:nvPr/>
          </p:nvSpPr>
          <p:spPr>
            <a:xfrm>
              <a:off x="2540354" y="283665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542696" y="361522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橢圓 55"/>
            <p:cNvSpPr/>
            <p:nvPr/>
          </p:nvSpPr>
          <p:spPr>
            <a:xfrm>
              <a:off x="2531063" y="484323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7" name="文字方塊 56"/>
            <p:cNvSpPr txBox="1"/>
            <p:nvPr/>
          </p:nvSpPr>
          <p:spPr>
            <a:xfrm rot="5400000">
              <a:off x="2528316" y="426552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8" name="矩形 57"/>
            <p:cNvSpPr/>
            <p:nvPr/>
          </p:nvSpPr>
          <p:spPr>
            <a:xfrm>
              <a:off x="1338054" y="496874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nvGraphicFramePr>
          <p:xfrm>
            <a:off x="1334938" y="4872486"/>
            <a:ext cx="407988" cy="48895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0" name=""/>
                        <p:cNvPicPr>
                          <a:picLocks noChangeAspect="1" noChangeArrowheads="1"/>
                        </p:cNvPicPr>
                        <p:nvPr/>
                      </p:nvPicPr>
                      <p:blipFill>
                        <a:blip r:embed="rId8"/>
                        <a:srcRect/>
                        <a:stretch>
                          <a:fillRect/>
                        </a:stretch>
                      </p:blipFill>
                      <p:spPr bwMode="auto">
                        <a:xfrm>
                          <a:off x="1334938" y="4872486"/>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文字方塊 59"/>
            <p:cNvSpPr txBox="1"/>
            <p:nvPr/>
          </p:nvSpPr>
          <p:spPr>
            <a:xfrm rot="5400000">
              <a:off x="1213986" y="425368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2" name="矩形 61"/>
            <p:cNvSpPr/>
            <p:nvPr/>
          </p:nvSpPr>
          <p:spPr>
            <a:xfrm>
              <a:off x="3768830" y="280930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橢圓 63"/>
            <p:cNvSpPr/>
            <p:nvPr/>
          </p:nvSpPr>
          <p:spPr>
            <a:xfrm>
              <a:off x="3855916" y="283665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5" name="橢圓 64"/>
            <p:cNvSpPr/>
            <p:nvPr/>
          </p:nvSpPr>
          <p:spPr>
            <a:xfrm>
              <a:off x="3858258" y="361522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6" name="橢圓 65"/>
            <p:cNvSpPr/>
            <p:nvPr/>
          </p:nvSpPr>
          <p:spPr>
            <a:xfrm>
              <a:off x="3846625" y="48432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7" name="文字方塊 66"/>
            <p:cNvSpPr txBox="1"/>
            <p:nvPr/>
          </p:nvSpPr>
          <p:spPr>
            <a:xfrm rot="5400000">
              <a:off x="3843878" y="426552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9" name="矩形 68"/>
            <p:cNvSpPr/>
            <p:nvPr/>
          </p:nvSpPr>
          <p:spPr>
            <a:xfrm>
              <a:off x="5144925" y="27850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1" name="橢圓 70"/>
            <p:cNvSpPr/>
            <p:nvPr/>
          </p:nvSpPr>
          <p:spPr>
            <a:xfrm>
              <a:off x="5220769" y="283503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2" name="橢圓 71"/>
            <p:cNvSpPr/>
            <p:nvPr/>
          </p:nvSpPr>
          <p:spPr>
            <a:xfrm>
              <a:off x="5223111" y="359494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3" name="橢圓 72"/>
            <p:cNvSpPr/>
            <p:nvPr/>
          </p:nvSpPr>
          <p:spPr>
            <a:xfrm>
              <a:off x="5230139" y="48416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4" name="文字方塊 73"/>
            <p:cNvSpPr txBox="1"/>
            <p:nvPr/>
          </p:nvSpPr>
          <p:spPr>
            <a:xfrm rot="5400000">
              <a:off x="5227392" y="42607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5" name="文字方塊 74"/>
            <p:cNvSpPr txBox="1"/>
            <p:nvPr/>
          </p:nvSpPr>
          <p:spPr>
            <a:xfrm>
              <a:off x="6467853" y="278096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6" name="文字方塊 75"/>
            <p:cNvSpPr txBox="1"/>
            <p:nvPr/>
          </p:nvSpPr>
          <p:spPr>
            <a:xfrm>
              <a:off x="6474802" y="357098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7" name="文字方塊 76"/>
            <p:cNvSpPr txBox="1"/>
            <p:nvPr/>
          </p:nvSpPr>
          <p:spPr>
            <a:xfrm>
              <a:off x="6474790" y="478631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9" name="直線單箭頭接點 78"/>
            <p:cNvCxnSpPr>
              <a:stCxn id="54" idx="6"/>
              <a:endCxn id="64" idx="2"/>
            </p:cNvCxnSpPr>
            <p:nvPr/>
          </p:nvCxnSpPr>
          <p:spPr>
            <a:xfrm>
              <a:off x="3114512" y="312373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3114512" y="391548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3105221" y="513745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a:endCxn id="64" idx="2"/>
            </p:cNvCxnSpPr>
            <p:nvPr/>
          </p:nvCxnSpPr>
          <p:spPr>
            <a:xfrm flipV="1">
              <a:off x="3116854" y="312373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4" idx="6"/>
              <a:endCxn id="65" idx="2"/>
            </p:cNvCxnSpPr>
            <p:nvPr/>
          </p:nvCxnSpPr>
          <p:spPr>
            <a:xfrm>
              <a:off x="3114512" y="312373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54" idx="6"/>
              <a:endCxn id="66" idx="2"/>
            </p:cNvCxnSpPr>
            <p:nvPr/>
          </p:nvCxnSpPr>
          <p:spPr>
            <a:xfrm>
              <a:off x="3114512" y="312373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55" idx="6"/>
              <a:endCxn id="66" idx="2"/>
            </p:cNvCxnSpPr>
            <p:nvPr/>
          </p:nvCxnSpPr>
          <p:spPr>
            <a:xfrm>
              <a:off x="3116854" y="390230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6" idx="6"/>
              <a:endCxn id="64" idx="2"/>
            </p:cNvCxnSpPr>
            <p:nvPr/>
          </p:nvCxnSpPr>
          <p:spPr>
            <a:xfrm flipV="1">
              <a:off x="3105221" y="312373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6" idx="6"/>
              <a:endCxn id="65" idx="2"/>
            </p:cNvCxnSpPr>
            <p:nvPr/>
          </p:nvCxnSpPr>
          <p:spPr>
            <a:xfrm flipV="1">
              <a:off x="3105221" y="390230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54" idx="2"/>
            </p:cNvCxnSpPr>
            <p:nvPr/>
          </p:nvCxnSpPr>
          <p:spPr>
            <a:xfrm flipV="1">
              <a:off x="1680954" y="312373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8" idx="3"/>
              <a:endCxn id="55" idx="2"/>
            </p:cNvCxnSpPr>
            <p:nvPr/>
          </p:nvCxnSpPr>
          <p:spPr>
            <a:xfrm>
              <a:off x="1677247" y="317210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48" idx="3"/>
              <a:endCxn id="56" idx="2"/>
            </p:cNvCxnSpPr>
            <p:nvPr/>
          </p:nvCxnSpPr>
          <p:spPr>
            <a:xfrm>
              <a:off x="1677247" y="317210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50" idx="3"/>
              <a:endCxn id="54" idx="2"/>
            </p:cNvCxnSpPr>
            <p:nvPr/>
          </p:nvCxnSpPr>
          <p:spPr>
            <a:xfrm flipV="1">
              <a:off x="1704767" y="312373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a:endCxn id="55" idx="2"/>
            </p:cNvCxnSpPr>
            <p:nvPr/>
          </p:nvCxnSpPr>
          <p:spPr>
            <a:xfrm>
              <a:off x="1671429" y="374243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a:endCxn id="56" idx="2"/>
            </p:cNvCxnSpPr>
            <p:nvPr/>
          </p:nvCxnSpPr>
          <p:spPr>
            <a:xfrm>
              <a:off x="1671429" y="374243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59" idx="3"/>
              <a:endCxn id="54" idx="2"/>
            </p:cNvCxnSpPr>
            <p:nvPr/>
          </p:nvCxnSpPr>
          <p:spPr>
            <a:xfrm flipV="1">
              <a:off x="1742926" y="312373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59" idx="3"/>
              <a:endCxn id="55" idx="2"/>
            </p:cNvCxnSpPr>
            <p:nvPr/>
          </p:nvCxnSpPr>
          <p:spPr>
            <a:xfrm flipV="1">
              <a:off x="1716557" y="390230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59" idx="3"/>
              <a:endCxn id="56" idx="2"/>
            </p:cNvCxnSpPr>
            <p:nvPr/>
          </p:nvCxnSpPr>
          <p:spPr>
            <a:xfrm>
              <a:off x="1716557" y="511690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4464381" y="313408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4464381" y="39258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55090" y="514780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4466723" y="313408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4464381" y="313408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a:off x="4464381" y="313408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4466723" y="391265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4455090" y="313408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55090" y="391265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矩形圖說文字 5"/>
          <p:cNvSpPr/>
          <p:nvPr/>
        </p:nvSpPr>
        <p:spPr>
          <a:xfrm>
            <a:off x="1899385" y="5453984"/>
            <a:ext cx="2367361" cy="838175"/>
          </a:xfrm>
          <a:prstGeom prst="wedgeRectCallout">
            <a:avLst>
              <a:gd name="adj1" fmla="val 69906"/>
              <a:gd name="adj2" fmla="val -130639"/>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solidFill>
                  <a:schemeClr val="bg1"/>
                </a:solidFill>
              </a:rPr>
              <a:t>The most basic classifiers</a:t>
            </a:r>
            <a:endParaRPr lang="zh-TW" altLang="en-US" sz="2400" dirty="0">
              <a:solidFill>
                <a:schemeClr val="bg1"/>
              </a:solidFill>
            </a:endParaRPr>
          </a:p>
        </p:txBody>
      </p:sp>
      <p:sp>
        <p:nvSpPr>
          <p:cNvPr id="114" name="矩形圖說文字 113"/>
          <p:cNvSpPr/>
          <p:nvPr/>
        </p:nvSpPr>
        <p:spPr>
          <a:xfrm>
            <a:off x="4480957" y="5463161"/>
            <a:ext cx="3239225" cy="886505"/>
          </a:xfrm>
          <a:prstGeom prst="wedgeRectCallout">
            <a:avLst>
              <a:gd name="adj1" fmla="val 640"/>
              <a:gd name="adj2" fmla="val -10659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solidFill>
                  <a:schemeClr val="bg1"/>
                </a:solidFill>
              </a:rPr>
              <a:t>Use 1</a:t>
            </a:r>
            <a:r>
              <a:rPr lang="en-US" altLang="zh-TW" sz="2400" baseline="30000" dirty="0">
                <a:solidFill>
                  <a:schemeClr val="bg1"/>
                </a:solidFill>
              </a:rPr>
              <a:t>st</a:t>
            </a:r>
            <a:r>
              <a:rPr lang="en-US" altLang="zh-TW" sz="2400" dirty="0">
                <a:solidFill>
                  <a:schemeClr val="bg1"/>
                </a:solidFill>
              </a:rPr>
              <a:t> layer as module to build classifiers </a:t>
            </a:r>
            <a:endParaRPr lang="zh-TW" altLang="en-US" sz="2400" dirty="0">
              <a:solidFill>
                <a:schemeClr val="bg1"/>
              </a:solidFill>
            </a:endParaRPr>
          </a:p>
        </p:txBody>
      </p:sp>
      <p:sp>
        <p:nvSpPr>
          <p:cNvPr id="115" name="矩形圖說文字 114"/>
          <p:cNvSpPr/>
          <p:nvPr/>
        </p:nvSpPr>
        <p:spPr>
          <a:xfrm>
            <a:off x="7925256" y="5461872"/>
            <a:ext cx="2367361" cy="838175"/>
          </a:xfrm>
          <a:prstGeom prst="wedgeRectCallout">
            <a:avLst>
              <a:gd name="adj1" fmla="val -71106"/>
              <a:gd name="adj2" fmla="val -13237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solidFill>
                  <a:schemeClr val="bg1"/>
                </a:solidFill>
              </a:rPr>
              <a:t>Use 2</a:t>
            </a:r>
            <a:r>
              <a:rPr lang="en-US" altLang="zh-TW" sz="2400" baseline="30000" dirty="0">
                <a:solidFill>
                  <a:schemeClr val="bg1"/>
                </a:solidFill>
              </a:rPr>
              <a:t>nd</a:t>
            </a:r>
            <a:r>
              <a:rPr lang="en-US" altLang="zh-TW" sz="2400" dirty="0">
                <a:solidFill>
                  <a:schemeClr val="bg1"/>
                </a:solidFill>
              </a:rPr>
              <a:t> layer as module ……</a:t>
            </a:r>
            <a:endParaRPr lang="zh-TW" altLang="en-US" sz="2400" dirty="0">
              <a:solidFill>
                <a:schemeClr val="bg1"/>
              </a:solidFill>
            </a:endParaRPr>
          </a:p>
        </p:txBody>
      </p:sp>
      <p:sp>
        <p:nvSpPr>
          <p:cNvPr id="38" name="文字方塊 37"/>
          <p:cNvSpPr txBox="1"/>
          <p:nvPr/>
        </p:nvSpPr>
        <p:spPr>
          <a:xfrm>
            <a:off x="3868311" y="3191158"/>
            <a:ext cx="4865842" cy="138499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The modularization is automatically learned from data.</a:t>
            </a:r>
            <a:endParaRPr lang="zh-TW" altLang="en-US" sz="2800" dirty="0"/>
          </a:p>
        </p:txBody>
      </p:sp>
      <p:sp>
        <p:nvSpPr>
          <p:cNvPr id="68" name="矩形 67"/>
          <p:cNvSpPr/>
          <p:nvPr/>
        </p:nvSpPr>
        <p:spPr>
          <a:xfrm>
            <a:off x="5978591" y="1754510"/>
            <a:ext cx="3297056" cy="5232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800" dirty="0"/>
              <a:t>→ Less training data?</a:t>
            </a:r>
            <a:endParaRPr lang="zh-TW" altLang="en-US" sz="2800" dirty="0"/>
          </a:p>
        </p:txBody>
      </p:sp>
    </p:spTree>
    <p:extLst>
      <p:ext uri="{BB962C8B-B14F-4D97-AF65-F5344CB8AC3E}">
        <p14:creationId xmlns:p14="http://schemas.microsoft.com/office/powerpoint/2010/main" val="18254794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4" grpId="0" animBg="1"/>
      <p:bldP spid="115" grpId="0" animBg="1"/>
      <p:bldP spid="38" grpId="0" animBg="1"/>
      <p:bldP spid="6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en-US" altLang="zh-TW" dirty="0"/>
              <a:t>Deep → Modularization</a:t>
            </a:r>
            <a:endParaRPr lang="zh-TW" altLang="en-US" dirty="0"/>
          </a:p>
          <a:p>
            <a:endParaRPr lang="zh-TW" altLang="en-US" dirty="0"/>
          </a:p>
        </p:txBody>
      </p:sp>
      <p:sp>
        <p:nvSpPr>
          <p:cNvPr id="2" name="標題 1"/>
          <p:cNvSpPr>
            <a:spLocks noGrp="1"/>
          </p:cNvSpPr>
          <p:nvPr>
            <p:ph type="title"/>
          </p:nvPr>
        </p:nvSpPr>
        <p:spPr/>
        <p:txBody>
          <a:bodyPr/>
          <a:lstStyle/>
          <a:p>
            <a:r>
              <a:rPr lang="en-US" altLang="zh-TW" dirty="0"/>
              <a:t>Modularization - Image</a:t>
            </a:r>
            <a:endParaRPr lang="zh-TW" altLang="en-US" dirty="0"/>
          </a:p>
        </p:txBody>
      </p:sp>
      <p:grpSp>
        <p:nvGrpSpPr>
          <p:cNvPr id="5" name="群組 4"/>
          <p:cNvGrpSpPr/>
          <p:nvPr/>
        </p:nvGrpSpPr>
        <p:grpSpPr>
          <a:xfrm>
            <a:off x="3176026" y="2333315"/>
            <a:ext cx="5983918" cy="2720549"/>
            <a:chOff x="1260141" y="2780968"/>
            <a:chExt cx="5983918" cy="2720549"/>
          </a:xfrm>
        </p:grpSpPr>
        <p:sp>
          <p:nvSpPr>
            <p:cNvPr id="37" name="矩形 36"/>
            <p:cNvSpPr/>
            <p:nvPr/>
          </p:nvSpPr>
          <p:spPr>
            <a:xfrm>
              <a:off x="1260141" y="285329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4" name="直線單箭頭接點 43"/>
            <p:cNvCxnSpPr/>
            <p:nvPr/>
          </p:nvCxnSpPr>
          <p:spPr>
            <a:xfrm>
              <a:off x="5531732" y="3891561"/>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641048" y="5137451"/>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5507848" y="3112758"/>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328529" y="357098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8" name="矩形 47"/>
            <p:cNvSpPr/>
            <p:nvPr/>
          </p:nvSpPr>
          <p:spPr>
            <a:xfrm>
              <a:off x="1334347" y="300065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nvGraphicFramePr>
          <p:xfrm>
            <a:off x="1347046" y="2905404"/>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347046" y="290540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2"/>
            <p:cNvGraphicFramePr>
              <a:graphicFrameLocks noChangeAspect="1"/>
            </p:cNvGraphicFramePr>
            <p:nvPr/>
          </p:nvGraphicFramePr>
          <p:xfrm>
            <a:off x="1352342" y="3488133"/>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352342" y="348813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矩形 51"/>
            <p:cNvSpPr/>
            <p:nvPr/>
          </p:nvSpPr>
          <p:spPr>
            <a:xfrm>
              <a:off x="2443244" y="282564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4" name="橢圓 53"/>
            <p:cNvSpPr/>
            <p:nvPr/>
          </p:nvSpPr>
          <p:spPr>
            <a:xfrm>
              <a:off x="2540354" y="283665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542696" y="361522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橢圓 55"/>
            <p:cNvSpPr/>
            <p:nvPr/>
          </p:nvSpPr>
          <p:spPr>
            <a:xfrm>
              <a:off x="2531063" y="484323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7" name="文字方塊 56"/>
            <p:cNvSpPr txBox="1"/>
            <p:nvPr/>
          </p:nvSpPr>
          <p:spPr>
            <a:xfrm rot="5400000">
              <a:off x="2528316" y="426552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8" name="矩形 57"/>
            <p:cNvSpPr/>
            <p:nvPr/>
          </p:nvSpPr>
          <p:spPr>
            <a:xfrm>
              <a:off x="1338054" y="496874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nvGraphicFramePr>
          <p:xfrm>
            <a:off x="1334938" y="4872486"/>
            <a:ext cx="407988" cy="48895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0" name=""/>
                        <p:cNvPicPr>
                          <a:picLocks noChangeAspect="1" noChangeArrowheads="1"/>
                        </p:cNvPicPr>
                        <p:nvPr/>
                      </p:nvPicPr>
                      <p:blipFill>
                        <a:blip r:embed="rId8"/>
                        <a:srcRect/>
                        <a:stretch>
                          <a:fillRect/>
                        </a:stretch>
                      </p:blipFill>
                      <p:spPr bwMode="auto">
                        <a:xfrm>
                          <a:off x="1334938" y="4872486"/>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文字方塊 59"/>
            <p:cNvSpPr txBox="1"/>
            <p:nvPr/>
          </p:nvSpPr>
          <p:spPr>
            <a:xfrm rot="5400000">
              <a:off x="1213986" y="425368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2" name="矩形 61"/>
            <p:cNvSpPr/>
            <p:nvPr/>
          </p:nvSpPr>
          <p:spPr>
            <a:xfrm>
              <a:off x="3768830" y="280930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橢圓 63"/>
            <p:cNvSpPr/>
            <p:nvPr/>
          </p:nvSpPr>
          <p:spPr>
            <a:xfrm>
              <a:off x="3855916" y="283665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5" name="橢圓 64"/>
            <p:cNvSpPr/>
            <p:nvPr/>
          </p:nvSpPr>
          <p:spPr>
            <a:xfrm>
              <a:off x="3858258" y="361522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6" name="橢圓 65"/>
            <p:cNvSpPr/>
            <p:nvPr/>
          </p:nvSpPr>
          <p:spPr>
            <a:xfrm>
              <a:off x="3846625" y="48432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7" name="文字方塊 66"/>
            <p:cNvSpPr txBox="1"/>
            <p:nvPr/>
          </p:nvSpPr>
          <p:spPr>
            <a:xfrm rot="5400000">
              <a:off x="3843878" y="426552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9" name="矩形 68"/>
            <p:cNvSpPr/>
            <p:nvPr/>
          </p:nvSpPr>
          <p:spPr>
            <a:xfrm>
              <a:off x="5144925" y="27850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1" name="橢圓 70"/>
            <p:cNvSpPr/>
            <p:nvPr/>
          </p:nvSpPr>
          <p:spPr>
            <a:xfrm>
              <a:off x="5220769" y="283503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2" name="橢圓 71"/>
            <p:cNvSpPr/>
            <p:nvPr/>
          </p:nvSpPr>
          <p:spPr>
            <a:xfrm>
              <a:off x="5223111" y="359494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3" name="橢圓 72"/>
            <p:cNvSpPr/>
            <p:nvPr/>
          </p:nvSpPr>
          <p:spPr>
            <a:xfrm>
              <a:off x="5230139" y="48416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4" name="文字方塊 73"/>
            <p:cNvSpPr txBox="1"/>
            <p:nvPr/>
          </p:nvSpPr>
          <p:spPr>
            <a:xfrm rot="5400000">
              <a:off x="5227392" y="42607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5" name="文字方塊 74"/>
            <p:cNvSpPr txBox="1"/>
            <p:nvPr/>
          </p:nvSpPr>
          <p:spPr>
            <a:xfrm>
              <a:off x="6467853" y="278096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6" name="文字方塊 75"/>
            <p:cNvSpPr txBox="1"/>
            <p:nvPr/>
          </p:nvSpPr>
          <p:spPr>
            <a:xfrm>
              <a:off x="6474802" y="357098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7" name="文字方塊 76"/>
            <p:cNvSpPr txBox="1"/>
            <p:nvPr/>
          </p:nvSpPr>
          <p:spPr>
            <a:xfrm>
              <a:off x="6474790" y="478631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9" name="直線單箭頭接點 78"/>
            <p:cNvCxnSpPr>
              <a:stCxn id="54" idx="6"/>
              <a:endCxn id="64" idx="2"/>
            </p:cNvCxnSpPr>
            <p:nvPr/>
          </p:nvCxnSpPr>
          <p:spPr>
            <a:xfrm>
              <a:off x="3114512" y="312373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3114512" y="391548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3105221" y="513745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a:endCxn id="64" idx="2"/>
            </p:cNvCxnSpPr>
            <p:nvPr/>
          </p:nvCxnSpPr>
          <p:spPr>
            <a:xfrm flipV="1">
              <a:off x="3116854" y="312373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4" idx="6"/>
              <a:endCxn id="65" idx="2"/>
            </p:cNvCxnSpPr>
            <p:nvPr/>
          </p:nvCxnSpPr>
          <p:spPr>
            <a:xfrm>
              <a:off x="3114512" y="312373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54" idx="6"/>
              <a:endCxn id="66" idx="2"/>
            </p:cNvCxnSpPr>
            <p:nvPr/>
          </p:nvCxnSpPr>
          <p:spPr>
            <a:xfrm>
              <a:off x="3114512" y="312373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55" idx="6"/>
              <a:endCxn id="66" idx="2"/>
            </p:cNvCxnSpPr>
            <p:nvPr/>
          </p:nvCxnSpPr>
          <p:spPr>
            <a:xfrm>
              <a:off x="3116854" y="390230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6" idx="6"/>
              <a:endCxn id="64" idx="2"/>
            </p:cNvCxnSpPr>
            <p:nvPr/>
          </p:nvCxnSpPr>
          <p:spPr>
            <a:xfrm flipV="1">
              <a:off x="3105221" y="312373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6" idx="6"/>
              <a:endCxn id="65" idx="2"/>
            </p:cNvCxnSpPr>
            <p:nvPr/>
          </p:nvCxnSpPr>
          <p:spPr>
            <a:xfrm flipV="1">
              <a:off x="3105221" y="390230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54" idx="2"/>
            </p:cNvCxnSpPr>
            <p:nvPr/>
          </p:nvCxnSpPr>
          <p:spPr>
            <a:xfrm flipV="1">
              <a:off x="1680954" y="312373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8" idx="3"/>
              <a:endCxn id="55" idx="2"/>
            </p:cNvCxnSpPr>
            <p:nvPr/>
          </p:nvCxnSpPr>
          <p:spPr>
            <a:xfrm>
              <a:off x="1677247" y="317210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48" idx="3"/>
              <a:endCxn id="56" idx="2"/>
            </p:cNvCxnSpPr>
            <p:nvPr/>
          </p:nvCxnSpPr>
          <p:spPr>
            <a:xfrm>
              <a:off x="1677247" y="317210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50" idx="3"/>
              <a:endCxn id="54" idx="2"/>
            </p:cNvCxnSpPr>
            <p:nvPr/>
          </p:nvCxnSpPr>
          <p:spPr>
            <a:xfrm flipV="1">
              <a:off x="1704767" y="312373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a:endCxn id="55" idx="2"/>
            </p:cNvCxnSpPr>
            <p:nvPr/>
          </p:nvCxnSpPr>
          <p:spPr>
            <a:xfrm>
              <a:off x="1671429" y="374243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a:endCxn id="56" idx="2"/>
            </p:cNvCxnSpPr>
            <p:nvPr/>
          </p:nvCxnSpPr>
          <p:spPr>
            <a:xfrm>
              <a:off x="1671429" y="374243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59" idx="3"/>
              <a:endCxn id="54" idx="2"/>
            </p:cNvCxnSpPr>
            <p:nvPr/>
          </p:nvCxnSpPr>
          <p:spPr>
            <a:xfrm flipV="1">
              <a:off x="1742926" y="312373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59" idx="3"/>
              <a:endCxn id="55" idx="2"/>
            </p:cNvCxnSpPr>
            <p:nvPr/>
          </p:nvCxnSpPr>
          <p:spPr>
            <a:xfrm flipV="1">
              <a:off x="1716557" y="390230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59" idx="3"/>
              <a:endCxn id="56" idx="2"/>
            </p:cNvCxnSpPr>
            <p:nvPr/>
          </p:nvCxnSpPr>
          <p:spPr>
            <a:xfrm>
              <a:off x="1716557" y="511690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4464381" y="313408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4464381" y="39258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55090" y="514780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4466723" y="313408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4464381" y="313408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a:off x="4464381" y="313408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4466723" y="391265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4455090" y="313408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55090" y="391265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矩形圖說文字 5"/>
          <p:cNvSpPr/>
          <p:nvPr/>
        </p:nvSpPr>
        <p:spPr>
          <a:xfrm>
            <a:off x="1968161" y="5213404"/>
            <a:ext cx="2367361" cy="838175"/>
          </a:xfrm>
          <a:prstGeom prst="wedgeRectCallout">
            <a:avLst>
              <a:gd name="adj1" fmla="val 64868"/>
              <a:gd name="adj2" fmla="val -114828"/>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solidFill>
                  <a:schemeClr val="bg1"/>
                </a:solidFill>
              </a:rPr>
              <a:t>The most basic classifiers</a:t>
            </a:r>
            <a:endParaRPr lang="zh-TW" altLang="en-US" sz="2400" dirty="0">
              <a:solidFill>
                <a:schemeClr val="bg1"/>
              </a:solidFill>
            </a:endParaRPr>
          </a:p>
        </p:txBody>
      </p:sp>
      <p:sp>
        <p:nvSpPr>
          <p:cNvPr id="114" name="矩形圖說文字 113"/>
          <p:cNvSpPr/>
          <p:nvPr/>
        </p:nvSpPr>
        <p:spPr>
          <a:xfrm>
            <a:off x="4483474" y="5224199"/>
            <a:ext cx="3239225" cy="816587"/>
          </a:xfrm>
          <a:prstGeom prst="wedgeRectCallout">
            <a:avLst>
              <a:gd name="adj1" fmla="val -587"/>
              <a:gd name="adj2" fmla="val -10821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solidFill>
                  <a:schemeClr val="bg1"/>
                </a:solidFill>
              </a:rPr>
              <a:t>Use 1</a:t>
            </a:r>
            <a:r>
              <a:rPr lang="en-US" altLang="zh-TW" sz="2400" baseline="30000" dirty="0">
                <a:solidFill>
                  <a:schemeClr val="bg1"/>
                </a:solidFill>
              </a:rPr>
              <a:t>st</a:t>
            </a:r>
            <a:r>
              <a:rPr lang="en-US" altLang="zh-TW" sz="2400" dirty="0">
                <a:solidFill>
                  <a:schemeClr val="bg1"/>
                </a:solidFill>
              </a:rPr>
              <a:t> layer as module to build classifiers </a:t>
            </a:r>
            <a:endParaRPr lang="zh-TW" altLang="en-US" sz="2400" dirty="0">
              <a:solidFill>
                <a:schemeClr val="bg1"/>
              </a:solidFill>
            </a:endParaRPr>
          </a:p>
        </p:txBody>
      </p:sp>
      <p:sp>
        <p:nvSpPr>
          <p:cNvPr id="115" name="矩形圖說文字 114"/>
          <p:cNvSpPr/>
          <p:nvPr/>
        </p:nvSpPr>
        <p:spPr>
          <a:xfrm>
            <a:off x="7915098" y="5202611"/>
            <a:ext cx="2367361" cy="838175"/>
          </a:xfrm>
          <a:prstGeom prst="wedgeRectCallout">
            <a:avLst>
              <a:gd name="adj1" fmla="val -69427"/>
              <a:gd name="adj2" fmla="val -10707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solidFill>
                  <a:schemeClr val="bg1"/>
                </a:solidFill>
              </a:rPr>
              <a:t>Use 2</a:t>
            </a:r>
            <a:r>
              <a:rPr lang="en-US" altLang="zh-TW" sz="2400" baseline="30000" dirty="0">
                <a:solidFill>
                  <a:schemeClr val="bg1"/>
                </a:solidFill>
              </a:rPr>
              <a:t>nd</a:t>
            </a:r>
            <a:r>
              <a:rPr lang="en-US" altLang="zh-TW" sz="2400" dirty="0">
                <a:solidFill>
                  <a:schemeClr val="bg1"/>
                </a:solidFill>
              </a:rPr>
              <a:t> layer as module ……</a:t>
            </a:r>
            <a:endParaRPr lang="zh-TW" altLang="en-US" sz="2400" dirty="0">
              <a:solidFill>
                <a:schemeClr val="bg1"/>
              </a:solidFill>
            </a:endParaRPr>
          </a:p>
        </p:txBody>
      </p:sp>
      <p:sp>
        <p:nvSpPr>
          <p:cNvPr id="68" name="矩形 67"/>
          <p:cNvSpPr/>
          <p:nvPr/>
        </p:nvSpPr>
        <p:spPr>
          <a:xfrm>
            <a:off x="2187887" y="6121706"/>
            <a:ext cx="7909131" cy="646331"/>
          </a:xfrm>
          <a:prstGeom prst="rect">
            <a:avLst/>
          </a:prstGeom>
        </p:spPr>
        <p:txBody>
          <a:bodyPr wrap="square">
            <a:spAutoFit/>
          </a:bodyPr>
          <a:lstStyle/>
          <a:p>
            <a:r>
              <a:rPr lang="en-US" altLang="zh-TW" dirty="0">
                <a:solidFill>
                  <a:srgbClr val="222222"/>
                </a:solidFill>
                <a:latin typeface="Arial" panose="020B0604020202020204" pitchFamily="34" charset="0"/>
              </a:rPr>
              <a:t>Reference: </a:t>
            </a:r>
            <a:r>
              <a:rPr lang="en-US" altLang="zh-TW" dirty="0" err="1">
                <a:solidFill>
                  <a:srgbClr val="222222"/>
                </a:solidFill>
                <a:latin typeface="Arial" panose="020B0604020202020204" pitchFamily="34" charset="0"/>
              </a:rPr>
              <a:t>Zeiler</a:t>
            </a:r>
            <a:r>
              <a:rPr lang="en-US" altLang="zh-TW" dirty="0">
                <a:solidFill>
                  <a:srgbClr val="222222"/>
                </a:solidFill>
                <a:latin typeface="Arial" panose="020B0604020202020204" pitchFamily="34" charset="0"/>
              </a:rPr>
              <a:t>, M. D., &amp; Fergus, R. (2014). Visualizing and understanding convolutional networks. In </a:t>
            </a:r>
            <a:r>
              <a:rPr lang="en-US" altLang="zh-TW" i="1" dirty="0">
                <a:solidFill>
                  <a:srgbClr val="222222"/>
                </a:solidFill>
                <a:latin typeface="Arial" panose="020B0604020202020204" pitchFamily="34" charset="0"/>
              </a:rPr>
              <a:t>Computer Vision–ECCV 2014</a:t>
            </a:r>
            <a:r>
              <a:rPr lang="en-US" altLang="zh-TW" dirty="0">
                <a:solidFill>
                  <a:srgbClr val="222222"/>
                </a:solidFill>
                <a:latin typeface="Arial" panose="020B0604020202020204" pitchFamily="34" charset="0"/>
              </a:rPr>
              <a:t> (pp. 818-833)</a:t>
            </a:r>
            <a:endParaRPr lang="zh-TW" altLang="en-US" dirty="0"/>
          </a:p>
        </p:txBody>
      </p:sp>
      <p:pic>
        <p:nvPicPr>
          <p:cNvPr id="11" name="圖片 10"/>
          <p:cNvPicPr>
            <a:picLocks noChangeAspect="1"/>
          </p:cNvPicPr>
          <p:nvPr/>
        </p:nvPicPr>
        <p:blipFill>
          <a:blip r:embed="rId9"/>
          <a:stretch>
            <a:fillRect/>
          </a:stretch>
        </p:blipFill>
        <p:spPr>
          <a:xfrm>
            <a:off x="4812753" y="2474288"/>
            <a:ext cx="444581" cy="444581"/>
          </a:xfrm>
          <a:prstGeom prst="rect">
            <a:avLst/>
          </a:prstGeom>
        </p:spPr>
      </p:pic>
      <p:pic>
        <p:nvPicPr>
          <p:cNvPr id="13" name="圖片 12"/>
          <p:cNvPicPr>
            <a:picLocks noChangeAspect="1"/>
          </p:cNvPicPr>
          <p:nvPr/>
        </p:nvPicPr>
        <p:blipFill>
          <a:blip r:embed="rId10"/>
          <a:stretch>
            <a:fillRect/>
          </a:stretch>
        </p:blipFill>
        <p:spPr>
          <a:xfrm>
            <a:off x="4828612" y="3224244"/>
            <a:ext cx="443374" cy="443374"/>
          </a:xfrm>
          <a:prstGeom prst="rect">
            <a:avLst/>
          </a:prstGeom>
        </p:spPr>
      </p:pic>
      <p:pic>
        <p:nvPicPr>
          <p:cNvPr id="14" name="圖片 13"/>
          <p:cNvPicPr>
            <a:picLocks noChangeAspect="1"/>
          </p:cNvPicPr>
          <p:nvPr/>
        </p:nvPicPr>
        <p:blipFill>
          <a:blip r:embed="rId11"/>
          <a:stretch>
            <a:fillRect/>
          </a:stretch>
        </p:blipFill>
        <p:spPr>
          <a:xfrm>
            <a:off x="4826656" y="4435949"/>
            <a:ext cx="460064" cy="452761"/>
          </a:xfrm>
          <a:prstGeom prst="rect">
            <a:avLst/>
          </a:prstGeom>
        </p:spPr>
      </p:pic>
      <p:pic>
        <p:nvPicPr>
          <p:cNvPr id="15" name="圖片 14"/>
          <p:cNvPicPr>
            <a:picLocks noChangeAspect="1"/>
          </p:cNvPicPr>
          <p:nvPr/>
        </p:nvPicPr>
        <p:blipFill>
          <a:blip r:embed="rId12"/>
          <a:stretch>
            <a:fillRect/>
          </a:stretch>
        </p:blipFill>
        <p:spPr>
          <a:xfrm>
            <a:off x="6151141" y="2339245"/>
            <a:ext cx="599559" cy="599559"/>
          </a:xfrm>
          <a:prstGeom prst="rect">
            <a:avLst/>
          </a:prstGeom>
        </p:spPr>
      </p:pic>
      <p:pic>
        <p:nvPicPr>
          <p:cNvPr id="17" name="圖片 16"/>
          <p:cNvPicPr>
            <a:picLocks noChangeAspect="1"/>
          </p:cNvPicPr>
          <p:nvPr/>
        </p:nvPicPr>
        <p:blipFill>
          <a:blip r:embed="rId13"/>
          <a:stretch>
            <a:fillRect/>
          </a:stretch>
        </p:blipFill>
        <p:spPr>
          <a:xfrm>
            <a:off x="6142453" y="4313256"/>
            <a:ext cx="616933" cy="651527"/>
          </a:xfrm>
          <a:prstGeom prst="rect">
            <a:avLst/>
          </a:prstGeom>
        </p:spPr>
      </p:pic>
      <p:pic>
        <p:nvPicPr>
          <p:cNvPr id="18" name="圖片 17"/>
          <p:cNvPicPr>
            <a:picLocks noChangeAspect="1"/>
          </p:cNvPicPr>
          <p:nvPr/>
        </p:nvPicPr>
        <p:blipFill>
          <a:blip r:embed="rId14"/>
          <a:stretch>
            <a:fillRect/>
          </a:stretch>
        </p:blipFill>
        <p:spPr>
          <a:xfrm>
            <a:off x="6143788" y="3171732"/>
            <a:ext cx="600812" cy="600812"/>
          </a:xfrm>
          <a:prstGeom prst="rect">
            <a:avLst/>
          </a:prstGeom>
        </p:spPr>
      </p:pic>
      <p:pic>
        <p:nvPicPr>
          <p:cNvPr id="19" name="圖片 18"/>
          <p:cNvPicPr>
            <a:picLocks noChangeAspect="1"/>
          </p:cNvPicPr>
          <p:nvPr/>
        </p:nvPicPr>
        <p:blipFill>
          <a:blip r:embed="rId15"/>
          <a:stretch>
            <a:fillRect/>
          </a:stretch>
        </p:blipFill>
        <p:spPr>
          <a:xfrm>
            <a:off x="7529489" y="2243575"/>
            <a:ext cx="790575" cy="762000"/>
          </a:xfrm>
          <a:prstGeom prst="rect">
            <a:avLst/>
          </a:prstGeom>
        </p:spPr>
      </p:pic>
      <p:pic>
        <p:nvPicPr>
          <p:cNvPr id="20" name="圖片 19"/>
          <p:cNvPicPr>
            <a:picLocks noChangeAspect="1"/>
          </p:cNvPicPr>
          <p:nvPr/>
        </p:nvPicPr>
        <p:blipFill>
          <a:blip r:embed="rId16"/>
          <a:stretch>
            <a:fillRect/>
          </a:stretch>
        </p:blipFill>
        <p:spPr>
          <a:xfrm>
            <a:off x="7539013" y="3114746"/>
            <a:ext cx="771525" cy="723900"/>
          </a:xfrm>
          <a:prstGeom prst="rect">
            <a:avLst/>
          </a:prstGeom>
        </p:spPr>
      </p:pic>
      <p:pic>
        <p:nvPicPr>
          <p:cNvPr id="21" name="圖片 20"/>
          <p:cNvPicPr>
            <a:picLocks noChangeAspect="1"/>
          </p:cNvPicPr>
          <p:nvPr/>
        </p:nvPicPr>
        <p:blipFill>
          <a:blip r:embed="rId17"/>
          <a:stretch>
            <a:fillRect/>
          </a:stretch>
        </p:blipFill>
        <p:spPr>
          <a:xfrm>
            <a:off x="7539012" y="4173513"/>
            <a:ext cx="752170" cy="772777"/>
          </a:xfrm>
          <a:prstGeom prst="rect">
            <a:avLst/>
          </a:prstGeom>
        </p:spPr>
      </p:pic>
    </p:spTree>
    <p:extLst>
      <p:ext uri="{BB962C8B-B14F-4D97-AF65-F5344CB8AC3E}">
        <p14:creationId xmlns:p14="http://schemas.microsoft.com/office/powerpoint/2010/main" val="18409662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rot="16200000">
            <a:off x="7168327" y="1485275"/>
            <a:ext cx="2689840" cy="2809123"/>
          </a:xfrm>
          <a:prstGeom prst="rect">
            <a:avLst/>
          </a:prstGeom>
        </p:spPr>
      </p:pic>
      <p:sp>
        <p:nvSpPr>
          <p:cNvPr id="3" name="内容占位符 2"/>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Universality Theorem</a:t>
            </a:r>
            <a:endParaRPr lang="zh-TW" altLang="en-US" dirty="0"/>
          </a:p>
        </p:txBody>
      </p:sp>
      <p:sp>
        <p:nvSpPr>
          <p:cNvPr id="4" name="矩形 3"/>
          <p:cNvSpPr/>
          <p:nvPr/>
        </p:nvSpPr>
        <p:spPr>
          <a:xfrm>
            <a:off x="7108684" y="4191416"/>
            <a:ext cx="2930667" cy="923330"/>
          </a:xfrm>
          <a:prstGeom prst="rect">
            <a:avLst/>
          </a:prstGeom>
        </p:spPr>
        <p:txBody>
          <a:bodyPr wrap="square">
            <a:spAutoFit/>
          </a:bodyPr>
          <a:lstStyle/>
          <a:p>
            <a:r>
              <a:rPr lang="en-US" altLang="zh-TW" dirty="0">
                <a:solidFill>
                  <a:srgbClr val="0000FF"/>
                </a:solidFill>
              </a:rPr>
              <a:t>Reference</a:t>
            </a:r>
            <a:r>
              <a:rPr lang="zh-TW" altLang="en-US" dirty="0">
                <a:solidFill>
                  <a:srgbClr val="0000FF"/>
                </a:solidFill>
              </a:rPr>
              <a:t> </a:t>
            </a:r>
            <a:r>
              <a:rPr lang="en-US" altLang="zh-TW" dirty="0">
                <a:solidFill>
                  <a:srgbClr val="0000FF"/>
                </a:solidFill>
              </a:rPr>
              <a:t>for the reason: </a:t>
            </a:r>
            <a:r>
              <a:rPr lang="zh-TW" altLang="en-US" u="sng" dirty="0"/>
              <a:t>http://neuralnetworksanddeeplearning.com/chap4.html</a:t>
            </a:r>
          </a:p>
        </p:txBody>
      </p:sp>
      <p:sp>
        <p:nvSpPr>
          <p:cNvPr id="7" name="文字方塊 6"/>
          <p:cNvSpPr txBox="1"/>
          <p:nvPr/>
        </p:nvSpPr>
        <p:spPr>
          <a:xfrm>
            <a:off x="2183928" y="1975659"/>
            <a:ext cx="4390847" cy="523220"/>
          </a:xfrm>
          <a:prstGeom prst="rect">
            <a:avLst/>
          </a:prstGeom>
          <a:noFill/>
        </p:spPr>
        <p:txBody>
          <a:bodyPr wrap="square" rtlCol="0">
            <a:spAutoFit/>
          </a:bodyPr>
          <a:lstStyle/>
          <a:p>
            <a:r>
              <a:rPr lang="en-US" altLang="zh-TW" sz="2800" dirty="0"/>
              <a:t>Any continuous function f</a:t>
            </a:r>
            <a:endParaRPr lang="zh-TW" altLang="en-US" sz="2800" dirty="0"/>
          </a:p>
        </p:txBody>
      </p:sp>
      <p:graphicFrame>
        <p:nvGraphicFramePr>
          <p:cNvPr id="8" name="Object 12"/>
          <p:cNvGraphicFramePr>
            <a:graphicFrameLocks noChangeAspect="1"/>
          </p:cNvGraphicFramePr>
          <p:nvPr/>
        </p:nvGraphicFramePr>
        <p:xfrm>
          <a:off x="3208327" y="2712244"/>
          <a:ext cx="2342046" cy="630000"/>
        </p:xfrm>
        <a:graphic>
          <a:graphicData uri="http://schemas.openxmlformats.org/presentationml/2006/ole">
            <mc:AlternateContent xmlns:mc="http://schemas.openxmlformats.org/markup-compatibility/2006">
              <mc:Choice xmlns:v="urn:schemas-microsoft-com:vml" Requires="v">
                <p:oleObj name="方程式" r:id="rId4" imgW="850680" imgH="228600" progId="Equation.3">
                  <p:embed/>
                </p:oleObj>
              </mc:Choice>
              <mc:Fallback>
                <p:oleObj name="方程式" r:id="rId4" imgW="850680" imgH="228600" progId="Equation.3">
                  <p:embed/>
                  <p:pic>
                    <p:nvPicPr>
                      <p:cNvPr id="0" name=""/>
                      <p:cNvPicPr>
                        <a:picLocks noChangeAspect="1" noChangeArrowheads="1"/>
                      </p:cNvPicPr>
                      <p:nvPr/>
                    </p:nvPicPr>
                    <p:blipFill>
                      <a:blip r:embed="rId5"/>
                      <a:srcRect/>
                      <a:stretch>
                        <a:fillRect/>
                      </a:stretch>
                    </p:blipFill>
                    <p:spPr bwMode="auto">
                      <a:xfrm>
                        <a:off x="3208327" y="2712244"/>
                        <a:ext cx="2342046" cy="63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字方塊 8"/>
          <p:cNvSpPr txBox="1"/>
          <p:nvPr/>
        </p:nvSpPr>
        <p:spPr>
          <a:xfrm>
            <a:off x="2183928" y="3413904"/>
            <a:ext cx="4390847" cy="954107"/>
          </a:xfrm>
          <a:prstGeom prst="rect">
            <a:avLst/>
          </a:prstGeom>
          <a:noFill/>
        </p:spPr>
        <p:txBody>
          <a:bodyPr wrap="square" rtlCol="0">
            <a:spAutoFit/>
          </a:bodyPr>
          <a:lstStyle/>
          <a:p>
            <a:r>
              <a:rPr lang="en-US" altLang="zh-TW" sz="2800" dirty="0"/>
              <a:t>Can be realized by a network with one hidden layer</a:t>
            </a:r>
            <a:endParaRPr lang="zh-TW" altLang="en-US" sz="2800" dirty="0"/>
          </a:p>
        </p:txBody>
      </p:sp>
      <p:sp>
        <p:nvSpPr>
          <p:cNvPr id="10" name="文字方塊 9"/>
          <p:cNvSpPr txBox="1"/>
          <p:nvPr/>
        </p:nvSpPr>
        <p:spPr>
          <a:xfrm>
            <a:off x="2152651" y="4391471"/>
            <a:ext cx="4848183" cy="523220"/>
          </a:xfrm>
          <a:prstGeom prst="rect">
            <a:avLst/>
          </a:prstGeom>
          <a:noFill/>
        </p:spPr>
        <p:txBody>
          <a:bodyPr wrap="square" rtlCol="0">
            <a:spAutoFit/>
          </a:bodyPr>
          <a:lstStyle/>
          <a:p>
            <a:r>
              <a:rPr lang="en-US" altLang="zh-TW" sz="2800" dirty="0"/>
              <a:t>(given </a:t>
            </a:r>
            <a:r>
              <a:rPr lang="en-US" altLang="zh-TW" sz="2800" b="1" dirty="0"/>
              <a:t>enough</a:t>
            </a:r>
            <a:r>
              <a:rPr lang="en-US" altLang="zh-TW" sz="2800" dirty="0"/>
              <a:t> hidden neurons)</a:t>
            </a:r>
            <a:endParaRPr lang="zh-TW" altLang="en-US" sz="2800" dirty="0"/>
          </a:p>
        </p:txBody>
      </p:sp>
      <p:sp>
        <p:nvSpPr>
          <p:cNvPr id="11" name="矩形 10"/>
          <p:cNvSpPr/>
          <p:nvPr/>
        </p:nvSpPr>
        <p:spPr>
          <a:xfrm>
            <a:off x="1918885" y="5363091"/>
            <a:ext cx="7477369"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zh-TW" sz="2800" dirty="0">
                <a:solidFill>
                  <a:schemeClr val="bg1"/>
                </a:solidFill>
              </a:rPr>
              <a:t>Yes, shallow network can represent any function.</a:t>
            </a:r>
            <a:endParaRPr lang="zh-TW" altLang="en-US" sz="2800" dirty="0">
              <a:solidFill>
                <a:schemeClr val="bg1"/>
              </a:solidFill>
            </a:endParaRPr>
          </a:p>
        </p:txBody>
      </p:sp>
      <p:sp>
        <p:nvSpPr>
          <p:cNvPr id="12" name="矩形 11"/>
          <p:cNvSpPr/>
          <p:nvPr/>
        </p:nvSpPr>
        <p:spPr>
          <a:xfrm>
            <a:off x="2836090" y="6043026"/>
            <a:ext cx="7477369" cy="52322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altLang="zh-TW" sz="2800" dirty="0">
                <a:solidFill>
                  <a:schemeClr val="bg1"/>
                </a:solidFill>
              </a:rPr>
              <a:t>However, using deep structure is more effective.</a:t>
            </a:r>
            <a:endParaRPr lang="zh-TW" altLang="en-US" sz="2800" dirty="0">
              <a:solidFill>
                <a:schemeClr val="bg1"/>
              </a:solidFill>
            </a:endParaRPr>
          </a:p>
        </p:txBody>
      </p:sp>
    </p:spTree>
    <p:extLst>
      <p:ext uri="{BB962C8B-B14F-4D97-AF65-F5344CB8AC3E}">
        <p14:creationId xmlns:p14="http://schemas.microsoft.com/office/powerpoint/2010/main" val="9109930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11" grpId="0" animBg="1"/>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1882375"/>
            <a:ext cx="5074685" cy="366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神经元结构</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为什么要用深度模型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卷积神经网络</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自注意力</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3843443"/>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se a good camera…"/>
          <p:cNvSpPr txBox="1">
            <a:spLocks noGrp="1"/>
          </p:cNvSpPr>
          <p:nvPr>
            <p:ph sz="quarter" idx="10"/>
          </p:nvPr>
        </p:nvSpPr>
        <p:spPr>
          <a:prstGeom prst="rect">
            <a:avLst/>
          </a:prstGeom>
        </p:spPr>
        <p:txBody>
          <a:bodyPr>
            <a:normAutofit/>
          </a:bodyPr>
          <a:lstStyle/>
          <a:p>
            <a:r>
              <a:rPr lang="ja-JP" altLang="en-US" dirty="0"/>
              <a:t>使用好的相机</a:t>
            </a:r>
          </a:p>
          <a:p>
            <a:r>
              <a:rPr lang="en-US" dirty="0"/>
              <a:t>RGB</a:t>
            </a:r>
            <a:r>
              <a:rPr lang="ja-JP" altLang="en-US" dirty="0"/>
              <a:t>图像具有</a:t>
            </a:r>
            <a:r>
              <a:rPr lang="zh-CN" altLang="en-US" dirty="0"/>
              <a:t> </a:t>
            </a:r>
            <a:r>
              <a:rPr lang="en-US" altLang="ja-JP" dirty="0"/>
              <a:t>36</a:t>
            </a:r>
            <a:r>
              <a:rPr lang="en-US" dirty="0"/>
              <a:t>M</a:t>
            </a:r>
            <a:r>
              <a:rPr lang="zh-CN" altLang="en-US" dirty="0"/>
              <a:t> </a:t>
            </a:r>
            <a:r>
              <a:rPr lang="ja-JP" altLang="en-US" dirty="0"/>
              <a:t>个元素</a:t>
            </a:r>
          </a:p>
          <a:p>
            <a:r>
              <a:rPr lang="ja-JP" altLang="en-US" dirty="0"/>
              <a:t>使用</a:t>
            </a:r>
            <a:r>
              <a:rPr lang="zh-CN" altLang="en-US" dirty="0"/>
              <a:t> </a:t>
            </a:r>
            <a:r>
              <a:rPr lang="en-US" altLang="ja-JP" dirty="0"/>
              <a:t>100</a:t>
            </a:r>
            <a:r>
              <a:rPr lang="zh-CN" altLang="en-US" dirty="0"/>
              <a:t> </a:t>
            </a:r>
            <a:r>
              <a:rPr lang="ja-JP" altLang="en-US" dirty="0"/>
              <a:t>个神经元单隐含层的</a:t>
            </a:r>
            <a:r>
              <a:rPr lang="zh-CN" altLang="en-US" dirty="0"/>
              <a:t> </a:t>
            </a:r>
            <a:r>
              <a:rPr lang="en-US" dirty="0"/>
              <a:t>MLP</a:t>
            </a:r>
            <a:r>
              <a:rPr lang="zh-CN" altLang="en-US" dirty="0"/>
              <a:t> </a:t>
            </a:r>
            <a:r>
              <a:rPr lang="ja-JP" altLang="en-US" dirty="0"/>
              <a:t>模型</a:t>
            </a:r>
            <a:r>
              <a:rPr lang="zh-CN" altLang="en-US" dirty="0"/>
              <a:t>：</a:t>
            </a:r>
            <a:endParaRPr lang="en-US" altLang="zh-CN" dirty="0"/>
          </a:p>
          <a:p>
            <a:pPr lvl="1"/>
            <a:r>
              <a:rPr lang="en-US" altLang="ja-JP" dirty="0"/>
              <a:t> </a:t>
            </a:r>
            <a:r>
              <a:rPr lang="zh-CN" altLang="en-US" dirty="0"/>
              <a:t>参数数目：</a:t>
            </a:r>
            <a:r>
              <a:rPr lang="en-US" altLang="ja-JP" dirty="0"/>
              <a:t>36</a:t>
            </a:r>
            <a:r>
              <a:rPr lang="zh-CN" altLang="en-US" dirty="0"/>
              <a:t> </a:t>
            </a:r>
            <a:r>
              <a:rPr lang="ja-JP" altLang="en-US"/>
              <a:t>亿</a:t>
            </a:r>
            <a:r>
              <a:rPr lang="zh-CN" altLang="en-US" dirty="0"/>
              <a:t> </a:t>
            </a:r>
            <a:r>
              <a:rPr lang="en" altLang="zh-CN" dirty="0">
                <a:solidFill>
                  <a:srgbClr val="C00000"/>
                </a:solidFill>
              </a:rPr>
              <a:t>= 14GB</a:t>
            </a:r>
            <a:endParaRPr lang="ja-JP" altLang="en-US" dirty="0"/>
          </a:p>
        </p:txBody>
      </p:sp>
      <p:sp>
        <p:nvSpPr>
          <p:cNvPr id="192" name="Classifying Dogs and Cats in Images"/>
          <p:cNvSpPr txBox="1">
            <a:spLocks noGrp="1"/>
          </p:cNvSpPr>
          <p:nvPr>
            <p:ph type="title"/>
          </p:nvPr>
        </p:nvSpPr>
        <p:spPr>
          <a:prstGeom prst="rect">
            <a:avLst/>
          </a:prstGeom>
        </p:spPr>
        <p:txBody>
          <a:bodyPr/>
          <a:lstStyle/>
          <a:p>
            <a:r>
              <a:rPr lang="ja-JP" altLang="en-US"/>
              <a:t>图片分类</a:t>
            </a:r>
            <a:endParaRPr dirty="0"/>
          </a:p>
        </p:txBody>
      </p:sp>
      <p:pic>
        <p:nvPicPr>
          <p:cNvPr id="194" name="Image" descr="Image"/>
          <p:cNvPicPr>
            <a:picLocks noChangeAspect="1"/>
          </p:cNvPicPr>
          <p:nvPr/>
        </p:nvPicPr>
        <p:blipFill>
          <a:blip r:embed="rId2"/>
          <a:stretch>
            <a:fillRect/>
          </a:stretch>
        </p:blipFill>
        <p:spPr>
          <a:xfrm>
            <a:off x="10069278" y="831983"/>
            <a:ext cx="2069640" cy="1745605"/>
          </a:xfrm>
          <a:prstGeom prst="rect">
            <a:avLst/>
          </a:prstGeom>
          <a:ln w="12700">
            <a:miter lim="400000"/>
          </a:ln>
        </p:spPr>
      </p:pic>
      <p:pic>
        <p:nvPicPr>
          <p:cNvPr id="195" name="Image" descr="Image"/>
          <p:cNvPicPr>
            <a:picLocks noChangeAspect="1"/>
          </p:cNvPicPr>
          <p:nvPr/>
        </p:nvPicPr>
        <p:blipFill>
          <a:blip r:embed="rId3"/>
          <a:stretch>
            <a:fillRect/>
          </a:stretch>
        </p:blipFill>
        <p:spPr>
          <a:xfrm>
            <a:off x="8446742" y="831983"/>
            <a:ext cx="1622536" cy="2228281"/>
          </a:xfrm>
          <a:prstGeom prst="rect">
            <a:avLst/>
          </a:prstGeom>
          <a:ln w="12700">
            <a:miter lim="400000"/>
          </a:ln>
        </p:spPr>
      </p:pic>
      <p:pic>
        <p:nvPicPr>
          <p:cNvPr id="6" name="Image" descr="Image">
            <a:extLst>
              <a:ext uri="{FF2B5EF4-FFF2-40B4-BE49-F238E27FC236}">
                <a16:creationId xmlns:a16="http://schemas.microsoft.com/office/drawing/2014/main" id="{F09E471D-F1F1-3447-BBBB-B590E741D8DF}"/>
              </a:ext>
            </a:extLst>
          </p:cNvPr>
          <p:cNvPicPr>
            <a:picLocks noChangeAspect="1"/>
          </p:cNvPicPr>
          <p:nvPr/>
        </p:nvPicPr>
        <p:blipFill>
          <a:blip r:embed="rId4"/>
          <a:stretch>
            <a:fillRect/>
          </a:stretch>
        </p:blipFill>
        <p:spPr>
          <a:xfrm>
            <a:off x="6502400" y="3257451"/>
            <a:ext cx="5059363" cy="2749199"/>
          </a:xfrm>
          <a:prstGeom prst="rect">
            <a:avLst/>
          </a:prstGeom>
          <a:ln w="12700">
            <a:miter lim="400000"/>
          </a:ln>
        </p:spPr>
      </p:pic>
      <p:sp>
        <p:nvSpPr>
          <p:cNvPr id="7" name="36M features">
            <a:extLst>
              <a:ext uri="{FF2B5EF4-FFF2-40B4-BE49-F238E27FC236}">
                <a16:creationId xmlns:a16="http://schemas.microsoft.com/office/drawing/2014/main" id="{E718C08A-4C54-7049-ADFA-C1CB6535CC6E}"/>
              </a:ext>
            </a:extLst>
          </p:cNvPr>
          <p:cNvSpPr txBox="1"/>
          <p:nvPr/>
        </p:nvSpPr>
        <p:spPr>
          <a:xfrm>
            <a:off x="4252507" y="5368259"/>
            <a:ext cx="1801453" cy="461665"/>
          </a:xfrm>
          <a:prstGeom prst="rect">
            <a:avLst/>
          </a:prstGeom>
          <a:ln w="12700">
            <a:miter lim="400000"/>
          </a:ln>
          <a:extLst>
            <a:ext uri="{C572A759-6A51-4108-AA02-DFA0A04FC94B}">
              <ma14:wrappingTextBoxFlag xmlns:ma14="http://schemas.microsoft.com/office/mac/drawingml/2011/main" xmlns="" val="1"/>
            </a:ext>
          </a:extLst>
        </p:spPr>
        <p:txBody>
          <a:bodyPr wrap="none" lIns="60959" rIns="60959">
            <a:spAutoFit/>
          </a:bodyPr>
          <a:lstStyle>
            <a:lvl1pPr>
              <a:defRPr>
                <a:solidFill>
                  <a:srgbClr val="000000"/>
                </a:solidFill>
              </a:defRPr>
            </a:lvl1pPr>
          </a:lstStyle>
          <a:p>
            <a:r>
              <a:rPr sz="2400" dirty="0">
                <a:latin typeface="Microsoft YaHei" charset="-122"/>
                <a:ea typeface="Microsoft YaHei" charset="-122"/>
                <a:cs typeface="Microsoft YaHei" charset="-122"/>
              </a:rPr>
              <a:t>36M </a:t>
            </a:r>
            <a:r>
              <a:rPr lang="zh-CN" altLang="en-US" sz="2400" dirty="0">
                <a:latin typeface="Microsoft YaHei" charset="-122"/>
                <a:ea typeface="Microsoft YaHei" charset="-122"/>
                <a:cs typeface="Microsoft YaHei" charset="-122"/>
              </a:rPr>
              <a:t>维输入</a:t>
            </a:r>
            <a:endParaRPr sz="2400" dirty="0">
              <a:latin typeface="Microsoft YaHei" charset="-122"/>
              <a:ea typeface="Microsoft YaHei" charset="-122"/>
              <a:cs typeface="Microsoft YaHei" charset="-122"/>
            </a:endParaRPr>
          </a:p>
        </p:txBody>
      </p:sp>
      <p:sp>
        <p:nvSpPr>
          <p:cNvPr id="8" name="100 neurons">
            <a:extLst>
              <a:ext uri="{FF2B5EF4-FFF2-40B4-BE49-F238E27FC236}">
                <a16:creationId xmlns:a16="http://schemas.microsoft.com/office/drawing/2014/main" id="{E3D81B41-0CB3-B74E-8963-1FF13F8C99F1}"/>
              </a:ext>
            </a:extLst>
          </p:cNvPr>
          <p:cNvSpPr txBox="1"/>
          <p:nvPr/>
        </p:nvSpPr>
        <p:spPr>
          <a:xfrm>
            <a:off x="4153184" y="4351485"/>
            <a:ext cx="1989004" cy="461665"/>
          </a:xfrm>
          <a:prstGeom prst="rect">
            <a:avLst/>
          </a:prstGeom>
          <a:ln w="12700">
            <a:miter lim="400000"/>
          </a:ln>
          <a:extLst>
            <a:ext uri="{C572A759-6A51-4108-AA02-DFA0A04FC94B}">
              <ma14:wrappingTextBoxFlag xmlns:ma14="http://schemas.microsoft.com/office/mac/drawingml/2011/main" xmlns="" val="1"/>
            </a:ext>
          </a:extLst>
        </p:spPr>
        <p:txBody>
          <a:bodyPr wrap="none" lIns="60959" rIns="60959">
            <a:spAutoFit/>
          </a:bodyPr>
          <a:lstStyle>
            <a:lvl1pPr>
              <a:defRPr>
                <a:solidFill>
                  <a:srgbClr val="000000"/>
                </a:solidFill>
              </a:defRPr>
            </a:lvl1pPr>
          </a:lstStyle>
          <a:p>
            <a:r>
              <a:rPr sz="2400" dirty="0">
                <a:latin typeface="Microsoft YaHei" charset="-122"/>
                <a:ea typeface="Microsoft YaHei" charset="-122"/>
                <a:cs typeface="Microsoft YaHei" charset="-122"/>
              </a:rPr>
              <a:t>100</a:t>
            </a:r>
            <a:r>
              <a:rPr lang="zh-CN" altLang="en-US" sz="2400" dirty="0">
                <a:latin typeface="Microsoft YaHei" charset="-122"/>
                <a:ea typeface="Microsoft YaHei" charset="-122"/>
                <a:cs typeface="Microsoft YaHei" charset="-122"/>
              </a:rPr>
              <a:t>个</a:t>
            </a:r>
            <a:r>
              <a:rPr sz="2400" dirty="0">
                <a:latin typeface="Microsoft YaHei" charset="-122"/>
                <a:ea typeface="Microsoft YaHei" charset="-122"/>
                <a:cs typeface="Microsoft YaHei" charset="-122"/>
              </a:rPr>
              <a:t> </a:t>
            </a:r>
            <a:r>
              <a:rPr lang="ja-JP" altLang="en-US" sz="2400" dirty="0">
                <a:latin typeface="Microsoft YaHei" charset="-122"/>
                <a:ea typeface="Microsoft YaHei" charset="-122"/>
                <a:cs typeface="Microsoft YaHei" charset="-122"/>
              </a:rPr>
              <a:t>神经元</a:t>
            </a:r>
            <a:endParaRPr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9" name="Equation">
                <a:extLst>
                  <a:ext uri="{FF2B5EF4-FFF2-40B4-BE49-F238E27FC236}">
                    <a16:creationId xmlns:a16="http://schemas.microsoft.com/office/drawing/2014/main" id="{D39646FE-98D3-4749-96FF-5193A5D8B971}"/>
                  </a:ext>
                </a:extLst>
              </p:cNvPr>
              <p:cNvSpPr txBox="1"/>
              <p:nvPr/>
            </p:nvSpPr>
            <p:spPr>
              <a:xfrm>
                <a:off x="7035523" y="6328013"/>
                <a:ext cx="2863733" cy="49244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sz="3200" b="1" i="1">
                          <a:solidFill>
                            <a:srgbClr val="000000"/>
                          </a:solidFill>
                          <a:latin typeface="Cambria Math" panose="02040503050406030204" pitchFamily="18" charset="0"/>
                        </a:rPr>
                        <m:t>𝒉</m:t>
                      </m:r>
                      <m:r>
                        <a:rPr sz="3200" b="1" i="1">
                          <a:solidFill>
                            <a:srgbClr val="000000"/>
                          </a:solidFill>
                          <a:latin typeface="Cambria Math" panose="02040503050406030204" pitchFamily="18" charset="0"/>
                        </a:rPr>
                        <m:t>=</m:t>
                      </m:r>
                      <m:r>
                        <a:rPr sz="3200" b="0" i="1">
                          <a:solidFill>
                            <a:srgbClr val="000000"/>
                          </a:solidFill>
                          <a:latin typeface="Cambria Math" panose="02040503050406030204" pitchFamily="18" charset="0"/>
                        </a:rPr>
                        <m:t>𝜎</m:t>
                      </m:r>
                      <m:d>
                        <m:dPr>
                          <m:ctrlPr>
                            <a:rPr sz="3200" b="1" i="1">
                              <a:solidFill>
                                <a:srgbClr val="000000"/>
                              </a:solidFill>
                              <a:latin typeface="Cambria Math" panose="02040503050406030204" pitchFamily="18" charset="0"/>
                            </a:rPr>
                          </m:ctrlPr>
                        </m:dPr>
                        <m:e>
                          <m:r>
                            <a:rPr sz="3200" b="1" i="1">
                              <a:solidFill>
                                <a:srgbClr val="000000"/>
                              </a:solidFill>
                              <a:latin typeface="Cambria Math" panose="02040503050406030204" pitchFamily="18" charset="0"/>
                            </a:rPr>
                            <m:t>𝑾𝒙</m:t>
                          </m:r>
                          <m:r>
                            <a:rPr sz="3200" b="1" i="1">
                              <a:solidFill>
                                <a:srgbClr val="000000"/>
                              </a:solidFill>
                              <a:latin typeface="Cambria Math" panose="02040503050406030204" pitchFamily="18" charset="0"/>
                            </a:rPr>
                            <m:t>+</m:t>
                          </m:r>
                          <m:r>
                            <a:rPr sz="3200" b="1" i="1">
                              <a:solidFill>
                                <a:srgbClr val="000000"/>
                              </a:solidFill>
                              <a:latin typeface="Cambria Math" panose="02040503050406030204" pitchFamily="18" charset="0"/>
                            </a:rPr>
                            <m:t>𝒃</m:t>
                          </m:r>
                        </m:e>
                      </m:d>
                    </m:oMath>
                  </m:oMathPara>
                </a14:m>
                <a:endParaRPr sz="3200" b="1" dirty="0"/>
              </a:p>
            </p:txBody>
          </p:sp>
        </mc:Choice>
        <mc:Fallback xmlns="">
          <p:sp>
            <p:nvSpPr>
              <p:cNvPr id="9" name="Equation">
                <a:extLst>
                  <a:ext uri="{FF2B5EF4-FFF2-40B4-BE49-F238E27FC236}">
                    <a16:creationId xmlns:a16="http://schemas.microsoft.com/office/drawing/2014/main" id="{D39646FE-98D3-4749-96FF-5193A5D8B971}"/>
                  </a:ext>
                </a:extLst>
              </p:cNvPr>
              <p:cNvSpPr txBox="1">
                <a:spLocks noRot="1" noChangeAspect="1" noMove="1" noResize="1" noEditPoints="1" noAdjustHandles="1" noChangeArrowheads="1" noChangeShapeType="1" noTextEdit="1"/>
              </p:cNvSpPr>
              <p:nvPr/>
            </p:nvSpPr>
            <p:spPr>
              <a:xfrm>
                <a:off x="7035523" y="6328013"/>
                <a:ext cx="2863733" cy="492443"/>
              </a:xfrm>
              <a:prstGeom prst="rect">
                <a:avLst/>
              </a:prstGeom>
              <a:blipFill>
                <a:blip r:embed="rId5"/>
                <a:stretch>
                  <a:fillRect l="-2655" b="-5000"/>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1153009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a:t>有些模式比整个图像小得多</a:t>
            </a:r>
            <a:endParaRPr lang="zh-TW" altLang="en-US" dirty="0"/>
          </a:p>
        </p:txBody>
      </p:sp>
      <p:sp>
        <p:nvSpPr>
          <p:cNvPr id="2" name="標題 1"/>
          <p:cNvSpPr>
            <a:spLocks noGrp="1"/>
          </p:cNvSpPr>
          <p:nvPr>
            <p:ph type="title"/>
          </p:nvPr>
        </p:nvSpPr>
        <p:spPr/>
        <p:txBody>
          <a:bodyPr/>
          <a:lstStyle/>
          <a:p>
            <a:r>
              <a:rPr lang="zh-CN" altLang="en-US" dirty="0"/>
              <a:t>对图像，为什么要用</a:t>
            </a:r>
            <a:r>
              <a:rPr lang="en-US" altLang="zh-TW" dirty="0"/>
              <a:t>CNN</a:t>
            </a:r>
            <a:r>
              <a:rPr lang="zh-CN" altLang="en-US" dirty="0"/>
              <a:t>？</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9430" y="4326857"/>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6" name="圖片 15"/>
          <p:cNvPicPr>
            <a:picLocks noChangeAspect="1"/>
          </p:cNvPicPr>
          <p:nvPr/>
        </p:nvPicPr>
        <p:blipFill>
          <a:blip r:embed="rId3"/>
          <a:stretch>
            <a:fillRect/>
          </a:stretch>
        </p:blipFill>
        <p:spPr>
          <a:xfrm>
            <a:off x="5618492" y="4372875"/>
            <a:ext cx="1296890" cy="1139691"/>
          </a:xfrm>
          <a:prstGeom prst="rect">
            <a:avLst/>
          </a:prstGeom>
          <a:ln w="57150">
            <a:solidFill>
              <a:srgbClr val="FF0000"/>
            </a:solidFill>
          </a:ln>
        </p:spPr>
      </p:pic>
      <p:pic>
        <p:nvPicPr>
          <p:cNvPr id="19" name="圖片 18"/>
          <p:cNvPicPr>
            <a:picLocks noChangeAspect="1"/>
          </p:cNvPicPr>
          <p:nvPr/>
        </p:nvPicPr>
        <p:blipFill>
          <a:blip r:embed="rId4"/>
          <a:stretch>
            <a:fillRect/>
          </a:stretch>
        </p:blipFill>
        <p:spPr>
          <a:xfrm>
            <a:off x="7020720" y="4290701"/>
            <a:ext cx="2151234" cy="1279848"/>
          </a:xfrm>
          <a:prstGeom prst="rect">
            <a:avLst/>
          </a:prstGeom>
        </p:spPr>
      </p:pic>
      <p:sp>
        <p:nvSpPr>
          <p:cNvPr id="43" name="圓角矩形圖說文字 42"/>
          <p:cNvSpPr/>
          <p:nvPr/>
        </p:nvSpPr>
        <p:spPr>
          <a:xfrm>
            <a:off x="7783916" y="5376672"/>
            <a:ext cx="2715356" cy="581901"/>
          </a:xfrm>
          <a:prstGeom prst="wedgeRoundRectCallout">
            <a:avLst>
              <a:gd name="adj1" fmla="val -21674"/>
              <a:gd name="adj2" fmla="val -85905"/>
              <a:gd name="adj3" fmla="val 16667"/>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solidFill>
                  <a:srgbClr val="002060"/>
                </a:solidFill>
                <a:latin typeface="Microsoft YaHei" charset="-122"/>
                <a:ea typeface="Microsoft YaHei" charset="-122"/>
                <a:cs typeface="Microsoft YaHei" charset="-122"/>
              </a:rPr>
              <a:t>“</a:t>
            </a:r>
            <a:r>
              <a:rPr lang="zh-CN" altLang="en-US" sz="2400" dirty="0">
                <a:solidFill>
                  <a:srgbClr val="002060"/>
                </a:solidFill>
                <a:latin typeface="Microsoft YaHei" charset="-122"/>
                <a:ea typeface="Microsoft YaHei" charset="-122"/>
                <a:cs typeface="Microsoft YaHei" charset="-122"/>
              </a:rPr>
              <a:t>鸟喙</a:t>
            </a:r>
            <a:r>
              <a:rPr lang="en-US" altLang="zh-TW" sz="2400" dirty="0">
                <a:solidFill>
                  <a:srgbClr val="002060"/>
                </a:solidFill>
                <a:latin typeface="Microsoft YaHei" charset="-122"/>
                <a:ea typeface="Microsoft YaHei" charset="-122"/>
                <a:cs typeface="Microsoft YaHei" charset="-122"/>
              </a:rPr>
              <a:t>”</a:t>
            </a:r>
            <a:r>
              <a:rPr lang="zh-TW" altLang="en-US" sz="2400" dirty="0">
                <a:solidFill>
                  <a:srgbClr val="002060"/>
                </a:solidFill>
                <a:latin typeface="Microsoft YaHei" charset="-122"/>
                <a:ea typeface="Microsoft YaHei" charset="-122"/>
                <a:cs typeface="Microsoft YaHei" charset="-122"/>
              </a:rPr>
              <a:t> </a:t>
            </a:r>
            <a:r>
              <a:rPr lang="zh-CN" altLang="en-US" sz="2400" dirty="0">
                <a:solidFill>
                  <a:srgbClr val="002060"/>
                </a:solidFill>
                <a:latin typeface="Microsoft YaHei" charset="-122"/>
                <a:ea typeface="Microsoft YaHei" charset="-122"/>
                <a:cs typeface="Microsoft YaHei" charset="-122"/>
              </a:rPr>
              <a:t>检测器</a:t>
            </a:r>
            <a:endParaRPr lang="zh-TW" altLang="en-US" sz="2400" dirty="0">
              <a:solidFill>
                <a:srgbClr val="002060"/>
              </a:solidFill>
              <a:latin typeface="Microsoft YaHei" charset="-122"/>
              <a:ea typeface="Microsoft YaHei" charset="-122"/>
              <a:cs typeface="Microsoft YaHei" charset="-122"/>
            </a:endParaRPr>
          </a:p>
        </p:txBody>
      </p:sp>
      <p:sp>
        <p:nvSpPr>
          <p:cNvPr id="44" name="矩形 43"/>
          <p:cNvSpPr/>
          <p:nvPr/>
        </p:nvSpPr>
        <p:spPr>
          <a:xfrm>
            <a:off x="2997830" y="4372875"/>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單箭頭接點 45"/>
          <p:cNvCxnSpPr>
            <a:stCxn id="44" idx="3"/>
            <a:endCxn id="16" idx="1"/>
          </p:cNvCxnSpPr>
          <p:nvPr/>
        </p:nvCxnSpPr>
        <p:spPr>
          <a:xfrm>
            <a:off x="3404230" y="4562604"/>
            <a:ext cx="2214262" cy="3801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312184" y="2456433"/>
            <a:ext cx="6288901" cy="523220"/>
          </a:xfrm>
          <a:prstGeom prst="rect">
            <a:avLst/>
          </a:prstGeom>
        </p:spPr>
        <p:txBody>
          <a:bodyPr wrap="none">
            <a:spAutoFit/>
          </a:bodyPr>
          <a:lstStyle/>
          <a:p>
            <a:r>
              <a:rPr lang="zh-CN" altLang="en-US" sz="2800" dirty="0">
                <a:solidFill>
                  <a:srgbClr val="09405E"/>
                </a:solidFill>
                <a:latin typeface="Microsoft YaHei" charset="-122"/>
                <a:ea typeface="Microsoft YaHei" charset="-122"/>
                <a:cs typeface="Microsoft YaHei" charset="-122"/>
              </a:rPr>
              <a:t>神经元不需要看整幅图像就能发现模式</a:t>
            </a:r>
          </a:p>
        </p:txBody>
      </p:sp>
      <p:sp>
        <p:nvSpPr>
          <p:cNvPr id="14" name="矩形 13"/>
          <p:cNvSpPr/>
          <p:nvPr/>
        </p:nvSpPr>
        <p:spPr>
          <a:xfrm>
            <a:off x="3872261" y="3251679"/>
            <a:ext cx="5570756" cy="523220"/>
          </a:xfrm>
          <a:prstGeom prst="rect">
            <a:avLst/>
          </a:prstGeom>
        </p:spPr>
        <p:txBody>
          <a:bodyPr wrap="none">
            <a:spAutoFit/>
          </a:bodyPr>
          <a:lstStyle/>
          <a:p>
            <a:r>
              <a:rPr lang="zh-CN" altLang="en-US" sz="2800" dirty="0">
                <a:solidFill>
                  <a:srgbClr val="09405E"/>
                </a:solidFill>
                <a:latin typeface="Microsoft YaHei" charset="-122"/>
                <a:ea typeface="Microsoft YaHei" charset="-122"/>
                <a:cs typeface="Microsoft YaHei" charset="-122"/>
              </a:rPr>
              <a:t>与一个小区域连接所需的参数更少</a:t>
            </a:r>
          </a:p>
        </p:txBody>
      </p:sp>
    </p:spTree>
    <p:extLst>
      <p:ext uri="{BB962C8B-B14F-4D97-AF65-F5344CB8AC3E}">
        <p14:creationId xmlns:p14="http://schemas.microsoft.com/office/powerpoint/2010/main" val="5604142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all4desktop.com/data_images/original/4244361-bi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2991" y="4477048"/>
            <a:ext cx="2485663" cy="1792648"/>
          </a:xfrm>
          <a:prstGeom prst="rect">
            <a:avLst/>
          </a:prstGeom>
          <a:noFill/>
          <a:extLst>
            <a:ext uri="{909E8E84-426E-40DD-AFC4-6F175D3DCCD1}">
              <a14:hiddenFill xmlns:a14="http://schemas.microsoft.com/office/drawing/2010/main">
                <a:solidFill>
                  <a:srgbClr val="FFFFFF"/>
                </a:solidFill>
              </a14:hiddenFill>
            </a:ext>
          </a:extLst>
        </p:spPr>
      </p:pic>
      <p:sp>
        <p:nvSpPr>
          <p:cNvPr id="3" name="內容版面配置區 2"/>
          <p:cNvSpPr>
            <a:spLocks noGrp="1"/>
          </p:cNvSpPr>
          <p:nvPr>
            <p:ph sz="quarter" idx="10"/>
          </p:nvPr>
        </p:nvSpPr>
        <p:spPr/>
        <p:txBody>
          <a:bodyPr/>
          <a:lstStyle/>
          <a:p>
            <a:r>
              <a:rPr lang="zh-CN" altLang="en-US" dirty="0"/>
              <a:t>同一个模式会在图像中不同的区域出现。</a:t>
            </a:r>
            <a:endParaRPr lang="zh-TW" altLang="en-US" dirty="0"/>
          </a:p>
        </p:txBody>
      </p:sp>
      <p:sp>
        <p:nvSpPr>
          <p:cNvPr id="2" name="標題 1"/>
          <p:cNvSpPr>
            <a:spLocks noGrp="1"/>
          </p:cNvSpPr>
          <p:nvPr>
            <p:ph type="title"/>
          </p:nvPr>
        </p:nvSpPr>
        <p:spPr/>
        <p:txBody>
          <a:bodyPr/>
          <a:lstStyle/>
          <a:p>
            <a:r>
              <a:rPr lang="zh-CN" altLang="en-US" dirty="0"/>
              <a:t>对图像，为什么要用</a:t>
            </a:r>
            <a:r>
              <a:rPr lang="en-US" altLang="zh-TW" dirty="0"/>
              <a:t>CNN</a:t>
            </a:r>
            <a:r>
              <a:rPr lang="zh-CN" altLang="en-US" dirty="0"/>
              <a:t>？</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2991" y="2578586"/>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9" name="圖片 8"/>
          <p:cNvPicPr>
            <a:picLocks noChangeAspect="1"/>
          </p:cNvPicPr>
          <p:nvPr/>
        </p:nvPicPr>
        <p:blipFill>
          <a:blip r:embed="rId5"/>
          <a:stretch>
            <a:fillRect/>
          </a:stretch>
        </p:blipFill>
        <p:spPr>
          <a:xfrm>
            <a:off x="5269817" y="2867957"/>
            <a:ext cx="2151234" cy="1279848"/>
          </a:xfrm>
          <a:prstGeom prst="rect">
            <a:avLst/>
          </a:prstGeom>
        </p:spPr>
      </p:pic>
      <p:sp>
        <p:nvSpPr>
          <p:cNvPr id="10" name="雲朵形圖說文字 9"/>
          <p:cNvSpPr/>
          <p:nvPr/>
        </p:nvSpPr>
        <p:spPr>
          <a:xfrm>
            <a:off x="6741409" y="2065732"/>
            <a:ext cx="4338968" cy="951706"/>
          </a:xfrm>
          <a:prstGeom prst="cloudCallout">
            <a:avLst>
              <a:gd name="adj1" fmla="val -48303"/>
              <a:gd name="adj2" fmla="val 558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002060"/>
                </a:solidFill>
                <a:latin typeface="Microsoft YaHei" charset="-122"/>
                <a:ea typeface="Microsoft YaHei" charset="-122"/>
                <a:cs typeface="Microsoft YaHei" charset="-122"/>
              </a:rPr>
              <a:t>“</a:t>
            </a:r>
            <a:r>
              <a:rPr lang="zh-CN" altLang="en-US" sz="2400" dirty="0">
                <a:solidFill>
                  <a:srgbClr val="002060"/>
                </a:solidFill>
                <a:latin typeface="Microsoft YaHei" charset="-122"/>
                <a:ea typeface="Microsoft YaHei" charset="-122"/>
                <a:cs typeface="Microsoft YaHei" charset="-122"/>
              </a:rPr>
              <a:t>位于图像左上角的鸟喙</a:t>
            </a:r>
            <a:r>
              <a:rPr lang="en-US" altLang="zh-TW" sz="2400" dirty="0">
                <a:solidFill>
                  <a:srgbClr val="002060"/>
                </a:solidFill>
                <a:latin typeface="Microsoft YaHei" charset="-122"/>
                <a:ea typeface="Microsoft YaHei" charset="-122"/>
                <a:cs typeface="Microsoft YaHei" charset="-122"/>
              </a:rPr>
              <a:t>”</a:t>
            </a:r>
            <a:r>
              <a:rPr lang="zh-TW" altLang="en-US" sz="2400" dirty="0">
                <a:solidFill>
                  <a:srgbClr val="002060"/>
                </a:solidFill>
                <a:latin typeface="Microsoft YaHei" charset="-122"/>
                <a:ea typeface="Microsoft YaHei" charset="-122"/>
                <a:cs typeface="Microsoft YaHei" charset="-122"/>
              </a:rPr>
              <a:t> </a:t>
            </a:r>
            <a:r>
              <a:rPr lang="zh-CN" altLang="en-US" sz="2400" dirty="0">
                <a:solidFill>
                  <a:srgbClr val="002060"/>
                </a:solidFill>
                <a:latin typeface="Microsoft YaHei" charset="-122"/>
                <a:ea typeface="Microsoft YaHei" charset="-122"/>
                <a:cs typeface="Microsoft YaHei" charset="-122"/>
              </a:rPr>
              <a:t>检测器</a:t>
            </a:r>
            <a:endParaRPr lang="zh-TW" altLang="en-US" sz="2400" dirty="0">
              <a:solidFill>
                <a:srgbClr val="002060"/>
              </a:solidFill>
              <a:latin typeface="Microsoft YaHei" charset="-122"/>
              <a:ea typeface="Microsoft YaHei" charset="-122"/>
              <a:cs typeface="Microsoft YaHei" charset="-122"/>
            </a:endParaRPr>
          </a:p>
        </p:txBody>
      </p:sp>
      <p:sp>
        <p:nvSpPr>
          <p:cNvPr id="12" name="矩形 11"/>
          <p:cNvSpPr/>
          <p:nvPr/>
        </p:nvSpPr>
        <p:spPr>
          <a:xfrm>
            <a:off x="2813051" y="2628515"/>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327855" y="4993914"/>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6"/>
          <a:stretch>
            <a:fillRect/>
          </a:stretch>
        </p:blipFill>
        <p:spPr>
          <a:xfrm>
            <a:off x="5197673" y="4653036"/>
            <a:ext cx="2295525" cy="1590675"/>
          </a:xfrm>
          <a:prstGeom prst="rect">
            <a:avLst/>
          </a:prstGeom>
        </p:spPr>
      </p:pic>
      <p:sp>
        <p:nvSpPr>
          <p:cNvPr id="31" name="雲朵形圖說文字 30"/>
          <p:cNvSpPr/>
          <p:nvPr/>
        </p:nvSpPr>
        <p:spPr>
          <a:xfrm>
            <a:off x="7101146" y="5409922"/>
            <a:ext cx="3799868" cy="951706"/>
          </a:xfrm>
          <a:prstGeom prst="cloudCallout">
            <a:avLst>
              <a:gd name="adj1" fmla="val -40531"/>
              <a:gd name="adj2" fmla="val -60650"/>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solidFill>
                  <a:srgbClr val="7030A0"/>
                </a:solidFill>
                <a:latin typeface="Microsoft YaHei" charset="-122"/>
                <a:ea typeface="Microsoft YaHei" charset="-122"/>
                <a:cs typeface="Microsoft YaHei" charset="-122"/>
              </a:rPr>
              <a:t>“</a:t>
            </a:r>
            <a:r>
              <a:rPr lang="zh-CN" altLang="en-US" sz="2400" dirty="0">
                <a:solidFill>
                  <a:srgbClr val="002060"/>
                </a:solidFill>
                <a:latin typeface="Microsoft YaHei" charset="-122"/>
                <a:ea typeface="Microsoft YaHei" charset="-122"/>
                <a:cs typeface="Microsoft YaHei" charset="-122"/>
              </a:rPr>
              <a:t>位于图像中部的鸟喙</a:t>
            </a:r>
            <a:r>
              <a:rPr lang="en-US" altLang="zh-TW" sz="2400" dirty="0">
                <a:solidFill>
                  <a:srgbClr val="002060"/>
                </a:solidFill>
                <a:latin typeface="Microsoft YaHei" charset="-122"/>
                <a:ea typeface="Microsoft YaHei" charset="-122"/>
                <a:cs typeface="Microsoft YaHei" charset="-122"/>
              </a:rPr>
              <a:t>”</a:t>
            </a:r>
            <a:r>
              <a:rPr lang="zh-TW" altLang="en-US" sz="2400" dirty="0">
                <a:solidFill>
                  <a:srgbClr val="002060"/>
                </a:solidFill>
                <a:latin typeface="Microsoft YaHei" charset="-122"/>
                <a:ea typeface="Microsoft YaHei" charset="-122"/>
                <a:cs typeface="Microsoft YaHei" charset="-122"/>
              </a:rPr>
              <a:t> </a:t>
            </a:r>
            <a:r>
              <a:rPr lang="zh-CN" altLang="en-US" sz="2400" dirty="0">
                <a:solidFill>
                  <a:srgbClr val="002060"/>
                </a:solidFill>
                <a:latin typeface="Microsoft YaHei" charset="-122"/>
                <a:ea typeface="Microsoft YaHei" charset="-122"/>
                <a:cs typeface="Microsoft YaHei" charset="-122"/>
              </a:rPr>
              <a:t>检测器</a:t>
            </a:r>
            <a:endParaRPr lang="zh-TW" altLang="en-US" sz="2400" dirty="0">
              <a:solidFill>
                <a:srgbClr val="002060"/>
              </a:solidFill>
              <a:latin typeface="Microsoft YaHei" charset="-122"/>
              <a:ea typeface="Microsoft YaHei" charset="-122"/>
              <a:cs typeface="Microsoft YaHei" charset="-122"/>
            </a:endParaRPr>
          </a:p>
        </p:txBody>
      </p:sp>
      <p:sp>
        <p:nvSpPr>
          <p:cNvPr id="6" name="矩形 5"/>
          <p:cNvSpPr/>
          <p:nvPr/>
        </p:nvSpPr>
        <p:spPr>
          <a:xfrm>
            <a:off x="7072370" y="4278359"/>
            <a:ext cx="3257320" cy="461665"/>
          </a:xfrm>
          <a:prstGeom prst="rect">
            <a:avLst/>
          </a:prstGeom>
        </p:spPr>
        <p:txBody>
          <a:bodyPr wrap="square">
            <a:spAutoFit/>
          </a:bodyPr>
          <a:lstStyle/>
          <a:p>
            <a:r>
              <a:rPr lang="zh-CN" altLang="en-US" sz="2400" dirty="0">
                <a:latin typeface="Microsoft YaHei" charset="-122"/>
                <a:ea typeface="Microsoft YaHei" charset="-122"/>
                <a:cs typeface="Microsoft YaHei" charset="-122"/>
              </a:rPr>
              <a:t>可以用同一组参数</a:t>
            </a:r>
            <a:endParaRPr lang="zh-TW" altLang="en-US" sz="2400" dirty="0">
              <a:latin typeface="Microsoft YaHei" charset="-122"/>
              <a:ea typeface="Microsoft YaHei" charset="-122"/>
              <a:cs typeface="Microsoft YaHei" charset="-122"/>
            </a:endParaRPr>
          </a:p>
        </p:txBody>
      </p:sp>
      <p:sp>
        <p:nvSpPr>
          <p:cNvPr id="34" name="矩形 33"/>
          <p:cNvSpPr/>
          <p:nvPr/>
        </p:nvSpPr>
        <p:spPr>
          <a:xfrm>
            <a:off x="6025721" y="3877535"/>
            <a:ext cx="2646878"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几乎做同样的事情</a:t>
            </a:r>
            <a:endParaRPr lang="zh-TW" altLang="en-US" sz="2400" dirty="0">
              <a:latin typeface="Microsoft YaHei" charset="-122"/>
              <a:ea typeface="Microsoft YaHei" charset="-122"/>
              <a:cs typeface="Microsoft YaHei" charset="-122"/>
            </a:endParaRPr>
          </a:p>
        </p:txBody>
      </p:sp>
      <p:cxnSp>
        <p:nvCxnSpPr>
          <p:cNvPr id="8" name="直線單箭頭接點 7"/>
          <p:cNvCxnSpPr/>
          <p:nvPr/>
        </p:nvCxnSpPr>
        <p:spPr>
          <a:xfrm>
            <a:off x="5969448" y="3767981"/>
            <a:ext cx="0" cy="1341375"/>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194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31" grpId="0"/>
      <p:bldP spid="6" grpId="0"/>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a:t>对像素进行下采样（</a:t>
            </a:r>
            <a:r>
              <a:rPr lang="en-US" altLang="zh-TW" dirty="0"/>
              <a:t>Subsampling</a:t>
            </a:r>
            <a:r>
              <a:rPr lang="zh-CN" altLang="en-US" dirty="0"/>
              <a:t>）不影响目标。</a:t>
            </a:r>
            <a:endParaRPr lang="zh-TW" altLang="en-US" dirty="0"/>
          </a:p>
        </p:txBody>
      </p:sp>
      <p:sp>
        <p:nvSpPr>
          <p:cNvPr id="2" name="標題 1"/>
          <p:cNvSpPr>
            <a:spLocks noGrp="1"/>
          </p:cNvSpPr>
          <p:nvPr>
            <p:ph type="title"/>
          </p:nvPr>
        </p:nvSpPr>
        <p:spPr/>
        <p:txBody>
          <a:bodyPr/>
          <a:lstStyle/>
          <a:p>
            <a:r>
              <a:rPr lang="zh-CN" altLang="en-US" dirty="0"/>
              <a:t>对图像，为什么要用</a:t>
            </a:r>
            <a:r>
              <a:rPr lang="en-US" altLang="zh-TW" dirty="0"/>
              <a:t>CNN</a:t>
            </a:r>
            <a:r>
              <a:rPr lang="zh-CN" altLang="en-US" dirty="0"/>
              <a:t>？</a:t>
            </a:r>
            <a:endParaRPr lang="zh-TW" altLang="en-US" dirty="0"/>
          </a:p>
        </p:txBody>
      </p:sp>
      <p:pic>
        <p:nvPicPr>
          <p:cNvPr id="16386" name="Picture 2" descr="http://insider.si.edu/wordpress/wp-content/uploads/2016/04/Mountain_Blue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593" y="2924265"/>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nsider.si.edu/wordpress/wp-content/uploads/2016/04/Mountain_Bluebi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6554" y="3433773"/>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921010" y="3627333"/>
            <a:ext cx="1860668" cy="802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933785" y="4306532"/>
            <a:ext cx="1454568" cy="523220"/>
          </a:xfrm>
          <a:prstGeom prst="rect">
            <a:avLst/>
          </a:prstGeom>
          <a:noFill/>
        </p:spPr>
        <p:txBody>
          <a:bodyPr wrap="square" rtlCol="0">
            <a:spAutoFit/>
          </a:bodyPr>
          <a:lstStyle/>
          <a:p>
            <a:r>
              <a:rPr lang="zh-CN" altLang="en-US" sz="2800">
                <a:solidFill>
                  <a:srgbClr val="FF0000"/>
                </a:solidFill>
                <a:latin typeface="Microsoft YaHei" charset="-122"/>
                <a:ea typeface="Microsoft YaHei" charset="-122"/>
                <a:cs typeface="Microsoft YaHei" charset="-122"/>
              </a:rPr>
              <a:t>下采样</a:t>
            </a:r>
            <a:endParaRPr lang="zh-TW" altLang="en-US" sz="2800" dirty="0">
              <a:solidFill>
                <a:srgbClr val="FF0000"/>
              </a:solidFill>
              <a:latin typeface="Microsoft YaHei" charset="-122"/>
              <a:ea typeface="Microsoft YaHei" charset="-122"/>
              <a:cs typeface="Microsoft YaHei" charset="-122"/>
            </a:endParaRPr>
          </a:p>
        </p:txBody>
      </p:sp>
      <p:sp>
        <p:nvSpPr>
          <p:cNvPr id="7" name="文字方塊 6"/>
          <p:cNvSpPr txBox="1"/>
          <p:nvPr/>
        </p:nvSpPr>
        <p:spPr>
          <a:xfrm>
            <a:off x="3400148" y="2408420"/>
            <a:ext cx="1494971" cy="523220"/>
          </a:xfrm>
          <a:prstGeom prst="rect">
            <a:avLst/>
          </a:prstGeom>
          <a:noFill/>
        </p:spPr>
        <p:txBody>
          <a:bodyPr wrap="square" rtlCol="0">
            <a:spAutoFit/>
          </a:bodyPr>
          <a:lstStyle/>
          <a:p>
            <a:pPr algn="ctr"/>
            <a:r>
              <a:rPr lang="zh-CN" altLang="en-US" sz="2800">
                <a:latin typeface="Microsoft YaHei" charset="-122"/>
                <a:ea typeface="Microsoft YaHei" charset="-122"/>
                <a:cs typeface="Microsoft YaHei" charset="-122"/>
              </a:rPr>
              <a:t>鸟</a:t>
            </a:r>
            <a:endParaRPr lang="zh-TW" altLang="en-US" sz="2800" dirty="0">
              <a:latin typeface="Microsoft YaHei" charset="-122"/>
              <a:ea typeface="Microsoft YaHei" charset="-122"/>
              <a:cs typeface="Microsoft YaHei" charset="-122"/>
            </a:endParaRPr>
          </a:p>
        </p:txBody>
      </p:sp>
      <p:sp>
        <p:nvSpPr>
          <p:cNvPr id="9" name="文字方塊 8"/>
          <p:cNvSpPr txBox="1"/>
          <p:nvPr/>
        </p:nvSpPr>
        <p:spPr>
          <a:xfrm>
            <a:off x="8127439" y="2899949"/>
            <a:ext cx="1494971" cy="523220"/>
          </a:xfrm>
          <a:prstGeom prst="rect">
            <a:avLst/>
          </a:prstGeom>
          <a:noFill/>
        </p:spPr>
        <p:txBody>
          <a:bodyPr wrap="square" rtlCol="0">
            <a:spAutoFit/>
          </a:bodyPr>
          <a:lstStyle/>
          <a:p>
            <a:pPr algn="ctr"/>
            <a:r>
              <a:rPr lang="zh-CN" altLang="en-US" sz="2800">
                <a:latin typeface="Microsoft YaHei" charset="-122"/>
                <a:ea typeface="Microsoft YaHei" charset="-122"/>
                <a:cs typeface="Microsoft YaHei" charset="-122"/>
              </a:rPr>
              <a:t>鸟</a:t>
            </a:r>
            <a:endParaRPr lang="zh-TW" altLang="en-US" sz="2800" dirty="0">
              <a:latin typeface="Microsoft YaHei" charset="-122"/>
              <a:ea typeface="Microsoft YaHei" charset="-122"/>
              <a:cs typeface="Microsoft YaHei" charset="-122"/>
            </a:endParaRPr>
          </a:p>
        </p:txBody>
      </p:sp>
      <p:sp>
        <p:nvSpPr>
          <p:cNvPr id="8" name="文字方塊 7"/>
          <p:cNvSpPr txBox="1"/>
          <p:nvPr/>
        </p:nvSpPr>
        <p:spPr>
          <a:xfrm>
            <a:off x="2304108" y="5511516"/>
            <a:ext cx="7023130" cy="523220"/>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通过下采样可以让图像更小</a:t>
            </a:r>
            <a:endParaRPr lang="zh-TW" altLang="en-US" sz="2800" dirty="0">
              <a:solidFill>
                <a:srgbClr val="09405E"/>
              </a:solidFill>
              <a:latin typeface="Microsoft YaHei" charset="-122"/>
              <a:ea typeface="Microsoft YaHei" charset="-122"/>
              <a:cs typeface="Microsoft YaHei" charset="-122"/>
            </a:endParaRPr>
          </a:p>
        </p:txBody>
      </p:sp>
      <p:sp>
        <p:nvSpPr>
          <p:cNvPr id="13" name="文字方塊 12"/>
          <p:cNvSpPr txBox="1"/>
          <p:nvPr/>
        </p:nvSpPr>
        <p:spPr>
          <a:xfrm>
            <a:off x="3400147" y="6075870"/>
            <a:ext cx="7023130" cy="523220"/>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网络处理图像需要的参数更少</a:t>
            </a:r>
            <a:endParaRPr lang="zh-TW" altLang="en-US" sz="2800" dirty="0">
              <a:solidFill>
                <a:srgbClr val="09405E"/>
              </a:solidFill>
              <a:latin typeface="Microsoft YaHei" charset="-122"/>
              <a:ea typeface="Microsoft YaHei" charset="-122"/>
              <a:cs typeface="Microsoft YaHei" charset="-122"/>
            </a:endParaRPr>
          </a:p>
        </p:txBody>
      </p:sp>
      <p:sp>
        <p:nvSpPr>
          <p:cNvPr id="12" name="向右箭號 11"/>
          <p:cNvSpPr/>
          <p:nvPr/>
        </p:nvSpPr>
        <p:spPr>
          <a:xfrm>
            <a:off x="2479593" y="6021005"/>
            <a:ext cx="920554" cy="482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029881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p:bldP spid="8" grpId="0"/>
      <p:bldP spid="13" grpId="0"/>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72768" y="2156033"/>
            <a:ext cx="9198864" cy="2306239"/>
          </a:xfrm>
        </p:spPr>
        <p:txBody>
          <a:bodyPr>
            <a:normAutofit fontScale="90000"/>
          </a:bodyPr>
          <a:lstStyle/>
          <a:p>
            <a:r>
              <a:rPr lang="zh-CN" altLang="en-US" dirty="0">
                <a:solidFill>
                  <a:srgbClr val="002060"/>
                </a:solidFill>
              </a:rPr>
              <a:t>基本结构：</a:t>
            </a:r>
            <a:br>
              <a:rPr lang="en-US" altLang="zh-CN" dirty="0">
                <a:solidFill>
                  <a:srgbClr val="002060"/>
                </a:solidFill>
              </a:rPr>
            </a:br>
            <a:r>
              <a:rPr lang="en-US" altLang="zh-CN" dirty="0">
                <a:solidFill>
                  <a:srgbClr val="002060"/>
                </a:solidFill>
              </a:rPr>
              <a:t>    </a:t>
            </a:r>
            <a:r>
              <a:rPr lang="zh-CN" altLang="en-US" dirty="0">
                <a:solidFill>
                  <a:srgbClr val="002060"/>
                </a:solidFill>
              </a:rPr>
              <a:t>卷积层（</a:t>
            </a:r>
            <a:r>
              <a:rPr lang="en-US" altLang="zh-TW" dirty="0">
                <a:solidFill>
                  <a:srgbClr val="002060"/>
                </a:solidFill>
              </a:rPr>
              <a:t> Convolutional Layer</a:t>
            </a:r>
            <a:r>
              <a:rPr lang="zh-CN" altLang="en-US" dirty="0">
                <a:solidFill>
                  <a:srgbClr val="002060"/>
                </a:solidFill>
              </a:rPr>
              <a:t>）</a:t>
            </a:r>
            <a:br>
              <a:rPr lang="en-US" altLang="zh-CN" dirty="0">
                <a:solidFill>
                  <a:srgbClr val="002060"/>
                </a:solidFill>
              </a:rPr>
            </a:br>
            <a:r>
              <a:rPr lang="en-US" altLang="zh-CN" dirty="0">
                <a:solidFill>
                  <a:srgbClr val="002060"/>
                </a:solidFill>
              </a:rPr>
              <a:t>    </a:t>
            </a:r>
            <a:r>
              <a:rPr lang="zh-CN" altLang="en-US" dirty="0">
                <a:solidFill>
                  <a:srgbClr val="002060"/>
                </a:solidFill>
              </a:rPr>
              <a:t>激活层</a:t>
            </a:r>
            <a:br>
              <a:rPr lang="en-US" altLang="zh-CN" dirty="0">
                <a:solidFill>
                  <a:srgbClr val="002060"/>
                </a:solidFill>
              </a:rPr>
            </a:br>
            <a:r>
              <a:rPr lang="en-US" altLang="zh-CN" dirty="0">
                <a:solidFill>
                  <a:srgbClr val="002060"/>
                </a:solidFill>
              </a:rPr>
              <a:t>    </a:t>
            </a:r>
            <a:r>
              <a:rPr lang="zh-CN" altLang="en-US" dirty="0">
                <a:solidFill>
                  <a:srgbClr val="002060"/>
                </a:solidFill>
              </a:rPr>
              <a:t>池化层（</a:t>
            </a:r>
            <a:r>
              <a:rPr lang="en-US" altLang="zh-TW" dirty="0">
                <a:solidFill>
                  <a:srgbClr val="002060"/>
                </a:solidFill>
              </a:rPr>
              <a:t> Pooling Layer </a:t>
            </a:r>
            <a:r>
              <a:rPr lang="zh-CN" altLang="en-US" dirty="0">
                <a:solidFill>
                  <a:srgbClr val="002060"/>
                </a:solidFill>
              </a:rPr>
              <a:t>）</a:t>
            </a:r>
            <a:endParaRPr lang="zh-TW" altLang="en-US" dirty="0">
              <a:solidFill>
                <a:srgbClr val="002060"/>
              </a:solidFill>
            </a:endParaRPr>
          </a:p>
        </p:txBody>
      </p:sp>
      <p:sp>
        <p:nvSpPr>
          <p:cNvPr id="3" name="矩形 2"/>
          <p:cNvSpPr/>
          <p:nvPr/>
        </p:nvSpPr>
        <p:spPr>
          <a:xfrm>
            <a:off x="2994402" y="5145439"/>
            <a:ext cx="6203197" cy="9608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latin typeface="Microsoft YaHei" charset="-122"/>
                <a:ea typeface="Microsoft YaHei" charset="-122"/>
                <a:cs typeface="Microsoft YaHei" charset="-122"/>
              </a:rPr>
              <a:t>简化网络</a:t>
            </a:r>
            <a:endParaRPr lang="en-US" altLang="zh-TW" sz="2800" dirty="0">
              <a:latin typeface="Microsoft YaHei" charset="-122"/>
              <a:ea typeface="Microsoft YaHei" charset="-122"/>
              <a:cs typeface="Microsoft YaHei" charset="-122"/>
            </a:endParaRPr>
          </a:p>
          <a:p>
            <a:pPr algn="ctr"/>
            <a:r>
              <a:rPr lang="en-US" altLang="zh-TW"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基于任务的先验知识</a:t>
            </a:r>
            <a:r>
              <a:rPr lang="en-US" altLang="zh-TW" sz="2800" dirty="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64905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B41C97-C63E-2E42-28B9-3CB8B32BBC98}"/>
              </a:ext>
            </a:extLst>
          </p:cNvPr>
          <p:cNvSpPr>
            <a:spLocks noGrp="1"/>
          </p:cNvSpPr>
          <p:nvPr>
            <p:ph type="title"/>
          </p:nvPr>
        </p:nvSpPr>
        <p:spPr/>
        <p:txBody>
          <a:bodyPr/>
          <a:lstStyle/>
          <a:p>
            <a:r>
              <a:rPr lang="en" altLang="zh-CN" sz="3200" i="0" dirty="0" err="1">
                <a:effectLst/>
                <a:latin typeface="Charter" panose="02040503050506020203" pitchFamily="18" charset="0"/>
              </a:rPr>
              <a:t>ChatGPT</a:t>
            </a:r>
            <a:r>
              <a:rPr lang="zh-CN" altLang="en-US" sz="3200" dirty="0">
                <a:latin typeface="Charter" panose="02040503050506020203" pitchFamily="18" charset="0"/>
              </a:rPr>
              <a:t> </a:t>
            </a:r>
            <a:r>
              <a:rPr lang="en-US" altLang="zh-CN" sz="3200" dirty="0">
                <a:latin typeface="Charter" panose="02040503050506020203" pitchFamily="18" charset="0"/>
              </a:rPr>
              <a:t>2023</a:t>
            </a:r>
            <a:endParaRPr kumimoji="1" lang="zh-CN" altLang="en-US" sz="3200" dirty="0"/>
          </a:p>
        </p:txBody>
      </p:sp>
      <p:pic>
        <p:nvPicPr>
          <p:cNvPr id="6" name="内容占位符 5" descr="图形用户界面, 文本, 应用程序&#10;&#10;描述已自动生成">
            <a:extLst>
              <a:ext uri="{FF2B5EF4-FFF2-40B4-BE49-F238E27FC236}">
                <a16:creationId xmlns:a16="http://schemas.microsoft.com/office/drawing/2014/main" id="{F052E4E8-F040-F859-AB63-336C2D3C2F69}"/>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0" y="810418"/>
            <a:ext cx="9042710" cy="6047581"/>
          </a:xfrm>
        </p:spPr>
      </p:pic>
    </p:spTree>
    <p:extLst>
      <p:ext uri="{BB962C8B-B14F-4D97-AF65-F5344CB8AC3E}">
        <p14:creationId xmlns:p14="http://schemas.microsoft.com/office/powerpoint/2010/main" val="12172074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卷积</a:t>
            </a:r>
            <a:endParaRPr lang="zh-TW" altLang="en-US" dirty="0"/>
          </a:p>
        </p:txBody>
      </p:sp>
      <p:graphicFrame>
        <p:nvGraphicFramePr>
          <p:cNvPr id="6" name="表格 5"/>
          <p:cNvGraphicFramePr>
            <a:graphicFrameLocks noGrp="1"/>
          </p:cNvGraphicFramePr>
          <p:nvPr/>
        </p:nvGraphicFramePr>
        <p:xfrm>
          <a:off x="6783953" y="20688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315448" y="2421241"/>
            <a:ext cx="1448123" cy="461665"/>
          </a:xfrm>
          <a:prstGeom prst="rect">
            <a:avLst/>
          </a:prstGeom>
          <a:noFill/>
        </p:spPr>
        <p:txBody>
          <a:bodyPr wrap="square" rtlCol="0">
            <a:spAutoFit/>
          </a:bodyPr>
          <a:lstStyle/>
          <a:p>
            <a:pPr algn="ctr"/>
            <a:r>
              <a:rPr lang="zh-CN" altLang="en-US" sz="2400" dirty="0">
                <a:solidFill>
                  <a:srgbClr val="09405E"/>
                </a:solidFill>
                <a:latin typeface="Microsoft YaHei" charset="-122"/>
                <a:ea typeface="Microsoft YaHei" charset="-122"/>
                <a:cs typeface="Microsoft YaHei" charset="-122"/>
              </a:rPr>
              <a:t>滤波器</a:t>
            </a:r>
            <a:r>
              <a:rPr lang="en-US" altLang="zh-TW" sz="2400" dirty="0">
                <a:solidFill>
                  <a:srgbClr val="09405E"/>
                </a:solidFill>
                <a:latin typeface="Microsoft YaHei" charset="-122"/>
                <a:ea typeface="Microsoft YaHei" charset="-122"/>
                <a:cs typeface="Microsoft YaHei" charset="-122"/>
              </a:rPr>
              <a:t>1</a:t>
            </a:r>
            <a:endParaRPr lang="zh-TW" altLang="en-US" sz="2400" dirty="0">
              <a:solidFill>
                <a:srgbClr val="09405E"/>
              </a:solidFill>
              <a:latin typeface="Microsoft YaHei" charset="-122"/>
              <a:ea typeface="Microsoft YaHei" charset="-122"/>
              <a:cs typeface="Microsoft YaHei" charset="-122"/>
            </a:endParaRPr>
          </a:p>
        </p:txBody>
      </p:sp>
      <p:graphicFrame>
        <p:nvGraphicFramePr>
          <p:cNvPr id="8" name="表格 7"/>
          <p:cNvGraphicFramePr>
            <a:graphicFrameLocks noGrp="1"/>
          </p:cNvGraphicFramePr>
          <p:nvPr/>
        </p:nvGraphicFramePr>
        <p:xfrm>
          <a:off x="6783953" y="369360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9" name="文字方塊 8"/>
          <p:cNvSpPr txBox="1"/>
          <p:nvPr/>
        </p:nvSpPr>
        <p:spPr>
          <a:xfrm>
            <a:off x="8315448" y="4032875"/>
            <a:ext cx="1448123" cy="461665"/>
          </a:xfrm>
          <a:prstGeom prst="rect">
            <a:avLst/>
          </a:prstGeom>
          <a:noFill/>
        </p:spPr>
        <p:txBody>
          <a:bodyPr wrap="square" rtlCol="0">
            <a:spAutoFit/>
          </a:bodyPr>
          <a:lstStyle/>
          <a:p>
            <a:pPr algn="ctr"/>
            <a:r>
              <a:rPr lang="zh-CN" altLang="en-US" sz="2400" dirty="0">
                <a:solidFill>
                  <a:srgbClr val="09405E"/>
                </a:solidFill>
                <a:latin typeface="Microsoft YaHei" charset="-122"/>
                <a:ea typeface="Microsoft YaHei" charset="-122"/>
                <a:cs typeface="Microsoft YaHei" charset="-122"/>
              </a:rPr>
              <a:t>滤波器</a:t>
            </a:r>
            <a:r>
              <a:rPr lang="en-US" altLang="zh-TW" sz="2400" dirty="0">
                <a:solidFill>
                  <a:srgbClr val="09405E"/>
                </a:solidFill>
                <a:latin typeface="Microsoft YaHei" charset="-122"/>
                <a:ea typeface="Microsoft YaHei" charset="-122"/>
                <a:cs typeface="Microsoft YaHei" charset="-122"/>
              </a:rPr>
              <a:t>2</a:t>
            </a:r>
            <a:endParaRPr lang="zh-TW" altLang="en-US" sz="2400" dirty="0">
              <a:solidFill>
                <a:srgbClr val="09405E"/>
              </a:solidFill>
              <a:latin typeface="Microsoft YaHei" charset="-122"/>
              <a:ea typeface="Microsoft YaHei" charset="-122"/>
              <a:cs typeface="Microsoft YaHei" charset="-122"/>
            </a:endParaRPr>
          </a:p>
        </p:txBody>
      </p:sp>
      <p:sp>
        <p:nvSpPr>
          <p:cNvPr id="10" name="文字方塊 9"/>
          <p:cNvSpPr txBox="1"/>
          <p:nvPr/>
        </p:nvSpPr>
        <p:spPr>
          <a:xfrm rot="5400000">
            <a:off x="7354067" y="5234841"/>
            <a:ext cx="708374" cy="523220"/>
          </a:xfrm>
          <a:prstGeom prst="rect">
            <a:avLst/>
          </a:prstGeom>
          <a:noFill/>
        </p:spPr>
        <p:txBody>
          <a:bodyPr wrap="square" rtlCol="0">
            <a:spAutoFit/>
          </a:bodyPr>
          <a:lstStyle/>
          <a:p>
            <a:r>
              <a:rPr lang="en-US" altLang="zh-TW" sz="2800" b="1" dirty="0"/>
              <a:t>……</a:t>
            </a:r>
            <a:endParaRPr lang="zh-TW" altLang="en-US" sz="2800" b="1" dirty="0"/>
          </a:p>
        </p:txBody>
      </p:sp>
      <p:sp>
        <p:nvSpPr>
          <p:cNvPr id="11" name="文字方塊 10"/>
          <p:cNvSpPr txBox="1"/>
          <p:nvPr/>
        </p:nvSpPr>
        <p:spPr>
          <a:xfrm>
            <a:off x="6737996" y="1005109"/>
            <a:ext cx="3555354"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要学习的网络参数</a:t>
            </a:r>
            <a:endParaRPr lang="zh-TW" altLang="en-US" sz="2400" dirty="0">
              <a:solidFill>
                <a:srgbClr val="09405E"/>
              </a:solidFill>
              <a:latin typeface="Microsoft YaHei" charset="-122"/>
              <a:ea typeface="Microsoft YaHei" charset="-122"/>
              <a:cs typeface="Microsoft YaHei" charset="-122"/>
            </a:endParaRPr>
          </a:p>
        </p:txBody>
      </p:sp>
      <p:sp>
        <p:nvSpPr>
          <p:cNvPr id="3" name="文字方塊 2"/>
          <p:cNvSpPr txBox="1"/>
          <p:nvPr/>
        </p:nvSpPr>
        <p:spPr>
          <a:xfrm>
            <a:off x="8526037" y="2879558"/>
            <a:ext cx="1026942" cy="461665"/>
          </a:xfrm>
          <a:prstGeom prst="rect">
            <a:avLst/>
          </a:prstGeom>
          <a:noFill/>
        </p:spPr>
        <p:txBody>
          <a:bodyPr wrap="square" rtlCol="0">
            <a:spAutoFit/>
          </a:bodyPr>
          <a:lstStyle/>
          <a:p>
            <a:r>
              <a:rPr lang="zh-CN" altLang="en-US" sz="2400" dirty="0">
                <a:solidFill>
                  <a:srgbClr val="C00000"/>
                </a:solidFill>
                <a:latin typeface="Microsoft YaHei" charset="-122"/>
                <a:ea typeface="Microsoft YaHei" charset="-122"/>
                <a:cs typeface="Microsoft YaHei" charset="-122"/>
              </a:rPr>
              <a:t>矩阵</a:t>
            </a:r>
            <a:endParaRPr lang="zh-TW" altLang="en-US" sz="2400" dirty="0">
              <a:solidFill>
                <a:srgbClr val="C00000"/>
              </a:solidFill>
              <a:latin typeface="Microsoft YaHei" charset="-122"/>
              <a:ea typeface="Microsoft YaHei" charset="-122"/>
              <a:cs typeface="Microsoft YaHei" charset="-122"/>
            </a:endParaRPr>
          </a:p>
        </p:txBody>
      </p:sp>
      <p:sp>
        <p:nvSpPr>
          <p:cNvPr id="12" name="文字方塊 11"/>
          <p:cNvSpPr txBox="1"/>
          <p:nvPr/>
        </p:nvSpPr>
        <p:spPr>
          <a:xfrm>
            <a:off x="8526037" y="4449637"/>
            <a:ext cx="1026942" cy="461665"/>
          </a:xfrm>
          <a:prstGeom prst="rect">
            <a:avLst/>
          </a:prstGeom>
          <a:noFill/>
        </p:spPr>
        <p:txBody>
          <a:bodyPr wrap="square" rtlCol="0">
            <a:spAutoFit/>
          </a:bodyPr>
          <a:lstStyle/>
          <a:p>
            <a:r>
              <a:rPr lang="zh-CN" altLang="en-US" sz="2400">
                <a:solidFill>
                  <a:srgbClr val="C00000"/>
                </a:solidFill>
                <a:latin typeface="Microsoft YaHei" charset="-122"/>
                <a:ea typeface="Microsoft YaHei" charset="-122"/>
                <a:cs typeface="Microsoft YaHei" charset="-122"/>
              </a:rPr>
              <a:t>矩阵</a:t>
            </a:r>
            <a:endParaRPr lang="zh-TW" altLang="en-US" sz="2400" dirty="0">
              <a:solidFill>
                <a:srgbClr val="C00000"/>
              </a:solidFill>
              <a:latin typeface="Microsoft YaHei" charset="-122"/>
              <a:ea typeface="Microsoft YaHei" charset="-122"/>
              <a:cs typeface="Microsoft YaHei" charset="-122"/>
            </a:endParaRPr>
          </a:p>
        </p:txBody>
      </p:sp>
      <p:sp>
        <p:nvSpPr>
          <p:cNvPr id="13" name="文字方塊 12"/>
          <p:cNvSpPr txBox="1"/>
          <p:nvPr/>
        </p:nvSpPr>
        <p:spPr>
          <a:xfrm>
            <a:off x="6783953" y="6013394"/>
            <a:ext cx="5076052" cy="461665"/>
          </a:xfrm>
          <a:prstGeom prst="rect">
            <a:avLst/>
          </a:prstGeom>
          <a:noFill/>
        </p:spPr>
        <p:txBody>
          <a:bodyPr wrap="square" rtlCol="0">
            <a:spAutoFit/>
          </a:bodyPr>
          <a:lstStyle/>
          <a:p>
            <a:r>
              <a:rPr lang="zh-CN" altLang="en-US" sz="2400" dirty="0">
                <a:solidFill>
                  <a:srgbClr val="09405E"/>
                </a:solidFill>
                <a:latin typeface="Microsoft YaHei" charset="-122"/>
                <a:ea typeface="Microsoft YaHei" charset="-122"/>
                <a:cs typeface="Microsoft YaHei" charset="-122"/>
              </a:rPr>
              <a:t>每个滤波器检测很小的模式</a:t>
            </a:r>
            <a:r>
              <a:rPr lang="en-US" altLang="zh-TW" sz="2400" dirty="0">
                <a:solidFill>
                  <a:srgbClr val="09405E"/>
                </a:solidFill>
                <a:latin typeface="Microsoft YaHei" charset="-122"/>
                <a:ea typeface="Microsoft YaHei" charset="-122"/>
                <a:cs typeface="Microsoft YaHei" charset="-122"/>
              </a:rPr>
              <a:t> (3 x 3). </a:t>
            </a:r>
            <a:endParaRPr lang="zh-TW" altLang="en-US" sz="2400" dirty="0">
              <a:solidFill>
                <a:srgbClr val="09405E"/>
              </a:solidFill>
              <a:latin typeface="Microsoft YaHei" charset="-122"/>
              <a:ea typeface="Microsoft YaHei" charset="-122"/>
              <a:cs typeface="Microsoft YaHei" charset="-122"/>
            </a:endParaRPr>
          </a:p>
        </p:txBody>
      </p:sp>
      <p:sp>
        <p:nvSpPr>
          <p:cNvPr id="14" name="矩形 13"/>
          <p:cNvSpPr/>
          <p:nvPr/>
        </p:nvSpPr>
        <p:spPr>
          <a:xfrm>
            <a:off x="5202267" y="6013394"/>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a:latin typeface="Microsoft YaHei" charset="-122"/>
                <a:ea typeface="Microsoft YaHei" charset="-122"/>
                <a:cs typeface="Microsoft YaHei" charset="-122"/>
              </a:rPr>
              <a:t>性质</a:t>
            </a:r>
            <a:r>
              <a:rPr lang="en-US" altLang="zh-TW" sz="2400" dirty="0">
                <a:latin typeface="Microsoft YaHei" charset="-122"/>
                <a:ea typeface="Microsoft YaHei" charset="-122"/>
                <a:cs typeface="Microsoft YaHei" charset="-122"/>
              </a:rPr>
              <a:t>1</a:t>
            </a:r>
            <a:endParaRPr lang="zh-TW" altLang="en-US" sz="2400" dirty="0">
              <a:latin typeface="Microsoft YaHei" charset="-122"/>
              <a:ea typeface="Microsoft YaHei" charset="-122"/>
              <a:cs typeface="Microsoft YaHei" charset="-122"/>
            </a:endParaRPr>
          </a:p>
        </p:txBody>
      </p:sp>
      <p:graphicFrame>
        <p:nvGraphicFramePr>
          <p:cNvPr id="17" name="內容版面配置區 3"/>
          <p:cNvGraphicFramePr>
            <a:graphicFrameLocks/>
          </p:cNvGraphicFramePr>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val="20000"/>
                    </a:ext>
                  </a:extLst>
                </a:gridCol>
                <a:gridCol w="725448">
                  <a:extLst>
                    <a:ext uri="{9D8B030D-6E8A-4147-A177-3AD203B41FA5}">
                      <a16:colId xmlns:a16="http://schemas.microsoft.com/office/drawing/2014/main" val="20001"/>
                    </a:ext>
                  </a:extLst>
                </a:gridCol>
                <a:gridCol w="725448">
                  <a:extLst>
                    <a:ext uri="{9D8B030D-6E8A-4147-A177-3AD203B41FA5}">
                      <a16:colId xmlns:a16="http://schemas.microsoft.com/office/drawing/2014/main" val="20002"/>
                    </a:ext>
                  </a:extLst>
                </a:gridCol>
                <a:gridCol w="725448">
                  <a:extLst>
                    <a:ext uri="{9D8B030D-6E8A-4147-A177-3AD203B41FA5}">
                      <a16:colId xmlns:a16="http://schemas.microsoft.com/office/drawing/2014/main" val="20003"/>
                    </a:ext>
                  </a:extLst>
                </a:gridCol>
                <a:gridCol w="725448">
                  <a:extLst>
                    <a:ext uri="{9D8B030D-6E8A-4147-A177-3AD203B41FA5}">
                      <a16:colId xmlns:a16="http://schemas.microsoft.com/office/drawing/2014/main" val="20004"/>
                    </a:ext>
                  </a:extLst>
                </a:gridCol>
                <a:gridCol w="725448">
                  <a:extLst>
                    <a:ext uri="{9D8B030D-6E8A-4147-A177-3AD203B41FA5}">
                      <a16:colId xmlns:a16="http://schemas.microsoft.com/office/drawing/2014/main"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5"/>
                  </a:ext>
                </a:extLst>
              </a:tr>
            </a:tbl>
          </a:graphicData>
        </a:graphic>
      </p:graphicFrame>
      <p:sp>
        <p:nvSpPr>
          <p:cNvPr id="18"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9405E"/>
                </a:solidFill>
                <a:latin typeface="Microsoft YaHei" charset="-122"/>
                <a:ea typeface="Microsoft YaHei" charset="-122"/>
                <a:cs typeface="Microsoft YaHei" charset="-122"/>
              </a:rPr>
              <a:t>6 x 6 </a:t>
            </a:r>
            <a:r>
              <a:rPr lang="zh-CN" altLang="en-US" sz="2400" dirty="0">
                <a:solidFill>
                  <a:srgbClr val="09405E"/>
                </a:solidFill>
                <a:latin typeface="Microsoft YaHei" charset="-122"/>
                <a:ea typeface="Microsoft YaHei" charset="-122"/>
                <a:cs typeface="Microsoft YaHei" charset="-122"/>
              </a:rPr>
              <a:t>图像</a:t>
            </a:r>
            <a:endParaRPr lang="zh-TW" altLang="en-US" sz="2400"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5" name="文本框 14"/>
              <p:cNvSpPr txBox="1"/>
              <p:nvPr/>
            </p:nvSpPr>
            <p:spPr>
              <a:xfrm>
                <a:off x="9552979" y="2895326"/>
                <a:ext cx="11910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02060"/>
                              </a:solidFill>
                              <a:latin typeface="Cambria Math" panose="02040503050406030204" pitchFamily="18" charset="0"/>
                            </a:rPr>
                          </m:ctrlPr>
                        </m:sSubPr>
                        <m:e>
                          <m:r>
                            <a:rPr kumimoji="1" lang="en-US" altLang="zh-CN" sz="2400" b="0" i="1" smtClean="0">
                              <a:solidFill>
                                <a:srgbClr val="002060"/>
                              </a:solidFill>
                              <a:latin typeface="Cambria Math" charset="0"/>
                            </a:rPr>
                            <m:t>𝑘</m:t>
                          </m:r>
                        </m:e>
                        <m:sub>
                          <m:r>
                            <a:rPr kumimoji="1" lang="en-US" altLang="zh-CN" sz="2400" b="0" i="1" smtClean="0">
                              <a:solidFill>
                                <a:srgbClr val="002060"/>
                              </a:solidFill>
                              <a:latin typeface="Cambria Math" charset="0"/>
                            </a:rPr>
                            <m:t>h</m:t>
                          </m:r>
                        </m:sub>
                      </m:sSub>
                      <m:r>
                        <a:rPr kumimoji="1" lang="en-US" altLang="zh-CN" sz="2400" b="0" i="1" smtClean="0">
                          <a:solidFill>
                            <a:srgbClr val="002060"/>
                          </a:solidFill>
                          <a:latin typeface="Cambria Math" charset="0"/>
                        </a:rPr>
                        <m:t> </m:t>
                      </m:r>
                      <m:r>
                        <a:rPr kumimoji="1" lang="en-US" altLang="zh-CN" sz="2400" b="0" i="1" smtClean="0">
                          <a:solidFill>
                            <a:srgbClr val="002060"/>
                          </a:solidFill>
                          <a:latin typeface="Cambria Math" charset="0"/>
                          <a:ea typeface="Cambria Math" charset="0"/>
                          <a:cs typeface="Cambria Math" charset="0"/>
                        </a:rPr>
                        <m:t>×  </m:t>
                      </m:r>
                      <m:sSub>
                        <m:sSubPr>
                          <m:ctrlPr>
                            <a:rPr lang="en-US" altLang="zh-CN" sz="2400" i="1">
                              <a:solidFill>
                                <a:srgbClr val="002060"/>
                              </a:solidFill>
                              <a:latin typeface="Cambria Math" panose="02040503050406030204" pitchFamily="18" charset="0"/>
                            </a:rPr>
                          </m:ctrlPr>
                        </m:sSubPr>
                        <m:e>
                          <m:r>
                            <a:rPr lang="en-US" altLang="zh-CN" sz="2400" i="1">
                              <a:solidFill>
                                <a:srgbClr val="002060"/>
                              </a:solidFill>
                              <a:latin typeface="Cambria Math" panose="02040503050406030204" pitchFamily="18" charset="0"/>
                            </a:rPr>
                            <m:t>𝑘</m:t>
                          </m:r>
                        </m:e>
                        <m:sub>
                          <m:r>
                            <a:rPr lang="en-US" altLang="zh-CN" sz="2400" b="0" i="1" smtClean="0">
                              <a:solidFill>
                                <a:srgbClr val="002060"/>
                              </a:solidFill>
                              <a:latin typeface="Cambria Math" charset="0"/>
                            </a:rPr>
                            <m:t>𝑤</m:t>
                          </m:r>
                        </m:sub>
                      </m:sSub>
                    </m:oMath>
                  </m:oMathPara>
                </a14:m>
                <a:endParaRPr kumimoji="1" lang="zh-CN" altLang="en-US" sz="2400" dirty="0">
                  <a:solidFill>
                    <a:srgbClr val="00206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552979" y="2895326"/>
                <a:ext cx="1191095" cy="369332"/>
              </a:xfrm>
              <a:prstGeom prst="rect">
                <a:avLst/>
              </a:prstGeom>
              <a:blipFill rotWithShape="0">
                <a:blip r:embed="rId2"/>
                <a:stretch>
                  <a:fillRect l="-5641" t="-140984" r="-1026" b="-1737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0480034" y="6453149"/>
                <a:ext cx="11910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02060"/>
                              </a:solidFill>
                              <a:latin typeface="Cambria Math" panose="02040503050406030204" pitchFamily="18" charset="0"/>
                            </a:rPr>
                          </m:ctrlPr>
                        </m:sSubPr>
                        <m:e>
                          <m:r>
                            <a:rPr kumimoji="1" lang="en-US" altLang="zh-CN" sz="2400" b="0" i="1" smtClean="0">
                              <a:solidFill>
                                <a:srgbClr val="002060"/>
                              </a:solidFill>
                              <a:latin typeface="Cambria Math" charset="0"/>
                            </a:rPr>
                            <m:t>𝑘</m:t>
                          </m:r>
                        </m:e>
                        <m:sub>
                          <m:r>
                            <a:rPr kumimoji="1" lang="en-US" altLang="zh-CN" sz="2400" b="0" i="1" smtClean="0">
                              <a:solidFill>
                                <a:srgbClr val="002060"/>
                              </a:solidFill>
                              <a:latin typeface="Cambria Math" charset="0"/>
                            </a:rPr>
                            <m:t>h</m:t>
                          </m:r>
                        </m:sub>
                      </m:sSub>
                      <m:r>
                        <a:rPr kumimoji="1" lang="en-US" altLang="zh-CN" sz="2400" b="0" i="1" smtClean="0">
                          <a:solidFill>
                            <a:srgbClr val="002060"/>
                          </a:solidFill>
                          <a:latin typeface="Cambria Math" charset="0"/>
                        </a:rPr>
                        <m:t> </m:t>
                      </m:r>
                      <m:r>
                        <a:rPr kumimoji="1" lang="en-US" altLang="zh-CN" sz="2400" b="0" i="1" smtClean="0">
                          <a:solidFill>
                            <a:srgbClr val="002060"/>
                          </a:solidFill>
                          <a:latin typeface="Cambria Math" charset="0"/>
                          <a:ea typeface="Cambria Math" charset="0"/>
                          <a:cs typeface="Cambria Math" charset="0"/>
                        </a:rPr>
                        <m:t>×  </m:t>
                      </m:r>
                      <m:sSub>
                        <m:sSubPr>
                          <m:ctrlPr>
                            <a:rPr lang="en-US" altLang="zh-CN" sz="2400" i="1">
                              <a:solidFill>
                                <a:srgbClr val="002060"/>
                              </a:solidFill>
                              <a:latin typeface="Cambria Math" panose="02040503050406030204" pitchFamily="18" charset="0"/>
                            </a:rPr>
                          </m:ctrlPr>
                        </m:sSubPr>
                        <m:e>
                          <m:r>
                            <a:rPr lang="en-US" altLang="zh-CN" sz="2400" i="1">
                              <a:solidFill>
                                <a:srgbClr val="002060"/>
                              </a:solidFill>
                              <a:latin typeface="Cambria Math" panose="02040503050406030204" pitchFamily="18" charset="0"/>
                            </a:rPr>
                            <m:t>𝑘</m:t>
                          </m:r>
                        </m:e>
                        <m:sub>
                          <m:r>
                            <a:rPr lang="en-US" altLang="zh-CN" sz="2400" b="0" i="1" smtClean="0">
                              <a:solidFill>
                                <a:srgbClr val="002060"/>
                              </a:solidFill>
                              <a:latin typeface="Cambria Math" charset="0"/>
                            </a:rPr>
                            <m:t>𝑤</m:t>
                          </m:r>
                        </m:sub>
                      </m:sSub>
                    </m:oMath>
                  </m:oMathPara>
                </a14:m>
                <a:endParaRPr kumimoji="1" lang="zh-CN" altLang="en-US" sz="2400" dirty="0">
                  <a:solidFill>
                    <a:srgbClr val="00206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0480034" y="6453149"/>
                <a:ext cx="1191095" cy="369332"/>
              </a:xfrm>
              <a:prstGeom prst="rect">
                <a:avLst/>
              </a:prstGeom>
              <a:blipFill rotWithShape="0">
                <a:blip r:embed="rId2"/>
                <a:stretch>
                  <a:fillRect l="-5612" t="-143333" r="-510" b="-17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63811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3" grpId="0"/>
      <p:bldP spid="12" grpId="0"/>
      <p:bldP spid="13" grpId="0"/>
      <p:bldP spid="14" grpId="0" animBg="1"/>
      <p:bldP spid="15" grpId="0"/>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內容版面配置區 3"/>
          <p:cNvGraphicFramePr>
            <a:graphicFrameLocks/>
          </p:cNvGraphicFramePr>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val="20000"/>
                    </a:ext>
                  </a:extLst>
                </a:gridCol>
                <a:gridCol w="725448">
                  <a:extLst>
                    <a:ext uri="{9D8B030D-6E8A-4147-A177-3AD203B41FA5}">
                      <a16:colId xmlns:a16="http://schemas.microsoft.com/office/drawing/2014/main" val="20001"/>
                    </a:ext>
                  </a:extLst>
                </a:gridCol>
                <a:gridCol w="725448">
                  <a:extLst>
                    <a:ext uri="{9D8B030D-6E8A-4147-A177-3AD203B41FA5}">
                      <a16:colId xmlns:a16="http://schemas.microsoft.com/office/drawing/2014/main" val="20002"/>
                    </a:ext>
                  </a:extLst>
                </a:gridCol>
                <a:gridCol w="725448">
                  <a:extLst>
                    <a:ext uri="{9D8B030D-6E8A-4147-A177-3AD203B41FA5}">
                      <a16:colId xmlns:a16="http://schemas.microsoft.com/office/drawing/2014/main" val="20003"/>
                    </a:ext>
                  </a:extLst>
                </a:gridCol>
                <a:gridCol w="725448">
                  <a:extLst>
                    <a:ext uri="{9D8B030D-6E8A-4147-A177-3AD203B41FA5}">
                      <a16:colId xmlns:a16="http://schemas.microsoft.com/office/drawing/2014/main" val="20004"/>
                    </a:ext>
                  </a:extLst>
                </a:gridCol>
                <a:gridCol w="725448">
                  <a:extLst>
                    <a:ext uri="{9D8B030D-6E8A-4147-A177-3AD203B41FA5}">
                      <a16:colId xmlns:a16="http://schemas.microsoft.com/office/drawing/2014/main"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5"/>
                  </a:ext>
                </a:extLst>
              </a:tr>
            </a:tbl>
          </a:graphicData>
        </a:graphic>
      </p:graphicFrame>
      <p:sp>
        <p:nvSpPr>
          <p:cNvPr id="2" name="標題 1"/>
          <p:cNvSpPr>
            <a:spLocks noGrp="1"/>
          </p:cNvSpPr>
          <p:nvPr>
            <p:ph type="title"/>
          </p:nvPr>
        </p:nvSpPr>
        <p:spPr/>
        <p:txBody>
          <a:bodyPr/>
          <a:lstStyle/>
          <a:p>
            <a:r>
              <a:rPr lang="zh-CN" altLang="en-US" dirty="0"/>
              <a:t>卷积</a:t>
            </a:r>
            <a:endParaRPr lang="zh-TW" altLang="en-US" dirty="0"/>
          </a:p>
        </p:txBody>
      </p:sp>
      <p:sp>
        <p:nvSpPr>
          <p:cNvPr id="5"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nvGraphicFramePr>
        <p:xfrm>
          <a:off x="7087891" y="87592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710046" y="1330897"/>
            <a:ext cx="1448123" cy="461665"/>
          </a:xfrm>
          <a:prstGeom prst="rect">
            <a:avLst/>
          </a:prstGeom>
          <a:noFill/>
        </p:spPr>
        <p:txBody>
          <a:bodyPr wrap="square" rtlCol="0">
            <a:spAutoFit/>
          </a:bodyPr>
          <a:lstStyle/>
          <a:p>
            <a:pPr algn="ctr"/>
            <a:r>
              <a:rPr lang="zh-CN" altLang="en-US" sz="240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9489" y="1697093"/>
            <a:ext cx="2122895" cy="20844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686166" y="1697093"/>
            <a:ext cx="2133116" cy="20466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1272947" y="1008624"/>
            <a:ext cx="2653290" cy="461665"/>
          </a:xfrm>
          <a:prstGeom prst="rect">
            <a:avLst/>
          </a:prstGeom>
        </p:spPr>
        <p:txBody>
          <a:bodyPr wrap="none">
            <a:spAutoFit/>
          </a:bodyPr>
          <a:lstStyle/>
          <a:p>
            <a:r>
              <a:rPr lang="zh-CN" altLang="en-US" sz="2400" dirty="0">
                <a:solidFill>
                  <a:srgbClr val="002060"/>
                </a:solidFill>
                <a:latin typeface="Microsoft YaHei" charset="-122"/>
                <a:ea typeface="Microsoft YaHei" charset="-122"/>
                <a:cs typeface="Microsoft YaHei" charset="-122"/>
              </a:rPr>
              <a:t>步幅（</a:t>
            </a:r>
            <a:r>
              <a:rPr lang="en-US" altLang="zh-TW" sz="2400" dirty="0">
                <a:solidFill>
                  <a:srgbClr val="002060"/>
                </a:solidFill>
                <a:latin typeface="Microsoft YaHei" charset="-122"/>
                <a:ea typeface="Microsoft YaHei" charset="-122"/>
                <a:cs typeface="Microsoft YaHei" charset="-122"/>
              </a:rPr>
              <a:t>s</a:t>
            </a:r>
            <a:r>
              <a:rPr lang="zh-TW" altLang="en-US" sz="2400" dirty="0">
                <a:solidFill>
                  <a:srgbClr val="002060"/>
                </a:solidFill>
                <a:latin typeface="Microsoft YaHei" charset="-122"/>
                <a:ea typeface="Microsoft YaHei" charset="-122"/>
                <a:cs typeface="Microsoft YaHei" charset="-122"/>
              </a:rPr>
              <a:t>tride</a:t>
            </a:r>
            <a:r>
              <a:rPr lang="zh-CN" altLang="en-US" sz="2400" dirty="0">
                <a:solidFill>
                  <a:srgbClr val="002060"/>
                </a:solidFill>
                <a:latin typeface="Microsoft YaHei" charset="-122"/>
                <a:ea typeface="Microsoft YaHei" charset="-122"/>
                <a:cs typeface="Microsoft YaHei" charset="-122"/>
              </a:rPr>
              <a:t>）</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5" name="Equation"/>
              <p:cNvSpPr txBox="1"/>
              <p:nvPr/>
            </p:nvSpPr>
            <p:spPr>
              <a:xfrm>
                <a:off x="6606062" y="5779007"/>
                <a:ext cx="4481548" cy="984116"/>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sz="3200" i="1">
                              <a:solidFill>
                                <a:srgbClr val="000000"/>
                              </a:solidFill>
                              <a:latin typeface="Cambria Math" panose="02040503050406030204" pitchFamily="18" charset="0"/>
                            </a:rPr>
                          </m:ctrlPr>
                        </m:sSubPr>
                        <m:e>
                          <m:r>
                            <a:rPr sz="3200" i="1">
                              <a:solidFill>
                                <a:srgbClr val="000000"/>
                              </a:solidFill>
                              <a:latin typeface="Cambria Math" panose="02040503050406030204" pitchFamily="18" charset="0"/>
                            </a:rPr>
                            <m:t>𝑦</m:t>
                          </m:r>
                        </m:e>
                        <m:sub>
                          <m:r>
                            <a:rPr sz="3200" i="1">
                              <a:solidFill>
                                <a:srgbClr val="000000"/>
                              </a:solidFill>
                              <a:latin typeface="Cambria Math" panose="02040503050406030204" pitchFamily="18" charset="0"/>
                            </a:rPr>
                            <m:t>𝑖</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𝑗</m:t>
                          </m:r>
                        </m:sub>
                      </m:sSub>
                      <m:r>
                        <a:rPr sz="3200" i="1">
                          <a:solidFill>
                            <a:srgbClr val="000000"/>
                          </a:solidFill>
                          <a:latin typeface="Cambria Math" panose="02040503050406030204" pitchFamily="18" charset="0"/>
                        </a:rPr>
                        <m:t>=</m:t>
                      </m:r>
                      <m:limUpp>
                        <m:limUppPr>
                          <m:ctrlPr>
                            <a:rPr sz="3200" i="1">
                              <a:solidFill>
                                <a:srgbClr val="000000"/>
                              </a:solidFill>
                              <a:latin typeface="Cambria Math" panose="02040503050406030204" pitchFamily="18" charset="0"/>
                            </a:rPr>
                          </m:ctrlPr>
                        </m:limUppPr>
                        <m:e>
                          <m:limLow>
                            <m:limLowPr>
                              <m:ctrlPr>
                                <a:rPr sz="3200" i="1">
                                  <a:solidFill>
                                    <a:srgbClr val="000000"/>
                                  </a:solidFill>
                                  <a:latin typeface="Cambria Math" panose="02040503050406030204" pitchFamily="18" charset="0"/>
                                </a:rPr>
                              </m:ctrlPr>
                            </m:limLowPr>
                            <m:e>
                              <m:r>
                                <a:rPr sz="3200" i="1">
                                  <a:solidFill>
                                    <a:srgbClr val="000000"/>
                                  </a:solidFill>
                                  <a:latin typeface="Cambria Math" panose="02040503050406030204" pitchFamily="18" charset="0"/>
                                </a:rPr>
                                <m:t>∑</m:t>
                              </m:r>
                            </m:e>
                            <m:lim>
                              <m:r>
                                <a:rPr sz="3200" i="1">
                                  <a:solidFill>
                                    <a:srgbClr val="000000"/>
                                  </a:solidFill>
                                  <a:latin typeface="Cambria Math" panose="02040503050406030204" pitchFamily="18" charset="0"/>
                                </a:rPr>
                                <m:t>𝑎</m:t>
                              </m:r>
                              <m:r>
                                <a:rPr sz="3200" i="1">
                                  <a:solidFill>
                                    <a:srgbClr val="000000"/>
                                  </a:solidFill>
                                  <a:latin typeface="Cambria Math" panose="02040503050406030204" pitchFamily="18" charset="0"/>
                                </a:rPr>
                                <m:t>=1</m:t>
                              </m:r>
                            </m:lim>
                          </m:limLow>
                        </m:e>
                        <m:lim>
                          <m:sSub>
                            <m:sSubPr>
                              <m:ctrlPr>
                                <a:rPr kumimoji="1" lang="en-US" altLang="zh-CN" sz="3200" i="1">
                                  <a:latin typeface="Cambria Math" panose="02040503050406030204" pitchFamily="18" charset="0"/>
                                </a:rPr>
                              </m:ctrlPr>
                            </m:sSubPr>
                            <m:e>
                              <m:r>
                                <a:rPr kumimoji="1" lang="en-US" altLang="zh-CN" sz="3200" i="1">
                                  <a:latin typeface="Cambria Math" charset="0"/>
                                </a:rPr>
                                <m:t>𝑘</m:t>
                              </m:r>
                            </m:e>
                            <m:sub>
                              <m:r>
                                <a:rPr kumimoji="1" lang="en-US" altLang="zh-CN" sz="3200" i="1">
                                  <a:latin typeface="Cambria Math" charset="0"/>
                                </a:rPr>
                                <m:t>h</m:t>
                              </m:r>
                            </m:sub>
                          </m:sSub>
                        </m:lim>
                      </m:limUpp>
                      <m:limUpp>
                        <m:limUppPr>
                          <m:ctrlPr>
                            <a:rPr lang="zh-CN" altLang="en-US" sz="3200" i="1" smtClean="0">
                              <a:solidFill>
                                <a:srgbClr val="002060"/>
                              </a:solidFill>
                              <a:latin typeface="Cambria Math" panose="02040503050406030204" pitchFamily="18" charset="0"/>
                            </a:rPr>
                          </m:ctrlPr>
                        </m:limUppPr>
                        <m:e>
                          <m:limLow>
                            <m:limLowPr>
                              <m:ctrlPr>
                                <a:rPr lang="zh-CN" altLang="en-US" sz="3200" i="1">
                                  <a:solidFill>
                                    <a:srgbClr val="002060"/>
                                  </a:solidFill>
                                  <a:latin typeface="Cambria Math" panose="02040503050406030204" pitchFamily="18" charset="0"/>
                                </a:rPr>
                              </m:ctrlPr>
                            </m:limLowPr>
                            <m:e>
                              <m:r>
                                <a:rPr lang="zh-CN" altLang="en-US" sz="3200" i="1">
                                  <a:solidFill>
                                    <a:srgbClr val="002060"/>
                                  </a:solidFill>
                                  <a:latin typeface="Cambria Math" panose="02040503050406030204" pitchFamily="18" charset="0"/>
                                </a:rPr>
                                <m:t>∑</m:t>
                              </m:r>
                            </m:e>
                            <m:lim>
                              <m:r>
                                <a:rPr lang="zh-CN" altLang="en-US" sz="3200" i="1">
                                  <a:solidFill>
                                    <a:srgbClr val="002060"/>
                                  </a:solidFill>
                                  <a:latin typeface="Cambria Math" panose="02040503050406030204" pitchFamily="18" charset="0"/>
                                </a:rPr>
                                <m:t>𝑏</m:t>
                              </m:r>
                              <m:r>
                                <a:rPr lang="en-US" altLang="zh-CN" sz="3200" i="1">
                                  <a:solidFill>
                                    <a:srgbClr val="002060"/>
                                  </a:solidFill>
                                  <a:latin typeface="Cambria Math" panose="02040503050406030204" pitchFamily="18" charset="0"/>
                                </a:rPr>
                                <m:t>=1</m:t>
                              </m:r>
                            </m:lim>
                          </m:limLow>
                        </m:e>
                        <m:lim>
                          <m:sSub>
                            <m:sSubPr>
                              <m:ctrlPr>
                                <a:rPr lang="en-US" altLang="zh-CN" sz="3200" i="1">
                                  <a:solidFill>
                                    <a:srgbClr val="002060"/>
                                  </a:solidFill>
                                  <a:latin typeface="Cambria Math" panose="02040503050406030204" pitchFamily="18" charset="0"/>
                                </a:rPr>
                              </m:ctrlPr>
                            </m:sSubPr>
                            <m:e>
                              <m:r>
                                <a:rPr lang="en-US" altLang="zh-CN" sz="3200" i="1">
                                  <a:solidFill>
                                    <a:srgbClr val="002060"/>
                                  </a:solidFill>
                                  <a:latin typeface="Cambria Math" panose="02040503050406030204" pitchFamily="18" charset="0"/>
                                </a:rPr>
                                <m:t>𝑘</m:t>
                              </m:r>
                            </m:e>
                            <m:sub>
                              <m:r>
                                <a:rPr lang="en-US" altLang="zh-CN" sz="3200" i="1">
                                  <a:solidFill>
                                    <a:srgbClr val="002060"/>
                                  </a:solidFill>
                                  <a:latin typeface="Cambria Math" charset="0"/>
                                </a:rPr>
                                <m:t>𝑤</m:t>
                              </m:r>
                            </m:sub>
                          </m:sSub>
                        </m:lim>
                      </m:limUpp>
                      <m:sSub>
                        <m:sSubPr>
                          <m:ctrlPr>
                            <a:rPr lang="zh-CN" altLang="en-US" sz="3200" i="1" smtClean="0">
                              <a:solidFill>
                                <a:srgbClr val="C00000"/>
                              </a:solidFill>
                              <a:latin typeface="Cambria Math" panose="02040503050406030204" pitchFamily="18" charset="0"/>
                            </a:rPr>
                          </m:ctrlPr>
                        </m:sSubPr>
                        <m:e>
                          <m:r>
                            <a:rPr lang="zh-CN" altLang="en-US" sz="3200" i="1">
                              <a:solidFill>
                                <a:srgbClr val="C00000"/>
                              </a:solidFill>
                              <a:latin typeface="Cambria Math" panose="02040503050406030204" pitchFamily="18" charset="0"/>
                            </a:rPr>
                            <m:t>𝑤</m:t>
                          </m:r>
                        </m:e>
                        <m:sub>
                          <m:r>
                            <a:rPr lang="zh-CN" altLang="en-US" sz="3200" i="1">
                              <a:solidFill>
                                <a:srgbClr val="C00000"/>
                              </a:solidFill>
                              <a:latin typeface="Cambria Math" panose="02040503050406030204" pitchFamily="18" charset="0"/>
                            </a:rPr>
                            <m:t>𝑎</m:t>
                          </m:r>
                          <m:r>
                            <a:rPr lang="en-US" altLang="zh-CN" sz="3200" i="1">
                              <a:solidFill>
                                <a:srgbClr val="C00000"/>
                              </a:solidFill>
                              <a:latin typeface="Cambria Math" panose="02040503050406030204" pitchFamily="18" charset="0"/>
                            </a:rPr>
                            <m:t>,</m:t>
                          </m:r>
                          <m:r>
                            <a:rPr lang="en-US" altLang="zh-CN" sz="3200" i="1">
                              <a:solidFill>
                                <a:srgbClr val="C00000"/>
                              </a:solidFill>
                              <a:latin typeface="Cambria Math" panose="02040503050406030204" pitchFamily="18" charset="0"/>
                            </a:rPr>
                            <m:t>𝑏</m:t>
                          </m:r>
                        </m:sub>
                      </m:sSub>
                      <m:sSub>
                        <m:sSubPr>
                          <m:ctrlPr>
                            <a:rPr sz="3200" i="1">
                              <a:solidFill>
                                <a:srgbClr val="000000"/>
                              </a:solidFill>
                              <a:latin typeface="Cambria Math" panose="02040503050406030204" pitchFamily="18" charset="0"/>
                            </a:rPr>
                          </m:ctrlPr>
                        </m:sSubPr>
                        <m:e>
                          <m:r>
                            <a:rPr sz="3200" i="1">
                              <a:solidFill>
                                <a:srgbClr val="000000"/>
                              </a:solidFill>
                              <a:latin typeface="Cambria Math" panose="02040503050406030204" pitchFamily="18" charset="0"/>
                            </a:rPr>
                            <m:t>𝑥</m:t>
                          </m:r>
                        </m:e>
                        <m:sub>
                          <m:r>
                            <a:rPr sz="3200" i="1">
                              <a:solidFill>
                                <a:srgbClr val="000000"/>
                              </a:solidFill>
                              <a:latin typeface="Cambria Math" panose="02040503050406030204" pitchFamily="18" charset="0"/>
                            </a:rPr>
                            <m:t>𝑖</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𝑎</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𝑗</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𝑏</m:t>
                          </m:r>
                        </m:sub>
                      </m:sSub>
                    </m:oMath>
                  </m:oMathPara>
                </a14:m>
                <a:endParaRPr sz="3200" dirty="0"/>
              </a:p>
            </p:txBody>
          </p:sp>
        </mc:Choice>
        <mc:Fallback xmlns="">
          <p:sp>
            <p:nvSpPr>
              <p:cNvPr id="15" name="Equation"/>
              <p:cNvSpPr txBox="1">
                <a:spLocks noRot="1" noChangeAspect="1" noMove="1" noResize="1" noEditPoints="1" noAdjustHandles="1" noChangeArrowheads="1" noChangeShapeType="1" noTextEdit="1"/>
              </p:cNvSpPr>
              <p:nvPr/>
            </p:nvSpPr>
            <p:spPr>
              <a:xfrm>
                <a:off x="6606062" y="5779007"/>
                <a:ext cx="4481548" cy="984116"/>
              </a:xfrm>
              <a:prstGeom prst="rect">
                <a:avLst/>
              </a:prstGeom>
              <a:blipFill rotWithShape="0">
                <a:blip r:embed="rId2"/>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8789104" y="1739657"/>
                <a:ext cx="13928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charset="0"/>
                            </a:rPr>
                            <m:t>𝑘</m:t>
                          </m:r>
                        </m:e>
                        <m:sub>
                          <m:r>
                            <a:rPr kumimoji="1" lang="en-US" altLang="zh-CN" sz="2800" b="0" i="1" smtClean="0">
                              <a:latin typeface="Cambria Math" charset="0"/>
                            </a:rPr>
                            <m:t>h</m:t>
                          </m:r>
                        </m:sub>
                      </m:sSub>
                      <m:r>
                        <a:rPr kumimoji="1" lang="en-US" altLang="zh-CN" sz="2800" b="0" i="1" smtClean="0">
                          <a:latin typeface="Cambria Math" charset="0"/>
                        </a:rPr>
                        <m:t> </m:t>
                      </m:r>
                      <m:r>
                        <a:rPr kumimoji="1" lang="en-US" altLang="zh-CN" sz="2800" b="0" i="1" smtClean="0">
                          <a:latin typeface="Cambria Math" charset="0"/>
                          <a:ea typeface="Cambria Math" charset="0"/>
                          <a:cs typeface="Cambria Math" charset="0"/>
                        </a:rPr>
                        <m:t>×  </m:t>
                      </m:r>
                      <m:sSub>
                        <m:sSubPr>
                          <m:ctrlPr>
                            <a:rPr lang="en-US" altLang="zh-CN" sz="2800" i="1">
                              <a:solidFill>
                                <a:srgbClr val="000000"/>
                              </a:solidFill>
                              <a:latin typeface="Cambria Math" panose="02040503050406030204" pitchFamily="18" charset="0"/>
                            </a:rPr>
                          </m:ctrlPr>
                        </m:sSubPr>
                        <m:e>
                          <m:r>
                            <a:rPr lang="en-US" altLang="zh-CN" sz="2800" i="1">
                              <a:solidFill>
                                <a:srgbClr val="000000"/>
                              </a:solidFill>
                              <a:latin typeface="Cambria Math" panose="02040503050406030204" pitchFamily="18" charset="0"/>
                            </a:rPr>
                            <m:t>𝑘</m:t>
                          </m:r>
                        </m:e>
                        <m:sub>
                          <m:r>
                            <a:rPr lang="en-US" altLang="zh-CN" sz="2800" b="0" i="1" smtClean="0">
                              <a:solidFill>
                                <a:srgbClr val="000000"/>
                              </a:solidFill>
                              <a:latin typeface="Cambria Math" charset="0"/>
                            </a:rPr>
                            <m:t>𝑤</m:t>
                          </m:r>
                        </m:sub>
                      </m:sSub>
                    </m:oMath>
                  </m:oMathPara>
                </a14:m>
                <a:endParaRPr kumimoji="1" lang="zh-CN" altLang="en-US" sz="28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8789104" y="1739657"/>
                <a:ext cx="1392817" cy="430887"/>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0433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3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nvGraphicFramePr>
        <p:xfrm>
          <a:off x="1134367" y="2170949"/>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443001" y="4961663"/>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nvGraphicFramePr>
        <p:xfrm>
          <a:off x="1923969" y="4080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矩形 7"/>
          <p:cNvSpPr/>
          <p:nvPr/>
        </p:nvSpPr>
        <p:spPr>
          <a:xfrm>
            <a:off x="1134367" y="217094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p:cNvPicPr>
            <a:picLocks noChangeAspect="1"/>
          </p:cNvPicPr>
          <p:nvPr/>
        </p:nvPicPr>
        <p:blipFill>
          <a:blip r:embed="rId3"/>
          <a:stretch>
            <a:fillRect/>
          </a:stretch>
        </p:blipFill>
        <p:spPr>
          <a:xfrm>
            <a:off x="4270185" y="1453288"/>
            <a:ext cx="2239711" cy="2226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4" name="直線單箭頭接點 33"/>
          <p:cNvCxnSpPr/>
          <p:nvPr/>
        </p:nvCxnSpPr>
        <p:spPr>
          <a:xfrm>
            <a:off x="3546123" y="1093862"/>
            <a:ext cx="711439" cy="403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2574337" y="1914073"/>
            <a:ext cx="1690454" cy="9433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6877898" y="305483"/>
            <a:ext cx="387457" cy="400110"/>
          </a:xfrm>
          <a:prstGeom prst="rect">
            <a:avLst/>
          </a:prstGeom>
          <a:noFill/>
        </p:spPr>
        <p:txBody>
          <a:bodyPr wrap="square" rtlCol="0">
            <a:spAutoFit/>
          </a:bodyPr>
          <a:lstStyle/>
          <a:p>
            <a:r>
              <a:rPr lang="en-US" altLang="zh-TW" sz="2000" dirty="0"/>
              <a:t>1:</a:t>
            </a:r>
            <a:endParaRPr lang="zh-TW" altLang="en-US" sz="2000" dirty="0"/>
          </a:p>
        </p:txBody>
      </p:sp>
      <p:sp>
        <p:nvSpPr>
          <p:cNvPr id="39" name="文字方塊 38"/>
          <p:cNvSpPr txBox="1"/>
          <p:nvPr/>
        </p:nvSpPr>
        <p:spPr>
          <a:xfrm>
            <a:off x="6877898" y="767148"/>
            <a:ext cx="387457" cy="400110"/>
          </a:xfrm>
          <a:prstGeom prst="rect">
            <a:avLst/>
          </a:prstGeom>
          <a:noFill/>
        </p:spPr>
        <p:txBody>
          <a:bodyPr wrap="square" rtlCol="0">
            <a:spAutoFit/>
          </a:bodyPr>
          <a:lstStyle/>
          <a:p>
            <a:r>
              <a:rPr lang="en-US" altLang="zh-TW" sz="2000" dirty="0"/>
              <a:t>2:</a:t>
            </a:r>
            <a:endParaRPr lang="zh-TW" altLang="en-US" sz="2000" dirty="0"/>
          </a:p>
        </p:txBody>
      </p:sp>
      <p:sp>
        <p:nvSpPr>
          <p:cNvPr id="40" name="文字方塊 39"/>
          <p:cNvSpPr txBox="1"/>
          <p:nvPr/>
        </p:nvSpPr>
        <p:spPr>
          <a:xfrm>
            <a:off x="6877898" y="1216830"/>
            <a:ext cx="387457" cy="400110"/>
          </a:xfrm>
          <a:prstGeom prst="rect">
            <a:avLst/>
          </a:prstGeom>
          <a:noFill/>
        </p:spPr>
        <p:txBody>
          <a:bodyPr wrap="square" rtlCol="0">
            <a:spAutoFit/>
          </a:bodyPr>
          <a:lstStyle/>
          <a:p>
            <a:r>
              <a:rPr lang="en-US" altLang="zh-TW" sz="2000" dirty="0"/>
              <a:t>3:</a:t>
            </a:r>
            <a:endParaRPr lang="zh-TW" altLang="en-US" sz="2000" dirty="0"/>
          </a:p>
        </p:txBody>
      </p:sp>
      <p:sp>
        <p:nvSpPr>
          <p:cNvPr id="41" name="文字方塊 40"/>
          <p:cNvSpPr txBox="1"/>
          <p:nvPr/>
        </p:nvSpPr>
        <p:spPr>
          <a:xfrm rot="5400000">
            <a:off x="6758867" y="2128350"/>
            <a:ext cx="82141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2" name="文字方塊 41"/>
          <p:cNvSpPr txBox="1"/>
          <p:nvPr/>
        </p:nvSpPr>
        <p:spPr>
          <a:xfrm>
            <a:off x="6893935" y="2495741"/>
            <a:ext cx="387457" cy="400110"/>
          </a:xfrm>
          <a:prstGeom prst="rect">
            <a:avLst/>
          </a:prstGeom>
          <a:noFill/>
        </p:spPr>
        <p:txBody>
          <a:bodyPr wrap="square" rtlCol="0">
            <a:spAutoFit/>
          </a:bodyPr>
          <a:lstStyle/>
          <a:p>
            <a:r>
              <a:rPr lang="en-US" altLang="zh-TW" sz="2000" dirty="0"/>
              <a:t>7:</a:t>
            </a:r>
            <a:endParaRPr lang="zh-TW" altLang="en-US" sz="2000" dirty="0"/>
          </a:p>
        </p:txBody>
      </p:sp>
      <p:sp>
        <p:nvSpPr>
          <p:cNvPr id="43" name="文字方塊 42"/>
          <p:cNvSpPr txBox="1"/>
          <p:nvPr/>
        </p:nvSpPr>
        <p:spPr>
          <a:xfrm>
            <a:off x="6893935" y="2957406"/>
            <a:ext cx="387457" cy="400110"/>
          </a:xfrm>
          <a:prstGeom prst="rect">
            <a:avLst/>
          </a:prstGeom>
          <a:noFill/>
        </p:spPr>
        <p:txBody>
          <a:bodyPr wrap="square" rtlCol="0">
            <a:spAutoFit/>
          </a:bodyPr>
          <a:lstStyle/>
          <a:p>
            <a:r>
              <a:rPr lang="en-US" altLang="zh-TW" sz="2000" dirty="0"/>
              <a:t>8:</a:t>
            </a:r>
            <a:endParaRPr lang="zh-TW" altLang="en-US" sz="2000" dirty="0"/>
          </a:p>
        </p:txBody>
      </p:sp>
      <p:sp>
        <p:nvSpPr>
          <p:cNvPr id="44" name="文字方塊 43"/>
          <p:cNvSpPr txBox="1"/>
          <p:nvPr/>
        </p:nvSpPr>
        <p:spPr>
          <a:xfrm>
            <a:off x="6893935" y="3407088"/>
            <a:ext cx="387457" cy="400110"/>
          </a:xfrm>
          <a:prstGeom prst="rect">
            <a:avLst/>
          </a:prstGeom>
          <a:noFill/>
        </p:spPr>
        <p:txBody>
          <a:bodyPr wrap="square" rtlCol="0">
            <a:spAutoFit/>
          </a:bodyPr>
          <a:lstStyle/>
          <a:p>
            <a:r>
              <a:rPr lang="en-US" altLang="zh-TW" sz="2000" dirty="0"/>
              <a:t>9:</a:t>
            </a:r>
            <a:endParaRPr lang="zh-TW" altLang="en-US" sz="2000" dirty="0"/>
          </a:p>
        </p:txBody>
      </p:sp>
      <p:sp>
        <p:nvSpPr>
          <p:cNvPr id="45" name="文字方塊 44"/>
          <p:cNvSpPr txBox="1"/>
          <p:nvPr/>
        </p:nvSpPr>
        <p:spPr>
          <a:xfrm rot="5400000">
            <a:off x="6861606" y="4305869"/>
            <a:ext cx="53936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6" name="文字方塊 45"/>
          <p:cNvSpPr txBox="1"/>
          <p:nvPr/>
        </p:nvSpPr>
        <p:spPr>
          <a:xfrm>
            <a:off x="6734463" y="4694511"/>
            <a:ext cx="523220" cy="400110"/>
          </a:xfrm>
          <a:prstGeom prst="rect">
            <a:avLst/>
          </a:prstGeom>
          <a:noFill/>
        </p:spPr>
        <p:txBody>
          <a:bodyPr wrap="square" rtlCol="0">
            <a:spAutoFit/>
          </a:bodyPr>
          <a:lstStyle/>
          <a:p>
            <a:r>
              <a:rPr lang="en-US" altLang="zh-TW" sz="2000" dirty="0"/>
              <a:t>13:</a:t>
            </a:r>
            <a:endParaRPr lang="zh-TW" altLang="en-US" sz="2000" dirty="0"/>
          </a:p>
        </p:txBody>
      </p:sp>
      <p:sp>
        <p:nvSpPr>
          <p:cNvPr id="47" name="文字方塊 46"/>
          <p:cNvSpPr txBox="1"/>
          <p:nvPr/>
        </p:nvSpPr>
        <p:spPr>
          <a:xfrm>
            <a:off x="6728880" y="5158703"/>
            <a:ext cx="523220" cy="400110"/>
          </a:xfrm>
          <a:prstGeom prst="rect">
            <a:avLst/>
          </a:prstGeom>
          <a:noFill/>
        </p:spPr>
        <p:txBody>
          <a:bodyPr wrap="square" rtlCol="0">
            <a:spAutoFit/>
          </a:bodyPr>
          <a:lstStyle/>
          <a:p>
            <a:r>
              <a:rPr lang="en-US" altLang="zh-TW" sz="2000" dirty="0"/>
              <a:t>14:</a:t>
            </a:r>
            <a:endParaRPr lang="zh-TW" altLang="en-US" sz="2000" dirty="0"/>
          </a:p>
        </p:txBody>
      </p:sp>
      <p:sp>
        <p:nvSpPr>
          <p:cNvPr id="48" name="文字方塊 47"/>
          <p:cNvSpPr txBox="1"/>
          <p:nvPr/>
        </p:nvSpPr>
        <p:spPr>
          <a:xfrm>
            <a:off x="6728881" y="5636385"/>
            <a:ext cx="596379" cy="400110"/>
          </a:xfrm>
          <a:prstGeom prst="rect">
            <a:avLst/>
          </a:prstGeom>
          <a:noFill/>
        </p:spPr>
        <p:txBody>
          <a:bodyPr wrap="square" rtlCol="0">
            <a:spAutoFit/>
          </a:bodyPr>
          <a:lstStyle/>
          <a:p>
            <a:r>
              <a:rPr lang="en-US" altLang="zh-TW" sz="2000" dirty="0"/>
              <a:t>15:</a:t>
            </a:r>
            <a:endParaRPr lang="zh-TW" altLang="en-US" sz="2000" dirty="0"/>
          </a:p>
        </p:txBody>
      </p:sp>
      <p:sp>
        <p:nvSpPr>
          <p:cNvPr id="49" name="文字方塊 48"/>
          <p:cNvSpPr txBox="1"/>
          <p:nvPr/>
        </p:nvSpPr>
        <p:spPr>
          <a:xfrm rot="5400000">
            <a:off x="6817366" y="6535313"/>
            <a:ext cx="424827"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50" name="文字方塊 49"/>
          <p:cNvSpPr txBox="1"/>
          <p:nvPr/>
        </p:nvSpPr>
        <p:spPr>
          <a:xfrm>
            <a:off x="8403516" y="5559670"/>
            <a:ext cx="2371241" cy="830997"/>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400" dirty="0">
                <a:solidFill>
                  <a:srgbClr val="002060"/>
                </a:solidFill>
                <a:latin typeface="Microsoft YaHei" charset="-122"/>
                <a:ea typeface="Microsoft YaHei" charset="-122"/>
                <a:cs typeface="Microsoft YaHei" charset="-122"/>
              </a:rPr>
              <a:t>只与</a:t>
            </a:r>
            <a:r>
              <a:rPr lang="en-US" altLang="zh-CN" sz="2400" dirty="0">
                <a:solidFill>
                  <a:srgbClr val="002060"/>
                </a:solidFill>
                <a:latin typeface="Microsoft YaHei" charset="-122"/>
                <a:ea typeface="Microsoft YaHei" charset="-122"/>
                <a:cs typeface="Microsoft YaHei" charset="-122"/>
              </a:rPr>
              <a:t>9</a:t>
            </a:r>
            <a:r>
              <a:rPr lang="zh-CN" altLang="en-US" sz="2400" dirty="0">
                <a:solidFill>
                  <a:srgbClr val="002060"/>
                </a:solidFill>
                <a:latin typeface="Microsoft YaHei" charset="-122"/>
                <a:ea typeface="Microsoft YaHei" charset="-122"/>
                <a:cs typeface="Microsoft YaHei" charset="-122"/>
              </a:rPr>
              <a:t>个输入连接，不是全连接</a:t>
            </a:r>
            <a:endParaRPr lang="zh-TW" altLang="en-US" sz="2400" dirty="0">
              <a:solidFill>
                <a:srgbClr val="002060"/>
              </a:solidFill>
              <a:latin typeface="Microsoft YaHei" charset="-122"/>
              <a:ea typeface="Microsoft YaHei" charset="-122"/>
              <a:cs typeface="Microsoft YaHei" charset="-122"/>
            </a:endParaRPr>
          </a:p>
        </p:txBody>
      </p:sp>
      <p:sp>
        <p:nvSpPr>
          <p:cNvPr id="51" name="文字方塊 50"/>
          <p:cNvSpPr txBox="1"/>
          <p:nvPr/>
        </p:nvSpPr>
        <p:spPr>
          <a:xfrm>
            <a:off x="6887965" y="1664247"/>
            <a:ext cx="387457" cy="400110"/>
          </a:xfrm>
          <a:prstGeom prst="rect">
            <a:avLst/>
          </a:prstGeom>
          <a:noFill/>
        </p:spPr>
        <p:txBody>
          <a:bodyPr wrap="square" rtlCol="0">
            <a:spAutoFit/>
          </a:bodyPr>
          <a:lstStyle/>
          <a:p>
            <a:r>
              <a:rPr lang="en-US" altLang="zh-TW" sz="2000" dirty="0"/>
              <a:t>4:</a:t>
            </a:r>
            <a:endParaRPr lang="zh-TW" altLang="en-US" sz="2000" dirty="0"/>
          </a:p>
        </p:txBody>
      </p:sp>
      <p:sp>
        <p:nvSpPr>
          <p:cNvPr id="52" name="文字方塊 51"/>
          <p:cNvSpPr txBox="1"/>
          <p:nvPr/>
        </p:nvSpPr>
        <p:spPr>
          <a:xfrm>
            <a:off x="6661461" y="3818392"/>
            <a:ext cx="639457" cy="400110"/>
          </a:xfrm>
          <a:prstGeom prst="rect">
            <a:avLst/>
          </a:prstGeom>
          <a:noFill/>
        </p:spPr>
        <p:txBody>
          <a:bodyPr wrap="square" rtlCol="0">
            <a:spAutoFit/>
          </a:bodyPr>
          <a:lstStyle/>
          <a:p>
            <a:pPr algn="r"/>
            <a:r>
              <a:rPr lang="en-US" altLang="zh-TW" sz="2000" dirty="0"/>
              <a:t>10:</a:t>
            </a:r>
            <a:endParaRPr lang="zh-TW" altLang="en-US" sz="2000" dirty="0"/>
          </a:p>
        </p:txBody>
      </p:sp>
      <p:sp>
        <p:nvSpPr>
          <p:cNvPr id="53" name="文字方塊 52"/>
          <p:cNvSpPr txBox="1"/>
          <p:nvPr/>
        </p:nvSpPr>
        <p:spPr>
          <a:xfrm>
            <a:off x="6723686" y="6045274"/>
            <a:ext cx="596379" cy="400110"/>
          </a:xfrm>
          <a:prstGeom prst="rect">
            <a:avLst/>
          </a:prstGeom>
          <a:noFill/>
        </p:spPr>
        <p:txBody>
          <a:bodyPr wrap="square" rtlCol="0">
            <a:spAutoFit/>
          </a:bodyPr>
          <a:lstStyle/>
          <a:p>
            <a:r>
              <a:rPr lang="en-US" altLang="zh-TW" sz="2000" dirty="0"/>
              <a:t>16:</a:t>
            </a:r>
            <a:endParaRPr lang="zh-TW" altLang="en-US" sz="2000" dirty="0"/>
          </a:p>
        </p:txBody>
      </p:sp>
      <p:sp>
        <p:nvSpPr>
          <p:cNvPr id="55" name="矩形 54"/>
          <p:cNvSpPr/>
          <p:nvPr/>
        </p:nvSpPr>
        <p:spPr>
          <a:xfrm>
            <a:off x="7795552" y="401314"/>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7795552" y="8703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7795552" y="13126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7795552" y="1774457"/>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7795552" y="261235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7795552" y="308134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7795552" y="35237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7795552" y="398549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7795552" y="477560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7795552" y="524459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7795552" y="568695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7795552" y="614874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8065552" y="536315"/>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8065552" y="1005303"/>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8065552" y="1447661"/>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8085443" y="1852998"/>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8085441" y="1793296"/>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8085441" y="1793296"/>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8065552" y="1900729"/>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8065551" y="1793295"/>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8065551" y="1793295"/>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9456595" y="143329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7" name="橢圓 116"/>
          <p:cNvSpPr/>
          <p:nvPr/>
        </p:nvSpPr>
        <p:spPr>
          <a:xfrm>
            <a:off x="1970464" y="416813"/>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522656" y="388585"/>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3033845" y="401315"/>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1970464" y="875077"/>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522656" y="846849"/>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3033845" y="859579"/>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1983087" y="1331159"/>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535279" y="1302931"/>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3046468" y="1315661"/>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1353451" y="5579505"/>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a:latin typeface="Microsoft YaHei" charset="-122"/>
                <a:ea typeface="Microsoft YaHei" charset="-122"/>
                <a:cs typeface="Microsoft YaHei" charset="-122"/>
              </a:rPr>
              <a:t>参数更少</a:t>
            </a:r>
            <a:r>
              <a:rPr lang="en-US" altLang="zh-TW" sz="2800" dirty="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
        <p:nvSpPr>
          <p:cNvPr id="2" name="标题 1"/>
          <p:cNvSpPr>
            <a:spLocks noGrp="1"/>
          </p:cNvSpPr>
          <p:nvPr>
            <p:ph type="title"/>
          </p:nvPr>
        </p:nvSpPr>
        <p:spPr>
          <a:xfrm>
            <a:off x="52997" y="1096393"/>
            <a:ext cx="1563657" cy="674233"/>
          </a:xfrm>
        </p:spPr>
        <p:txBody>
          <a:bodyPr/>
          <a:lstStyle/>
          <a:p>
            <a:r>
              <a:rPr kumimoji="1" lang="zh-CN" altLang="en-US" b="0" dirty="0">
                <a:solidFill>
                  <a:srgbClr val="002060"/>
                </a:solidFill>
              </a:rPr>
              <a:t>滤波器</a:t>
            </a:r>
            <a:r>
              <a:rPr kumimoji="1" lang="en-US" altLang="zh-CN" b="0" dirty="0">
                <a:solidFill>
                  <a:srgbClr val="002060"/>
                </a:solidFill>
              </a:rPr>
              <a:t>1</a:t>
            </a:r>
            <a:endParaRPr kumimoji="1" lang="zh-CN" altLang="en-US" b="0" dirty="0">
              <a:solidFill>
                <a:srgbClr val="002060"/>
              </a:solidFill>
            </a:endParaRPr>
          </a:p>
        </p:txBody>
      </p:sp>
    </p:spTree>
    <p:extLst>
      <p:ext uri="{BB962C8B-B14F-4D97-AF65-F5344CB8AC3E}">
        <p14:creationId xmlns:p14="http://schemas.microsoft.com/office/powerpoint/2010/main" val="1137800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8" grpId="0"/>
      <p:bldP spid="39" grpId="0"/>
      <p:bldP spid="40" grpId="0"/>
      <p:bldP spid="41" grpId="0"/>
      <p:bldP spid="42" grpId="0"/>
      <p:bldP spid="43" grpId="0"/>
      <p:bldP spid="44" grpId="0"/>
      <p:bldP spid="45" grpId="0"/>
      <p:bldP spid="46" grpId="0"/>
      <p:bldP spid="47" grpId="0"/>
      <p:bldP spid="48" grpId="0"/>
      <p:bldP spid="49" grpId="0"/>
      <p:bldP spid="50" grpId="0" animBg="1"/>
      <p:bldP spid="51" grpId="0"/>
      <p:bldP spid="52" grpId="0"/>
      <p:bldP spid="53" grpId="0"/>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109"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6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nvGraphicFramePr>
        <p:xfrm>
          <a:off x="1134367" y="2170949"/>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443001" y="4961663"/>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6" name="表格 5"/>
          <p:cNvGraphicFramePr>
            <a:graphicFrameLocks noGrp="1"/>
          </p:cNvGraphicFramePr>
          <p:nvPr/>
        </p:nvGraphicFramePr>
        <p:xfrm>
          <a:off x="1923969" y="4080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矩形 7"/>
          <p:cNvSpPr/>
          <p:nvPr/>
        </p:nvSpPr>
        <p:spPr>
          <a:xfrm>
            <a:off x="1591567" y="217094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6877898" y="305483"/>
            <a:ext cx="387457" cy="400110"/>
          </a:xfrm>
          <a:prstGeom prst="rect">
            <a:avLst/>
          </a:prstGeom>
          <a:noFill/>
        </p:spPr>
        <p:txBody>
          <a:bodyPr wrap="square" rtlCol="0">
            <a:spAutoFit/>
          </a:bodyPr>
          <a:lstStyle/>
          <a:p>
            <a:r>
              <a:rPr lang="en-US" altLang="zh-TW" sz="2000" dirty="0"/>
              <a:t>1:</a:t>
            </a:r>
            <a:endParaRPr lang="zh-TW" altLang="en-US" sz="2000" dirty="0"/>
          </a:p>
        </p:txBody>
      </p:sp>
      <p:sp>
        <p:nvSpPr>
          <p:cNvPr id="39" name="文字方塊 38"/>
          <p:cNvSpPr txBox="1"/>
          <p:nvPr/>
        </p:nvSpPr>
        <p:spPr>
          <a:xfrm>
            <a:off x="6877898" y="767148"/>
            <a:ext cx="387457" cy="400110"/>
          </a:xfrm>
          <a:prstGeom prst="rect">
            <a:avLst/>
          </a:prstGeom>
          <a:noFill/>
        </p:spPr>
        <p:txBody>
          <a:bodyPr wrap="square" rtlCol="0">
            <a:spAutoFit/>
          </a:bodyPr>
          <a:lstStyle/>
          <a:p>
            <a:r>
              <a:rPr lang="en-US" altLang="zh-TW" sz="2000" dirty="0"/>
              <a:t>2:</a:t>
            </a:r>
            <a:endParaRPr lang="zh-TW" altLang="en-US" sz="2000" dirty="0"/>
          </a:p>
        </p:txBody>
      </p:sp>
      <p:sp>
        <p:nvSpPr>
          <p:cNvPr id="40" name="文字方塊 39"/>
          <p:cNvSpPr txBox="1"/>
          <p:nvPr/>
        </p:nvSpPr>
        <p:spPr>
          <a:xfrm>
            <a:off x="6877898" y="1216830"/>
            <a:ext cx="387457" cy="400110"/>
          </a:xfrm>
          <a:prstGeom prst="rect">
            <a:avLst/>
          </a:prstGeom>
          <a:noFill/>
        </p:spPr>
        <p:txBody>
          <a:bodyPr wrap="square" rtlCol="0">
            <a:spAutoFit/>
          </a:bodyPr>
          <a:lstStyle/>
          <a:p>
            <a:r>
              <a:rPr lang="en-US" altLang="zh-TW" sz="2000" dirty="0"/>
              <a:t>3:</a:t>
            </a:r>
            <a:endParaRPr lang="zh-TW" altLang="en-US" sz="2000" dirty="0"/>
          </a:p>
        </p:txBody>
      </p:sp>
      <p:sp>
        <p:nvSpPr>
          <p:cNvPr id="41" name="文字方塊 40"/>
          <p:cNvSpPr txBox="1"/>
          <p:nvPr/>
        </p:nvSpPr>
        <p:spPr>
          <a:xfrm rot="5400000">
            <a:off x="6758867" y="2128350"/>
            <a:ext cx="82141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2" name="文字方塊 41"/>
          <p:cNvSpPr txBox="1"/>
          <p:nvPr/>
        </p:nvSpPr>
        <p:spPr>
          <a:xfrm>
            <a:off x="6893935" y="2495741"/>
            <a:ext cx="387457" cy="400110"/>
          </a:xfrm>
          <a:prstGeom prst="rect">
            <a:avLst/>
          </a:prstGeom>
          <a:noFill/>
        </p:spPr>
        <p:txBody>
          <a:bodyPr wrap="square" rtlCol="0">
            <a:spAutoFit/>
          </a:bodyPr>
          <a:lstStyle/>
          <a:p>
            <a:r>
              <a:rPr lang="en-US" altLang="zh-TW" sz="2000" dirty="0"/>
              <a:t>7:</a:t>
            </a:r>
            <a:endParaRPr lang="zh-TW" altLang="en-US" sz="2000" dirty="0"/>
          </a:p>
        </p:txBody>
      </p:sp>
      <p:sp>
        <p:nvSpPr>
          <p:cNvPr id="43" name="文字方塊 42"/>
          <p:cNvSpPr txBox="1"/>
          <p:nvPr/>
        </p:nvSpPr>
        <p:spPr>
          <a:xfrm>
            <a:off x="6893935" y="2957406"/>
            <a:ext cx="387457" cy="400110"/>
          </a:xfrm>
          <a:prstGeom prst="rect">
            <a:avLst/>
          </a:prstGeom>
          <a:noFill/>
        </p:spPr>
        <p:txBody>
          <a:bodyPr wrap="square" rtlCol="0">
            <a:spAutoFit/>
          </a:bodyPr>
          <a:lstStyle/>
          <a:p>
            <a:r>
              <a:rPr lang="en-US" altLang="zh-TW" sz="2000" dirty="0"/>
              <a:t>8:</a:t>
            </a:r>
            <a:endParaRPr lang="zh-TW" altLang="en-US" sz="2000" dirty="0"/>
          </a:p>
        </p:txBody>
      </p:sp>
      <p:sp>
        <p:nvSpPr>
          <p:cNvPr id="44" name="文字方塊 43"/>
          <p:cNvSpPr txBox="1"/>
          <p:nvPr/>
        </p:nvSpPr>
        <p:spPr>
          <a:xfrm>
            <a:off x="6893935" y="3407088"/>
            <a:ext cx="387457" cy="400110"/>
          </a:xfrm>
          <a:prstGeom prst="rect">
            <a:avLst/>
          </a:prstGeom>
          <a:noFill/>
        </p:spPr>
        <p:txBody>
          <a:bodyPr wrap="square" rtlCol="0">
            <a:spAutoFit/>
          </a:bodyPr>
          <a:lstStyle/>
          <a:p>
            <a:r>
              <a:rPr lang="en-US" altLang="zh-TW" sz="2000" dirty="0"/>
              <a:t>9:</a:t>
            </a:r>
            <a:endParaRPr lang="zh-TW" altLang="en-US" sz="2000" dirty="0"/>
          </a:p>
        </p:txBody>
      </p:sp>
      <p:sp>
        <p:nvSpPr>
          <p:cNvPr id="45" name="文字方塊 44"/>
          <p:cNvSpPr txBox="1"/>
          <p:nvPr/>
        </p:nvSpPr>
        <p:spPr>
          <a:xfrm rot="5400000">
            <a:off x="6861606" y="4305869"/>
            <a:ext cx="539360"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46" name="文字方塊 45"/>
          <p:cNvSpPr txBox="1"/>
          <p:nvPr/>
        </p:nvSpPr>
        <p:spPr>
          <a:xfrm>
            <a:off x="6734463" y="4694511"/>
            <a:ext cx="523220" cy="400110"/>
          </a:xfrm>
          <a:prstGeom prst="rect">
            <a:avLst/>
          </a:prstGeom>
          <a:noFill/>
        </p:spPr>
        <p:txBody>
          <a:bodyPr wrap="square" rtlCol="0">
            <a:spAutoFit/>
          </a:bodyPr>
          <a:lstStyle/>
          <a:p>
            <a:r>
              <a:rPr lang="en-US" altLang="zh-TW" sz="2000" dirty="0"/>
              <a:t>13:</a:t>
            </a:r>
            <a:endParaRPr lang="zh-TW" altLang="en-US" sz="2000" dirty="0"/>
          </a:p>
        </p:txBody>
      </p:sp>
      <p:sp>
        <p:nvSpPr>
          <p:cNvPr id="47" name="文字方塊 46"/>
          <p:cNvSpPr txBox="1"/>
          <p:nvPr/>
        </p:nvSpPr>
        <p:spPr>
          <a:xfrm>
            <a:off x="6728880" y="5158703"/>
            <a:ext cx="523220" cy="400110"/>
          </a:xfrm>
          <a:prstGeom prst="rect">
            <a:avLst/>
          </a:prstGeom>
          <a:noFill/>
        </p:spPr>
        <p:txBody>
          <a:bodyPr wrap="square" rtlCol="0">
            <a:spAutoFit/>
          </a:bodyPr>
          <a:lstStyle/>
          <a:p>
            <a:r>
              <a:rPr lang="en-US" altLang="zh-TW" sz="2000" dirty="0"/>
              <a:t>14:</a:t>
            </a:r>
            <a:endParaRPr lang="zh-TW" altLang="en-US" sz="2000" dirty="0"/>
          </a:p>
        </p:txBody>
      </p:sp>
      <p:sp>
        <p:nvSpPr>
          <p:cNvPr id="48" name="文字方塊 47"/>
          <p:cNvSpPr txBox="1"/>
          <p:nvPr/>
        </p:nvSpPr>
        <p:spPr>
          <a:xfrm>
            <a:off x="6728881" y="5636385"/>
            <a:ext cx="596379" cy="400110"/>
          </a:xfrm>
          <a:prstGeom prst="rect">
            <a:avLst/>
          </a:prstGeom>
          <a:noFill/>
        </p:spPr>
        <p:txBody>
          <a:bodyPr wrap="square" rtlCol="0">
            <a:spAutoFit/>
          </a:bodyPr>
          <a:lstStyle/>
          <a:p>
            <a:r>
              <a:rPr lang="en-US" altLang="zh-TW" sz="2000" dirty="0"/>
              <a:t>15:</a:t>
            </a:r>
            <a:endParaRPr lang="zh-TW" altLang="en-US" sz="2000" dirty="0"/>
          </a:p>
        </p:txBody>
      </p:sp>
      <p:sp>
        <p:nvSpPr>
          <p:cNvPr id="49" name="文字方塊 48"/>
          <p:cNvSpPr txBox="1"/>
          <p:nvPr/>
        </p:nvSpPr>
        <p:spPr>
          <a:xfrm rot="5400000">
            <a:off x="6817366" y="6535313"/>
            <a:ext cx="424827" cy="400110"/>
          </a:xfrm>
          <a:prstGeom prst="rect">
            <a:avLst/>
          </a:prstGeom>
          <a:noFill/>
        </p:spPr>
        <p:txBody>
          <a:bodyPr wrap="square" rtlCol="0">
            <a:spAutoFit/>
          </a:bodyPr>
          <a:lstStyle/>
          <a:p>
            <a:pPr algn="ctr"/>
            <a:r>
              <a:rPr lang="en-US" altLang="zh-TW" sz="2000" b="1" dirty="0"/>
              <a:t>…</a:t>
            </a:r>
            <a:endParaRPr lang="zh-TW" altLang="en-US" sz="2000" b="1" dirty="0"/>
          </a:p>
        </p:txBody>
      </p:sp>
      <p:sp>
        <p:nvSpPr>
          <p:cNvPr id="51" name="文字方塊 50"/>
          <p:cNvSpPr txBox="1"/>
          <p:nvPr/>
        </p:nvSpPr>
        <p:spPr>
          <a:xfrm>
            <a:off x="6887965" y="1664247"/>
            <a:ext cx="387457" cy="400110"/>
          </a:xfrm>
          <a:prstGeom prst="rect">
            <a:avLst/>
          </a:prstGeom>
          <a:noFill/>
        </p:spPr>
        <p:txBody>
          <a:bodyPr wrap="square" rtlCol="0">
            <a:spAutoFit/>
          </a:bodyPr>
          <a:lstStyle/>
          <a:p>
            <a:r>
              <a:rPr lang="en-US" altLang="zh-TW" sz="2000" dirty="0"/>
              <a:t>4:</a:t>
            </a:r>
            <a:endParaRPr lang="zh-TW" altLang="en-US" sz="2000" dirty="0"/>
          </a:p>
        </p:txBody>
      </p:sp>
      <p:sp>
        <p:nvSpPr>
          <p:cNvPr id="52" name="文字方塊 51"/>
          <p:cNvSpPr txBox="1"/>
          <p:nvPr/>
        </p:nvSpPr>
        <p:spPr>
          <a:xfrm>
            <a:off x="6661461" y="3818392"/>
            <a:ext cx="639457" cy="400110"/>
          </a:xfrm>
          <a:prstGeom prst="rect">
            <a:avLst/>
          </a:prstGeom>
          <a:noFill/>
        </p:spPr>
        <p:txBody>
          <a:bodyPr wrap="square" rtlCol="0">
            <a:spAutoFit/>
          </a:bodyPr>
          <a:lstStyle/>
          <a:p>
            <a:pPr algn="r"/>
            <a:r>
              <a:rPr lang="en-US" altLang="zh-TW" sz="2000" dirty="0"/>
              <a:t>10:</a:t>
            </a:r>
            <a:endParaRPr lang="zh-TW" altLang="en-US" sz="2000" dirty="0"/>
          </a:p>
        </p:txBody>
      </p:sp>
      <p:sp>
        <p:nvSpPr>
          <p:cNvPr id="53" name="文字方塊 52"/>
          <p:cNvSpPr txBox="1"/>
          <p:nvPr/>
        </p:nvSpPr>
        <p:spPr>
          <a:xfrm>
            <a:off x="6723686" y="6045274"/>
            <a:ext cx="596379" cy="400110"/>
          </a:xfrm>
          <a:prstGeom prst="rect">
            <a:avLst/>
          </a:prstGeom>
          <a:noFill/>
        </p:spPr>
        <p:txBody>
          <a:bodyPr wrap="square" rtlCol="0">
            <a:spAutoFit/>
          </a:bodyPr>
          <a:lstStyle/>
          <a:p>
            <a:r>
              <a:rPr lang="en-US" altLang="zh-TW" sz="2000" dirty="0"/>
              <a:t>16:</a:t>
            </a:r>
            <a:endParaRPr lang="zh-TW" altLang="en-US" sz="2000" dirty="0"/>
          </a:p>
        </p:txBody>
      </p:sp>
      <p:sp>
        <p:nvSpPr>
          <p:cNvPr id="55" name="矩形 54"/>
          <p:cNvSpPr/>
          <p:nvPr/>
        </p:nvSpPr>
        <p:spPr>
          <a:xfrm>
            <a:off x="7795552" y="401314"/>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7795552" y="8703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7795552" y="13126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7795552" y="1774457"/>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7795552" y="261235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7795552" y="308134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7795552" y="352370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7795552" y="398549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7795552" y="477560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7795552" y="524459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7795552" y="568695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7795552" y="6148748"/>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8065552" y="536315"/>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8065552" y="1005303"/>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8065552" y="1447661"/>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8085443" y="1852998"/>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8085441" y="1793296"/>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8085441" y="1793296"/>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8065552" y="1900729"/>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8065551" y="1793295"/>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8065551" y="1793295"/>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9456595" y="143329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7" name="橢圓 116"/>
          <p:cNvSpPr/>
          <p:nvPr/>
        </p:nvSpPr>
        <p:spPr>
          <a:xfrm>
            <a:off x="1970464" y="416813"/>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522656" y="388585"/>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3033845" y="401315"/>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1970464" y="875077"/>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522656" y="846849"/>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3033845" y="859579"/>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1983087" y="1331159"/>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535279" y="1302931"/>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3046468" y="1315661"/>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1353451" y="5579505"/>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a:latin typeface="Microsoft YaHei" charset="-122"/>
                <a:ea typeface="Microsoft YaHei" charset="-122"/>
                <a:cs typeface="Microsoft YaHei" charset="-122"/>
              </a:rPr>
              <a:t>参数更少</a:t>
            </a:r>
            <a:r>
              <a:rPr lang="en-US" altLang="zh-TW" sz="2800" dirty="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
        <p:nvSpPr>
          <p:cNvPr id="2" name="标题 1"/>
          <p:cNvSpPr>
            <a:spLocks noGrp="1"/>
          </p:cNvSpPr>
          <p:nvPr>
            <p:ph type="title"/>
          </p:nvPr>
        </p:nvSpPr>
        <p:spPr>
          <a:xfrm>
            <a:off x="52997" y="1096393"/>
            <a:ext cx="1563657" cy="674233"/>
          </a:xfrm>
        </p:spPr>
        <p:txBody>
          <a:bodyPr/>
          <a:lstStyle/>
          <a:p>
            <a:r>
              <a:rPr kumimoji="1" lang="zh-CN" altLang="en-US" b="0" dirty="0">
                <a:solidFill>
                  <a:srgbClr val="002060"/>
                </a:solidFill>
              </a:rPr>
              <a:t>滤波器</a:t>
            </a:r>
            <a:r>
              <a:rPr kumimoji="1" lang="en-US" altLang="zh-CN" b="0" dirty="0">
                <a:solidFill>
                  <a:srgbClr val="002060"/>
                </a:solidFill>
              </a:rPr>
              <a:t>1</a:t>
            </a:r>
            <a:endParaRPr kumimoji="1" lang="zh-CN" altLang="en-US" b="0" dirty="0">
              <a:solidFill>
                <a:srgbClr val="002060"/>
              </a:solidFill>
            </a:endParaRPr>
          </a:p>
        </p:txBody>
      </p:sp>
      <p:pic>
        <p:nvPicPr>
          <p:cNvPr id="70" name="圖片 86"/>
          <p:cNvPicPr>
            <a:picLocks noChangeAspect="1"/>
          </p:cNvPicPr>
          <p:nvPr/>
        </p:nvPicPr>
        <p:blipFill>
          <a:blip r:embed="rId3"/>
          <a:stretch>
            <a:fillRect/>
          </a:stretch>
        </p:blipFill>
        <p:spPr>
          <a:xfrm>
            <a:off x="4238877" y="1215656"/>
            <a:ext cx="2229885" cy="22428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5" name="直線單箭頭接點 34"/>
          <p:cNvCxnSpPr/>
          <p:nvPr/>
        </p:nvCxnSpPr>
        <p:spPr>
          <a:xfrm flipV="1">
            <a:off x="3028566" y="1582661"/>
            <a:ext cx="1817754" cy="12723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3546123" y="1093862"/>
            <a:ext cx="1300197" cy="2187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橢圓 109"/>
          <p:cNvSpPr/>
          <p:nvPr/>
        </p:nvSpPr>
        <p:spPr>
          <a:xfrm>
            <a:off x="9436722" y="3237638"/>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73" name="文字方塊 66"/>
          <p:cNvSpPr txBox="1"/>
          <p:nvPr/>
        </p:nvSpPr>
        <p:spPr>
          <a:xfrm>
            <a:off x="8423599" y="6024498"/>
            <a:ext cx="1479843" cy="461665"/>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400">
                <a:latin typeface="Microsoft YaHei" charset="-122"/>
                <a:ea typeface="Microsoft YaHei" charset="-122"/>
                <a:cs typeface="Microsoft YaHei" charset="-122"/>
              </a:rPr>
              <a:t>权重共享</a:t>
            </a:r>
            <a:endParaRPr lang="zh-TW" altLang="en-US" sz="2400" dirty="0">
              <a:latin typeface="Microsoft YaHei" charset="-122"/>
              <a:ea typeface="Microsoft YaHei" charset="-122"/>
              <a:cs typeface="Microsoft YaHei" charset="-122"/>
            </a:endParaRPr>
          </a:p>
        </p:txBody>
      </p:sp>
      <p:cxnSp>
        <p:nvCxnSpPr>
          <p:cNvPr id="74" name="直線單箭頭接點 71"/>
          <p:cNvCxnSpPr/>
          <p:nvPr/>
        </p:nvCxnSpPr>
        <p:spPr>
          <a:xfrm>
            <a:off x="8065554" y="1013442"/>
            <a:ext cx="1371169" cy="25841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2"/>
          <p:cNvCxnSpPr/>
          <p:nvPr/>
        </p:nvCxnSpPr>
        <p:spPr>
          <a:xfrm>
            <a:off x="8065554" y="1455802"/>
            <a:ext cx="1371169" cy="2141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3"/>
          <p:cNvCxnSpPr/>
          <p:nvPr/>
        </p:nvCxnSpPr>
        <p:spPr>
          <a:xfrm>
            <a:off x="8065554" y="1917598"/>
            <a:ext cx="1371169" cy="168004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4"/>
          <p:cNvCxnSpPr/>
          <p:nvPr/>
        </p:nvCxnSpPr>
        <p:spPr>
          <a:xfrm>
            <a:off x="8094844" y="3244808"/>
            <a:ext cx="1341879" cy="35283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5"/>
          <p:cNvCxnSpPr/>
          <p:nvPr/>
        </p:nvCxnSpPr>
        <p:spPr>
          <a:xfrm flipV="1">
            <a:off x="8081590" y="3597638"/>
            <a:ext cx="1355132" cy="1250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76"/>
          <p:cNvCxnSpPr/>
          <p:nvPr/>
        </p:nvCxnSpPr>
        <p:spPr>
          <a:xfrm flipV="1">
            <a:off x="8081606" y="3597639"/>
            <a:ext cx="1355117" cy="56999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p:nvPr/>
        </p:nvCxnSpPr>
        <p:spPr>
          <a:xfrm flipV="1">
            <a:off x="8065553" y="3654098"/>
            <a:ext cx="1344118" cy="263779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7" name="文字方塊 92"/>
          <p:cNvSpPr txBox="1"/>
          <p:nvPr/>
        </p:nvSpPr>
        <p:spPr>
          <a:xfrm>
            <a:off x="1353016" y="6183774"/>
            <a:ext cx="348532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a:latin typeface="Microsoft YaHei" charset="-122"/>
                <a:ea typeface="Microsoft YaHei" charset="-122"/>
                <a:cs typeface="Microsoft YaHei" charset="-122"/>
              </a:rPr>
              <a:t>参数再减少</a:t>
            </a:r>
            <a:r>
              <a:rPr lang="en-US" altLang="zh-TW" sz="2800" dirty="0">
                <a:latin typeface="Microsoft YaHei" charset="-122"/>
                <a:ea typeface="Microsoft YaHei" charset="-122"/>
                <a:cs typeface="Microsoft YaHei" charset="-122"/>
              </a:rPr>
              <a:t>!</a:t>
            </a:r>
            <a:endParaRPr lang="zh-TW"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113663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8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內容版面配置區 3"/>
          <p:cNvGraphicFramePr>
            <a:graphicFrameLocks/>
          </p:cNvGraphicFramePr>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val="20000"/>
                    </a:ext>
                  </a:extLst>
                </a:gridCol>
                <a:gridCol w="725448">
                  <a:extLst>
                    <a:ext uri="{9D8B030D-6E8A-4147-A177-3AD203B41FA5}">
                      <a16:colId xmlns:a16="http://schemas.microsoft.com/office/drawing/2014/main" val="20001"/>
                    </a:ext>
                  </a:extLst>
                </a:gridCol>
                <a:gridCol w="725448">
                  <a:extLst>
                    <a:ext uri="{9D8B030D-6E8A-4147-A177-3AD203B41FA5}">
                      <a16:colId xmlns:a16="http://schemas.microsoft.com/office/drawing/2014/main" val="20002"/>
                    </a:ext>
                  </a:extLst>
                </a:gridCol>
                <a:gridCol w="725448">
                  <a:extLst>
                    <a:ext uri="{9D8B030D-6E8A-4147-A177-3AD203B41FA5}">
                      <a16:colId xmlns:a16="http://schemas.microsoft.com/office/drawing/2014/main" val="20003"/>
                    </a:ext>
                  </a:extLst>
                </a:gridCol>
                <a:gridCol w="725448">
                  <a:extLst>
                    <a:ext uri="{9D8B030D-6E8A-4147-A177-3AD203B41FA5}">
                      <a16:colId xmlns:a16="http://schemas.microsoft.com/office/drawing/2014/main" val="20004"/>
                    </a:ext>
                  </a:extLst>
                </a:gridCol>
                <a:gridCol w="725448">
                  <a:extLst>
                    <a:ext uri="{9D8B030D-6E8A-4147-A177-3AD203B41FA5}">
                      <a16:colId xmlns:a16="http://schemas.microsoft.com/office/drawing/2014/main"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5"/>
                  </a:ext>
                </a:extLst>
              </a:tr>
            </a:tbl>
          </a:graphicData>
        </a:graphic>
      </p:graphicFrame>
      <p:sp>
        <p:nvSpPr>
          <p:cNvPr id="2" name="標題 1"/>
          <p:cNvSpPr>
            <a:spLocks noGrp="1"/>
          </p:cNvSpPr>
          <p:nvPr>
            <p:ph type="title"/>
          </p:nvPr>
        </p:nvSpPr>
        <p:spPr/>
        <p:txBody>
          <a:bodyPr/>
          <a:lstStyle/>
          <a:p>
            <a:r>
              <a:rPr lang="zh-CN" altLang="en-US" dirty="0"/>
              <a:t>卷积</a:t>
            </a:r>
            <a:endParaRPr lang="zh-TW" altLang="en-US" dirty="0"/>
          </a:p>
        </p:txBody>
      </p:sp>
      <p:graphicFrame>
        <p:nvGraphicFramePr>
          <p:cNvPr id="6" name="表格 5"/>
          <p:cNvGraphicFramePr>
            <a:graphicFrameLocks noGrp="1"/>
          </p:cNvGraphicFramePr>
          <p:nvPr/>
        </p:nvGraphicFramePr>
        <p:xfrm>
          <a:off x="7087892" y="84416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710047" y="1299133"/>
            <a:ext cx="1448123" cy="461665"/>
          </a:xfrm>
          <a:prstGeom prst="rect">
            <a:avLst/>
          </a:prstGeom>
          <a:noFill/>
        </p:spPr>
        <p:txBody>
          <a:bodyPr wrap="square" rtlCol="0">
            <a:spAutoFit/>
          </a:bodyPr>
          <a:lstStyle/>
          <a:p>
            <a:pPr algn="ctr"/>
            <a:r>
              <a:rPr lang="zh-CN" altLang="en-US" sz="240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9489" y="1701118"/>
            <a:ext cx="2143001" cy="2080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8" name="矩形 27"/>
          <p:cNvSpPr/>
          <p:nvPr/>
        </p:nvSpPr>
        <p:spPr>
          <a:xfrm>
            <a:off x="2383928" y="1701118"/>
            <a:ext cx="2206360" cy="2080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19" name="矩形 18"/>
          <p:cNvSpPr/>
          <p:nvPr/>
        </p:nvSpPr>
        <p:spPr>
          <a:xfrm>
            <a:off x="1272947" y="1008624"/>
            <a:ext cx="2653290" cy="461665"/>
          </a:xfrm>
          <a:prstGeom prst="rect">
            <a:avLst/>
          </a:prstGeom>
        </p:spPr>
        <p:txBody>
          <a:bodyPr wrap="none">
            <a:spAutoFit/>
          </a:bodyPr>
          <a:lstStyle/>
          <a:p>
            <a:r>
              <a:rPr lang="zh-CN" altLang="en-US" sz="2400" dirty="0">
                <a:solidFill>
                  <a:srgbClr val="002060"/>
                </a:solidFill>
                <a:latin typeface="Microsoft YaHei" charset="-122"/>
                <a:ea typeface="Microsoft YaHei" charset="-122"/>
                <a:cs typeface="Microsoft YaHei" charset="-122"/>
              </a:rPr>
              <a:t>步幅（</a:t>
            </a:r>
            <a:r>
              <a:rPr lang="en-US" altLang="zh-TW" sz="2400" dirty="0">
                <a:solidFill>
                  <a:srgbClr val="002060"/>
                </a:solidFill>
                <a:latin typeface="Microsoft YaHei" charset="-122"/>
                <a:ea typeface="Microsoft YaHei" charset="-122"/>
                <a:cs typeface="Microsoft YaHei" charset="-122"/>
              </a:rPr>
              <a:t>s</a:t>
            </a:r>
            <a:r>
              <a:rPr lang="zh-TW" altLang="en-US" sz="2400" dirty="0">
                <a:solidFill>
                  <a:srgbClr val="002060"/>
                </a:solidFill>
                <a:latin typeface="Microsoft YaHei" charset="-122"/>
                <a:ea typeface="Microsoft YaHei" charset="-122"/>
                <a:cs typeface="Microsoft YaHei" charset="-122"/>
              </a:rPr>
              <a:t>tride</a:t>
            </a:r>
            <a:r>
              <a:rPr lang="zh-CN" altLang="en-US" sz="2400" dirty="0">
                <a:solidFill>
                  <a:srgbClr val="002060"/>
                </a:solidFill>
                <a:latin typeface="Microsoft YaHei" charset="-122"/>
                <a:ea typeface="Microsoft YaHei" charset="-122"/>
                <a:cs typeface="Microsoft YaHei" charset="-122"/>
              </a:rPr>
              <a:t>）</a:t>
            </a:r>
            <a:r>
              <a:rPr lang="en-US" altLang="zh-TW" sz="2400" dirty="0">
                <a:solidFill>
                  <a:srgbClr val="002060"/>
                </a:solidFill>
                <a:latin typeface="Microsoft YaHei" charset="-122"/>
                <a:ea typeface="Microsoft YaHei" charset="-122"/>
                <a:cs typeface="Microsoft YaHei" charset="-122"/>
              </a:rPr>
              <a:t>=</a:t>
            </a:r>
            <a:r>
              <a:rPr lang="en-US" altLang="zh-CN" sz="2400" dirty="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 name="矩形 3"/>
              <p:cNvSpPr/>
              <p:nvPr/>
            </p:nvSpPr>
            <p:spPr>
              <a:xfrm>
                <a:off x="4688917" y="5912172"/>
                <a:ext cx="1867563" cy="830997"/>
              </a:xfrm>
              <a:prstGeom prst="rect">
                <a:avLst/>
              </a:prstGeom>
            </p:spPr>
            <p:txBody>
              <a:bodyPr wrap="none">
                <a:spAutoFit/>
              </a:bodyPr>
              <a:lstStyle/>
              <a:p>
                <a:r>
                  <a:rPr lang="ja-JP" altLang="en-US" sz="2400" dirty="0">
                    <a:solidFill>
                      <a:srgbClr val="002060"/>
                    </a:solidFill>
                    <a:latin typeface="Microsoft YaHei" charset="-122"/>
                    <a:ea typeface="Microsoft YaHei" charset="-122"/>
                    <a:cs typeface="Microsoft YaHei" charset="-122"/>
                  </a:rPr>
                  <a:t>高度步幅</a:t>
                </a:r>
                <a14:m>
                  <m:oMath xmlns:m="http://schemas.openxmlformats.org/officeDocument/2006/math">
                    <m:sSub>
                      <m:sSubPr>
                        <m:ctrlPr>
                          <a:rPr lang="ar-AE" altLang="zh-CN" sz="2400" i="1">
                            <a:solidFill>
                              <a:srgbClr val="002060"/>
                            </a:solidFill>
                            <a:latin typeface="Cambria Math" panose="02040503050406030204" pitchFamily="18" charset="0"/>
                            <a:ea typeface="Microsoft YaHei" charset="-122"/>
                            <a:cs typeface="Microsoft YaHei" charset="-122"/>
                          </a:rPr>
                        </m:ctrlPr>
                      </m:sSubPr>
                      <m:e>
                        <m:r>
                          <a:rPr lang="zh-CN" altLang="en-US" sz="2400">
                            <a:solidFill>
                              <a:srgbClr val="002060"/>
                            </a:solidFill>
                            <a:latin typeface="Cambria Math" charset="0"/>
                            <a:ea typeface="Microsoft YaHei" charset="-122"/>
                            <a:cs typeface="Microsoft YaHei" charset="-122"/>
                          </a:rPr>
                          <m:t> </m:t>
                        </m:r>
                        <m:r>
                          <a:rPr lang="ar-AE" altLang="zh-CN" sz="2400">
                            <a:solidFill>
                              <a:srgbClr val="002060"/>
                            </a:solidFill>
                            <a:latin typeface="Cambria Math" charset="0"/>
                            <a:ea typeface="Microsoft YaHei" charset="-122"/>
                            <a:cs typeface="Microsoft YaHei" charset="-122"/>
                          </a:rPr>
                          <m:t>𝑠</m:t>
                        </m:r>
                      </m:e>
                      <m:sub>
                        <m:r>
                          <a:rPr lang="ar-AE" altLang="zh-CN" sz="2400">
                            <a:solidFill>
                              <a:srgbClr val="002060"/>
                            </a:solidFill>
                            <a:latin typeface="Cambria Math" charset="0"/>
                            <a:ea typeface="Microsoft YaHei" charset="-122"/>
                            <a:cs typeface="Microsoft YaHei" charset="-122"/>
                          </a:rPr>
                          <m:t>h</m:t>
                        </m:r>
                      </m:sub>
                    </m:sSub>
                  </m:oMath>
                </a14:m>
                <a:r>
                  <a:rPr lang="zh-CN" altLang="en-US" sz="2400" dirty="0">
                    <a:solidFill>
                      <a:srgbClr val="002060"/>
                    </a:solidFill>
                    <a:latin typeface="Microsoft YaHei" charset="-122"/>
                    <a:ea typeface="Microsoft YaHei" charset="-122"/>
                    <a:cs typeface="Microsoft YaHei" charset="-122"/>
                  </a:rPr>
                  <a:t> </a:t>
                </a:r>
                <a:endParaRPr lang="en-US" altLang="zh-CN" sz="2400" dirty="0">
                  <a:solidFill>
                    <a:srgbClr val="002060"/>
                  </a:solidFill>
                  <a:latin typeface="Microsoft YaHei" charset="-122"/>
                  <a:ea typeface="Microsoft YaHei" charset="-122"/>
                  <a:cs typeface="Microsoft YaHei" charset="-122"/>
                </a:endParaRPr>
              </a:p>
              <a:p>
                <a:r>
                  <a:rPr lang="ja-JP" altLang="en-US" sz="2400" dirty="0">
                    <a:solidFill>
                      <a:srgbClr val="002060"/>
                    </a:solidFill>
                    <a:latin typeface="Microsoft YaHei" charset="-122"/>
                    <a:ea typeface="Microsoft YaHei" charset="-122"/>
                    <a:cs typeface="Microsoft YaHei" charset="-122"/>
                  </a:rPr>
                  <a:t>宽度步幅</a:t>
                </a:r>
                <a14:m>
                  <m:oMath xmlns:m="http://schemas.openxmlformats.org/officeDocument/2006/math">
                    <m:sSub>
                      <m:sSubPr>
                        <m:ctrlPr>
                          <a:rPr lang="ar-AE" altLang="zh-CN" sz="2400" i="1">
                            <a:solidFill>
                              <a:srgbClr val="002060"/>
                            </a:solidFill>
                            <a:latin typeface="Cambria Math" panose="02040503050406030204" pitchFamily="18" charset="0"/>
                            <a:ea typeface="Microsoft YaHei" charset="-122"/>
                            <a:cs typeface="Microsoft YaHei" charset="-122"/>
                          </a:rPr>
                        </m:ctrlPr>
                      </m:sSubPr>
                      <m:e>
                        <m:r>
                          <a:rPr lang="ar-AE" altLang="zh-CN" sz="2400">
                            <a:solidFill>
                              <a:srgbClr val="002060"/>
                            </a:solidFill>
                            <a:latin typeface="Cambria Math" charset="0"/>
                            <a:ea typeface="Microsoft YaHei" charset="-122"/>
                            <a:cs typeface="Microsoft YaHei" charset="-122"/>
                          </a:rPr>
                          <m:t>𝑠</m:t>
                        </m:r>
                      </m:e>
                      <m:sub>
                        <m:r>
                          <a:rPr lang="ar-AE" altLang="zh-CN" sz="2400">
                            <a:solidFill>
                              <a:srgbClr val="002060"/>
                            </a:solidFill>
                            <a:latin typeface="Cambria Math" charset="0"/>
                            <a:ea typeface="Microsoft YaHei" charset="-122"/>
                            <a:cs typeface="Microsoft YaHei" charset="-122"/>
                          </a:rPr>
                          <m:t>𝑤</m:t>
                        </m:r>
                      </m:sub>
                    </m:sSub>
                  </m:oMath>
                </a14:m>
                <a:r>
                  <a:rPr lang="zh-CN" altLang="en-US" sz="2400" dirty="0">
                    <a:solidFill>
                      <a:srgbClr val="002060"/>
                    </a:solidFill>
                    <a:latin typeface="Microsoft YaHei" charset="-122"/>
                    <a:ea typeface="Microsoft YaHei" charset="-122"/>
                    <a:cs typeface="Microsoft YaHei" charset="-122"/>
                  </a:rPr>
                  <a:t> </a:t>
                </a:r>
              </a:p>
            </p:txBody>
          </p:sp>
        </mc:Choice>
        <mc:Fallback xmlns="">
          <p:sp>
            <p:nvSpPr>
              <p:cNvPr id="4" name="矩形 3"/>
              <p:cNvSpPr>
                <a:spLocks noRot="1" noChangeAspect="1" noMove="1" noResize="1" noEditPoints="1" noAdjustHandles="1" noChangeArrowheads="1" noChangeShapeType="1" noTextEdit="1"/>
              </p:cNvSpPr>
              <p:nvPr/>
            </p:nvSpPr>
            <p:spPr>
              <a:xfrm>
                <a:off x="4688917" y="5912172"/>
                <a:ext cx="1867563" cy="830997"/>
              </a:xfrm>
              <a:prstGeom prst="rect">
                <a:avLst/>
              </a:prstGeom>
              <a:blipFill rotWithShape="0">
                <a:blip r:embed="rId2"/>
                <a:stretch>
                  <a:fillRect l="-4886" t="-57353" b="-29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79715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xit" presetSubtype="0" fill="hold" grpId="1" nodeType="with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1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內容版面配置區 3"/>
          <p:cNvGraphicFramePr>
            <a:graphicFrameLocks/>
          </p:cNvGraphicFramePr>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val="20000"/>
                    </a:ext>
                  </a:extLst>
                </a:gridCol>
                <a:gridCol w="725448">
                  <a:extLst>
                    <a:ext uri="{9D8B030D-6E8A-4147-A177-3AD203B41FA5}">
                      <a16:colId xmlns:a16="http://schemas.microsoft.com/office/drawing/2014/main" val="20001"/>
                    </a:ext>
                  </a:extLst>
                </a:gridCol>
                <a:gridCol w="725448">
                  <a:extLst>
                    <a:ext uri="{9D8B030D-6E8A-4147-A177-3AD203B41FA5}">
                      <a16:colId xmlns:a16="http://schemas.microsoft.com/office/drawing/2014/main" val="20002"/>
                    </a:ext>
                  </a:extLst>
                </a:gridCol>
                <a:gridCol w="725448">
                  <a:extLst>
                    <a:ext uri="{9D8B030D-6E8A-4147-A177-3AD203B41FA5}">
                      <a16:colId xmlns:a16="http://schemas.microsoft.com/office/drawing/2014/main" val="20003"/>
                    </a:ext>
                  </a:extLst>
                </a:gridCol>
                <a:gridCol w="725448">
                  <a:extLst>
                    <a:ext uri="{9D8B030D-6E8A-4147-A177-3AD203B41FA5}">
                      <a16:colId xmlns:a16="http://schemas.microsoft.com/office/drawing/2014/main" val="20004"/>
                    </a:ext>
                  </a:extLst>
                </a:gridCol>
                <a:gridCol w="725448">
                  <a:extLst>
                    <a:ext uri="{9D8B030D-6E8A-4147-A177-3AD203B41FA5}">
                      <a16:colId xmlns:a16="http://schemas.microsoft.com/office/drawing/2014/main"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5"/>
                  </a:ext>
                </a:extLst>
              </a:tr>
            </a:tbl>
          </a:graphicData>
        </a:graphic>
      </p:graphicFrame>
      <p:sp>
        <p:nvSpPr>
          <p:cNvPr id="2" name="標題 1"/>
          <p:cNvSpPr>
            <a:spLocks noGrp="1"/>
          </p:cNvSpPr>
          <p:nvPr>
            <p:ph type="title"/>
          </p:nvPr>
        </p:nvSpPr>
        <p:spPr/>
        <p:txBody>
          <a:bodyPr/>
          <a:lstStyle/>
          <a:p>
            <a:r>
              <a:rPr lang="zh-CN" altLang="en-US" dirty="0"/>
              <a:t>卷积</a:t>
            </a:r>
            <a:endParaRPr lang="zh-TW" altLang="en-US" dirty="0"/>
          </a:p>
        </p:txBody>
      </p:sp>
      <p:graphicFrame>
        <p:nvGraphicFramePr>
          <p:cNvPr id="6" name="表格 5"/>
          <p:cNvGraphicFramePr>
            <a:graphicFrameLocks noGrp="1"/>
          </p:cNvGraphicFramePr>
          <p:nvPr/>
        </p:nvGraphicFramePr>
        <p:xfrm>
          <a:off x="7087892" y="89902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710047" y="1353997"/>
            <a:ext cx="1448123" cy="461665"/>
          </a:xfrm>
          <a:prstGeom prst="rect">
            <a:avLst/>
          </a:prstGeom>
          <a:noFill/>
        </p:spPr>
        <p:txBody>
          <a:bodyPr wrap="square" rtlCol="0">
            <a:spAutoFit/>
          </a:bodyPr>
          <a:lstStyle/>
          <a:p>
            <a:pPr algn="ctr"/>
            <a:r>
              <a:rPr lang="zh-CN" altLang="en-US" sz="240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940773" y="1712384"/>
            <a:ext cx="2135218" cy="20287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7929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8771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6246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7087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7929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8771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6246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7087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7929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8771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6256036" y="5259802"/>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7087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7929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8771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670642" y="1740554"/>
            <a:ext cx="2114974" cy="19879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2393238" y="1724306"/>
            <a:ext cx="2116572" cy="20168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3100444" y="1691056"/>
            <a:ext cx="2191090" cy="20374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938431" y="2379040"/>
            <a:ext cx="2100984" cy="20502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2404631" y="730550"/>
            <a:ext cx="1378134" cy="523220"/>
          </a:xfrm>
          <a:prstGeom prst="rect">
            <a:avLst/>
          </a:prstGeom>
        </p:spPr>
        <p:txBody>
          <a:bodyPr wrap="none">
            <a:spAutoFit/>
          </a:bodyPr>
          <a:lstStyle/>
          <a:p>
            <a:r>
              <a:rPr lang="en-US" altLang="zh-TW" sz="2800" dirty="0">
                <a:solidFill>
                  <a:srgbClr val="002060"/>
                </a:solidFill>
              </a:rPr>
              <a:t>s</a:t>
            </a:r>
            <a:r>
              <a:rPr lang="zh-TW" altLang="en-US" sz="2800" dirty="0">
                <a:solidFill>
                  <a:srgbClr val="002060"/>
                </a:solidFill>
              </a:rPr>
              <a:t>tride</a:t>
            </a:r>
            <a:r>
              <a:rPr lang="en-US" altLang="zh-TW" sz="2800" dirty="0">
                <a:solidFill>
                  <a:srgbClr val="002060"/>
                </a:solidFill>
              </a:rPr>
              <a:t>=1</a:t>
            </a:r>
            <a:endParaRPr lang="zh-TW" altLang="en-US" sz="2800" dirty="0">
              <a:solidFill>
                <a:srgbClr val="002060"/>
              </a:solidFill>
            </a:endParaRPr>
          </a:p>
        </p:txBody>
      </p:sp>
      <p:sp>
        <p:nvSpPr>
          <p:cNvPr id="32" name="矩形 31"/>
          <p:cNvSpPr/>
          <p:nvPr/>
        </p:nvSpPr>
        <p:spPr>
          <a:xfrm>
            <a:off x="3099575" y="3728542"/>
            <a:ext cx="2191959" cy="20174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087891" y="899030"/>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644536" y="1357345"/>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8169025" y="1826333"/>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a:off x="7087891" y="899029"/>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237060" y="2785872"/>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6256036" y="5262586"/>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7123876" y="6046056"/>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a:latin typeface="Microsoft YaHei" charset="-122"/>
                <a:ea typeface="Microsoft YaHei" charset="-122"/>
                <a:cs typeface="Microsoft YaHei" charset="-122"/>
              </a:rPr>
              <a:t>性质</a:t>
            </a:r>
            <a:r>
              <a:rPr lang="en-US" altLang="zh-TW" sz="2400" dirty="0">
                <a:latin typeface="Microsoft YaHei" charset="-122"/>
                <a:ea typeface="Microsoft YaHei" charset="-122"/>
                <a:cs typeface="Microsoft YaHei" charset="-122"/>
              </a:rPr>
              <a:t>2</a:t>
            </a:r>
            <a:endParaRPr lang="zh-TW" altLang="en-US" sz="2400" dirty="0">
              <a:latin typeface="Microsoft YaHei" charset="-122"/>
              <a:ea typeface="Microsoft YaHei" charset="-122"/>
              <a:cs typeface="Microsoft YaHei" charset="-122"/>
            </a:endParaRPr>
          </a:p>
        </p:txBody>
      </p:sp>
      <p:cxnSp>
        <p:nvCxnSpPr>
          <p:cNvPr id="41" name="直線接點 40"/>
          <p:cNvCxnSpPr/>
          <p:nvPr/>
        </p:nvCxnSpPr>
        <p:spPr>
          <a:xfrm>
            <a:off x="993078" y="1765713"/>
            <a:ext cx="2046337" cy="1946575"/>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a:endCxn id="45" idx="2"/>
          </p:cNvCxnSpPr>
          <p:nvPr/>
        </p:nvCxnSpPr>
        <p:spPr>
          <a:xfrm>
            <a:off x="1020253" y="3794457"/>
            <a:ext cx="2102068" cy="198455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46"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871641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3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8" grpId="0" animBg="1"/>
      <p:bldP spid="36" grpId="0" animBg="1"/>
      <p:bldP spid="37" grpId="0" animBg="1"/>
      <p:bldP spid="38" grpId="0" animBg="1"/>
      <p:bldP spid="39" grpId="0" animBg="1"/>
      <p:bldP spid="4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內容版面配置區 3"/>
          <p:cNvGraphicFramePr>
            <a:graphicFrameLocks/>
          </p:cNvGraphicFramePr>
          <p:nvPr/>
        </p:nvGraphicFramePr>
        <p:xfrm>
          <a:off x="945977" y="1701119"/>
          <a:ext cx="4352688" cy="4077888"/>
        </p:xfrm>
        <a:graphic>
          <a:graphicData uri="http://schemas.openxmlformats.org/drawingml/2006/table">
            <a:tbl>
              <a:tblPr firstRow="1" bandRow="1">
                <a:tableStyleId>{5940675A-B579-460E-94D1-54222C63F5DA}</a:tableStyleId>
              </a:tblPr>
              <a:tblGrid>
                <a:gridCol w="725448">
                  <a:extLst>
                    <a:ext uri="{9D8B030D-6E8A-4147-A177-3AD203B41FA5}">
                      <a16:colId xmlns:a16="http://schemas.microsoft.com/office/drawing/2014/main" val="20000"/>
                    </a:ext>
                  </a:extLst>
                </a:gridCol>
                <a:gridCol w="725448">
                  <a:extLst>
                    <a:ext uri="{9D8B030D-6E8A-4147-A177-3AD203B41FA5}">
                      <a16:colId xmlns:a16="http://schemas.microsoft.com/office/drawing/2014/main" val="20001"/>
                    </a:ext>
                  </a:extLst>
                </a:gridCol>
                <a:gridCol w="725448">
                  <a:extLst>
                    <a:ext uri="{9D8B030D-6E8A-4147-A177-3AD203B41FA5}">
                      <a16:colId xmlns:a16="http://schemas.microsoft.com/office/drawing/2014/main" val="20002"/>
                    </a:ext>
                  </a:extLst>
                </a:gridCol>
                <a:gridCol w="725448">
                  <a:extLst>
                    <a:ext uri="{9D8B030D-6E8A-4147-A177-3AD203B41FA5}">
                      <a16:colId xmlns:a16="http://schemas.microsoft.com/office/drawing/2014/main" val="20003"/>
                    </a:ext>
                  </a:extLst>
                </a:gridCol>
                <a:gridCol w="725448">
                  <a:extLst>
                    <a:ext uri="{9D8B030D-6E8A-4147-A177-3AD203B41FA5}">
                      <a16:colId xmlns:a16="http://schemas.microsoft.com/office/drawing/2014/main" val="20004"/>
                    </a:ext>
                  </a:extLst>
                </a:gridCol>
                <a:gridCol w="725448">
                  <a:extLst>
                    <a:ext uri="{9D8B030D-6E8A-4147-A177-3AD203B41FA5}">
                      <a16:colId xmlns:a16="http://schemas.microsoft.com/office/drawing/2014/main" val="20005"/>
                    </a:ext>
                  </a:extLst>
                </a:gridCol>
              </a:tblGrid>
              <a:tr h="679648">
                <a:tc>
                  <a:txBody>
                    <a:bodyPr/>
                    <a:lstStyle/>
                    <a:p>
                      <a:pPr algn="ctr"/>
                      <a:r>
                        <a:rPr lang="en-US" altLang="zh-TW" sz="2400" dirty="0">
                          <a:solidFill>
                            <a:srgbClr val="0000FF"/>
                          </a:solidFill>
                        </a:rPr>
                        <a:t>1</a:t>
                      </a: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extLst>
                  <a:ext uri="{0D108BD9-81ED-4DB2-BD59-A6C34878D82A}">
                    <a16:rowId xmlns:a16="http://schemas.microsoft.com/office/drawing/2014/main" val="10000"/>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1"/>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2"/>
                  </a:ext>
                </a:extLst>
              </a:tr>
              <a:tr h="679648">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3"/>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4"/>
                  </a:ext>
                </a:extLst>
              </a:tr>
              <a:tr h="679648">
                <a:tc>
                  <a:txBody>
                    <a:bodyPr/>
                    <a:lstStyle/>
                    <a:p>
                      <a:pPr algn="ctr"/>
                      <a:r>
                        <a:rPr lang="en-US" altLang="zh-TW" sz="2400" dirty="0"/>
                        <a:t>0</a:t>
                      </a:r>
                      <a:endParaRPr lang="zh-TW" altLang="en-US" sz="2400" dirty="0"/>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tc>
                  <a:txBody>
                    <a:bodyPr/>
                    <a:lstStyle/>
                    <a:p>
                      <a:pPr algn="ctr"/>
                      <a:r>
                        <a:rPr lang="en-US" altLang="zh-TW" sz="2400" dirty="0">
                          <a:solidFill>
                            <a:srgbClr val="0000FF"/>
                          </a:solidFill>
                        </a:rPr>
                        <a:t>1</a:t>
                      </a:r>
                      <a:endParaRPr lang="zh-TW" altLang="en-US" sz="2400" dirty="0">
                        <a:solidFill>
                          <a:srgbClr val="0000FF"/>
                        </a:solidFill>
                      </a:endParaRPr>
                    </a:p>
                  </a:txBody>
                  <a:tcPr marL="342167" marR="342167"/>
                </a:tc>
                <a:tc>
                  <a:txBody>
                    <a:bodyPr/>
                    <a:lstStyle/>
                    <a:p>
                      <a:pPr algn="ctr"/>
                      <a:r>
                        <a:rPr lang="en-US" altLang="zh-TW" sz="2400" dirty="0"/>
                        <a:t>0</a:t>
                      </a:r>
                      <a:endParaRPr lang="zh-TW" altLang="en-US" sz="2400" dirty="0"/>
                    </a:p>
                  </a:txBody>
                  <a:tcPr marL="342167" marR="342167"/>
                </a:tc>
                <a:extLst>
                  <a:ext uri="{0D108BD9-81ED-4DB2-BD59-A6C34878D82A}">
                    <a16:rowId xmlns:a16="http://schemas.microsoft.com/office/drawing/2014/main" val="10005"/>
                  </a:ext>
                </a:extLst>
              </a:tr>
            </a:tbl>
          </a:graphicData>
        </a:graphic>
      </p:graphicFrame>
      <p:sp>
        <p:nvSpPr>
          <p:cNvPr id="64" name="文字方塊 4"/>
          <p:cNvSpPr txBox="1"/>
          <p:nvPr/>
        </p:nvSpPr>
        <p:spPr>
          <a:xfrm>
            <a:off x="1579212" y="6057688"/>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2" name="標題 1"/>
          <p:cNvSpPr>
            <a:spLocks noGrp="1"/>
          </p:cNvSpPr>
          <p:nvPr>
            <p:ph type="title"/>
          </p:nvPr>
        </p:nvSpPr>
        <p:spPr/>
        <p:txBody>
          <a:bodyPr/>
          <a:lstStyle/>
          <a:p>
            <a:r>
              <a:rPr lang="zh-CN" altLang="en-US" dirty="0"/>
              <a:t>卷积</a:t>
            </a:r>
            <a:endParaRPr lang="zh-TW" altLang="en-US" dirty="0"/>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7929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8771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6246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7087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7929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8771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6246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7087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7929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8771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6246062"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7087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7929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8771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nvGraphicFramePr>
        <p:xfrm>
          <a:off x="7211103" y="85890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36" name="文字方塊 35"/>
          <p:cNvSpPr txBox="1"/>
          <p:nvPr/>
        </p:nvSpPr>
        <p:spPr>
          <a:xfrm>
            <a:off x="8833258" y="1313870"/>
            <a:ext cx="1448123" cy="461665"/>
          </a:xfrm>
          <a:prstGeom prst="rect">
            <a:avLst/>
          </a:prstGeom>
          <a:noFill/>
        </p:spPr>
        <p:txBody>
          <a:bodyPr wrap="square" rtlCol="0">
            <a:spAutoFit/>
          </a:bodyPr>
          <a:lstStyle/>
          <a:p>
            <a:pPr algn="ctr"/>
            <a:r>
              <a:rPr lang="zh-CN" altLang="en-US" sz="240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sp>
        <p:nvSpPr>
          <p:cNvPr id="37" name="矩形 36"/>
          <p:cNvSpPr/>
          <p:nvPr/>
        </p:nvSpPr>
        <p:spPr>
          <a:xfrm>
            <a:off x="929443" y="1727092"/>
            <a:ext cx="2151764" cy="198910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1696042" y="1736725"/>
            <a:ext cx="2102432" cy="197946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2392997" y="1727092"/>
            <a:ext cx="2166236" cy="1989101"/>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3146840" y="1700231"/>
            <a:ext cx="2093470" cy="201596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970944" y="2399061"/>
            <a:ext cx="2110263" cy="204679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6429599"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7271428"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8113257"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8955086"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6429599"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7271428"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8113257"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8955086"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6429599"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7271428"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8113257"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8955086"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6429599"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7271428"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8113257"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8955086"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3" name="文字方塊 2"/>
          <p:cNvSpPr txBox="1"/>
          <p:nvPr/>
        </p:nvSpPr>
        <p:spPr>
          <a:xfrm>
            <a:off x="6096000" y="2283162"/>
            <a:ext cx="5004816" cy="523220"/>
          </a:xfrm>
          <a:prstGeom prst="rect">
            <a:avLst/>
          </a:prstGeom>
          <a:noFill/>
        </p:spPr>
        <p:txBody>
          <a:bodyPr wrap="square" rtlCol="0">
            <a:spAutoFit/>
          </a:bodyPr>
          <a:lstStyle/>
          <a:p>
            <a:r>
              <a:rPr lang="zh-CN" altLang="en-US" sz="2800" dirty="0">
                <a:solidFill>
                  <a:srgbClr val="1F1EF1"/>
                </a:solidFill>
                <a:latin typeface="Microsoft YaHei" charset="-122"/>
                <a:ea typeface="Microsoft YaHei" charset="-122"/>
                <a:cs typeface="Microsoft YaHei" charset="-122"/>
              </a:rPr>
              <a:t>对</a:t>
            </a:r>
            <a:r>
              <a:rPr lang="zh-CN" altLang="en-US" sz="2800">
                <a:solidFill>
                  <a:srgbClr val="1F1EF1"/>
                </a:solidFill>
                <a:latin typeface="Microsoft YaHei" charset="-122"/>
                <a:ea typeface="Microsoft YaHei" charset="-122"/>
                <a:cs typeface="Microsoft YaHei" charset="-122"/>
              </a:rPr>
              <a:t>每个滤波器重复同样的过程</a:t>
            </a:r>
            <a:endParaRPr lang="zh-TW" altLang="en-US" sz="2800" dirty="0">
              <a:solidFill>
                <a:srgbClr val="1F1EF1"/>
              </a:solidFill>
              <a:latin typeface="Microsoft YaHei" charset="-122"/>
              <a:ea typeface="Microsoft YaHei" charset="-122"/>
              <a:cs typeface="Microsoft YaHei" charset="-122"/>
            </a:endParaRPr>
          </a:p>
        </p:txBody>
      </p:sp>
      <p:sp>
        <p:nvSpPr>
          <p:cNvPr id="58" name="矩形 57"/>
          <p:cNvSpPr/>
          <p:nvPr/>
        </p:nvSpPr>
        <p:spPr>
          <a:xfrm>
            <a:off x="3146841" y="3742166"/>
            <a:ext cx="2093470" cy="2037729"/>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2010549" y="807513"/>
            <a:ext cx="1627369" cy="523220"/>
          </a:xfrm>
          <a:prstGeom prst="rect">
            <a:avLst/>
          </a:prstGeom>
        </p:spPr>
        <p:txBody>
          <a:bodyPr wrap="none">
            <a:spAutoFit/>
          </a:bodyPr>
          <a:lstStyle/>
          <a:p>
            <a:r>
              <a:rPr lang="en-US" altLang="zh-TW" sz="2800" dirty="0">
                <a:solidFill>
                  <a:srgbClr val="002060"/>
                </a:solidFill>
                <a:latin typeface="Microsoft YaHei" charset="-122"/>
                <a:ea typeface="Microsoft YaHei" charset="-122"/>
                <a:cs typeface="Microsoft YaHei" charset="-122"/>
              </a:rPr>
              <a:t>s</a:t>
            </a:r>
            <a:r>
              <a:rPr lang="zh-TW" altLang="en-US" sz="2800" dirty="0">
                <a:solidFill>
                  <a:srgbClr val="002060"/>
                </a:solidFill>
                <a:latin typeface="Microsoft YaHei" charset="-122"/>
                <a:ea typeface="Microsoft YaHei" charset="-122"/>
                <a:cs typeface="Microsoft YaHei" charset="-122"/>
              </a:rPr>
              <a:t>tride</a:t>
            </a:r>
            <a:r>
              <a:rPr lang="en-US" altLang="zh-TW" sz="2800" dirty="0">
                <a:solidFill>
                  <a:srgbClr val="002060"/>
                </a:solidFill>
                <a:latin typeface="Microsoft YaHei" charset="-122"/>
                <a:ea typeface="Microsoft YaHei" charset="-122"/>
                <a:cs typeface="Microsoft YaHei" charset="-122"/>
              </a:rPr>
              <a:t>=1</a:t>
            </a:r>
            <a:endParaRPr lang="zh-TW" altLang="en-US" sz="2800" dirty="0">
              <a:solidFill>
                <a:srgbClr val="002060"/>
              </a:solidFill>
              <a:latin typeface="Microsoft YaHei" charset="-122"/>
              <a:ea typeface="Microsoft YaHei" charset="-122"/>
              <a:cs typeface="Microsoft YaHei" charset="-122"/>
            </a:endParaRPr>
          </a:p>
        </p:txBody>
      </p:sp>
      <p:sp>
        <p:nvSpPr>
          <p:cNvPr id="60" name="文字方塊 59"/>
          <p:cNvSpPr txBox="1"/>
          <p:nvPr/>
        </p:nvSpPr>
        <p:spPr>
          <a:xfrm>
            <a:off x="6939745" y="6174169"/>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4 x 4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6" name="矩形 5"/>
          <p:cNvSpPr/>
          <p:nvPr/>
        </p:nvSpPr>
        <p:spPr>
          <a:xfrm>
            <a:off x="6729984" y="4052685"/>
            <a:ext cx="2761565" cy="9724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a:latin typeface="Microsoft YaHei" charset="-122"/>
                <a:ea typeface="Microsoft YaHei" charset="-122"/>
                <a:cs typeface="Microsoft YaHei" charset="-122"/>
              </a:rPr>
              <a:t>特征图</a:t>
            </a:r>
            <a:endParaRPr lang="en-US" altLang="zh-CN" sz="2400" dirty="0">
              <a:latin typeface="Microsoft YaHei" charset="-122"/>
              <a:ea typeface="Microsoft YaHei" charset="-122"/>
              <a:cs typeface="Microsoft YaHei" charset="-122"/>
            </a:endParaRPr>
          </a:p>
          <a:p>
            <a:pPr algn="ctr"/>
            <a:r>
              <a:rPr lang="zh-CN" altLang="en-US" sz="2400" dirty="0">
                <a:latin typeface="Microsoft YaHei" charset="-122"/>
                <a:ea typeface="Microsoft YaHei" charset="-122"/>
                <a:cs typeface="Microsoft YaHei" charset="-122"/>
              </a:rPr>
              <a:t>（</a:t>
            </a:r>
            <a:r>
              <a:rPr lang="en-US" altLang="zh-TW" sz="2400" dirty="0">
                <a:latin typeface="Microsoft YaHei" charset="-122"/>
                <a:ea typeface="Microsoft YaHei" charset="-122"/>
                <a:cs typeface="Microsoft YaHei" charset="-122"/>
              </a:rPr>
              <a:t>Feature</a:t>
            </a:r>
            <a:r>
              <a:rPr lang="zh-CN" altLang="en-US" sz="2400" dirty="0">
                <a:latin typeface="Microsoft YaHei" charset="-122"/>
                <a:ea typeface="Microsoft YaHei" charset="-122"/>
                <a:cs typeface="Microsoft YaHei" charset="-122"/>
              </a:rPr>
              <a:t> </a:t>
            </a:r>
            <a:r>
              <a:rPr lang="en-US" altLang="zh-TW" sz="2400" dirty="0">
                <a:latin typeface="Microsoft YaHei" charset="-122"/>
                <a:ea typeface="Microsoft YaHei" charset="-122"/>
                <a:cs typeface="Microsoft YaHei" charset="-122"/>
              </a:rPr>
              <a:t>Map</a:t>
            </a:r>
            <a:r>
              <a:rPr lang="zh-CN" altLang="en-US"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949902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4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3" grpId="0"/>
      <p:bldP spid="58" grpId="0" animBg="1"/>
      <p:bldP spid="60" grpId="0"/>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滤波器</a:t>
            </a:r>
          </a:p>
        </p:txBody>
      </p:sp>
      <p:sp>
        <p:nvSpPr>
          <p:cNvPr id="3" name="内容占位符 2"/>
          <p:cNvSpPr>
            <a:spLocks noGrp="1"/>
          </p:cNvSpPr>
          <p:nvPr>
            <p:ph sz="quarter" idx="10"/>
          </p:nvPr>
        </p:nvSpPr>
        <p:spPr/>
        <p:txBody>
          <a:bodyPr/>
          <a:lstStyle/>
          <a:p>
            <a:r>
              <a:rPr lang="zh-CN" altLang="en-US" dirty="0"/>
              <a:t>检测某种特异性特征 </a:t>
            </a:r>
          </a:p>
          <a:p>
            <a:pPr lvl="1"/>
            <a:r>
              <a:rPr lang="en-US" altLang="zh-CN" dirty="0"/>
              <a:t> </a:t>
            </a:r>
            <a:r>
              <a:rPr lang="zh-CN" altLang="en-US" dirty="0"/>
              <a:t>不同的权重组合，检测不同的特征 </a:t>
            </a:r>
          </a:p>
          <a:p>
            <a:endParaRPr lang="zh-CN" altLang="en-US" dirty="0"/>
          </a:p>
          <a:p>
            <a:endParaRPr kumimoji="1" lang="zh-CN" altLang="en-US" dirty="0"/>
          </a:p>
        </p:txBody>
      </p:sp>
      <p:graphicFrame>
        <p:nvGraphicFramePr>
          <p:cNvPr id="5" name="表格 4"/>
          <p:cNvGraphicFramePr>
            <a:graphicFrameLocks noGrp="1"/>
          </p:cNvGraphicFramePr>
          <p:nvPr/>
        </p:nvGraphicFramePr>
        <p:xfrm>
          <a:off x="8229598" y="2081657"/>
          <a:ext cx="3584448" cy="320040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20003"/>
                    </a:ext>
                  </a:extLst>
                </a:gridCol>
                <a:gridCol w="512064">
                  <a:extLst>
                    <a:ext uri="{9D8B030D-6E8A-4147-A177-3AD203B41FA5}">
                      <a16:colId xmlns:a16="http://schemas.microsoft.com/office/drawing/2014/main" val="20004"/>
                    </a:ext>
                  </a:extLst>
                </a:gridCol>
                <a:gridCol w="512064">
                  <a:extLst>
                    <a:ext uri="{9D8B030D-6E8A-4147-A177-3AD203B41FA5}">
                      <a16:colId xmlns:a16="http://schemas.microsoft.com/office/drawing/2014/main" val="20005"/>
                    </a:ext>
                  </a:extLst>
                </a:gridCol>
                <a:gridCol w="512064">
                  <a:extLst>
                    <a:ext uri="{9D8B030D-6E8A-4147-A177-3AD203B41FA5}">
                      <a16:colId xmlns:a16="http://schemas.microsoft.com/office/drawing/2014/main" val="20006"/>
                    </a:ext>
                  </a:extLst>
                </a:gridCol>
                <a:gridCol w="512064">
                  <a:extLst>
                    <a:ext uri="{9D8B030D-6E8A-4147-A177-3AD203B41FA5}">
                      <a16:colId xmlns:a16="http://schemas.microsoft.com/office/drawing/2014/main" val="20000"/>
                    </a:ext>
                  </a:extLst>
                </a:gridCol>
                <a:gridCol w="512064">
                  <a:extLst>
                    <a:ext uri="{9D8B030D-6E8A-4147-A177-3AD203B41FA5}">
                      <a16:colId xmlns:a16="http://schemas.microsoft.com/office/drawing/2014/main" val="20001"/>
                    </a:ext>
                  </a:extLst>
                </a:gridCol>
                <a:gridCol w="512064">
                  <a:extLst>
                    <a:ext uri="{9D8B030D-6E8A-4147-A177-3AD203B41FA5}">
                      <a16:colId xmlns:a16="http://schemas.microsoft.com/office/drawing/2014/main" val="20002"/>
                    </a:ext>
                  </a:extLst>
                </a:gridCol>
              </a:tblGrid>
              <a:tr h="457200">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0"/>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3"/>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4"/>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5"/>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6"/>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TW"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1"/>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6" name="文字方塊 4"/>
          <p:cNvSpPr txBox="1"/>
          <p:nvPr/>
        </p:nvSpPr>
        <p:spPr>
          <a:xfrm>
            <a:off x="9035677" y="1570816"/>
            <a:ext cx="2347025" cy="461665"/>
          </a:xfrm>
          <a:prstGeom prst="rect">
            <a:avLst/>
          </a:prstGeom>
          <a:noFill/>
        </p:spPr>
        <p:txBody>
          <a:bodyPr wrap="square" rtlCol="0">
            <a:spAutoFit/>
          </a:bodyPr>
          <a:lstStyle/>
          <a:p>
            <a:pPr algn="ctr"/>
            <a:r>
              <a:rPr lang="en-US" altLang="zh-CN" sz="2400" dirty="0">
                <a:solidFill>
                  <a:srgbClr val="09405E"/>
                </a:solidFill>
                <a:latin typeface="微软雅黑" panose="020B0503020204020204" pitchFamily="34" charset="-122"/>
                <a:ea typeface="微软雅黑" panose="020B0503020204020204" pitchFamily="34" charset="-122"/>
              </a:rPr>
              <a:t>7</a:t>
            </a:r>
            <a:r>
              <a:rPr lang="en-US" altLang="zh-TW" sz="2400" dirty="0">
                <a:solidFill>
                  <a:srgbClr val="09405E"/>
                </a:solidFill>
                <a:latin typeface="微软雅黑" panose="020B0503020204020204" pitchFamily="34" charset="-122"/>
                <a:ea typeface="微软雅黑" panose="020B0503020204020204" pitchFamily="34" charset="-122"/>
              </a:rPr>
              <a:t> x </a:t>
            </a:r>
            <a:r>
              <a:rPr lang="en-US" altLang="zh-CN" sz="2400" dirty="0">
                <a:solidFill>
                  <a:srgbClr val="09405E"/>
                </a:solidFill>
                <a:latin typeface="微软雅黑" panose="020B0503020204020204" pitchFamily="34" charset="-122"/>
                <a:ea typeface="微软雅黑" panose="020B0503020204020204" pitchFamily="34" charset="-122"/>
              </a:rPr>
              <a:t>7</a:t>
            </a:r>
            <a:r>
              <a:rPr lang="en-US" altLang="zh-TW" sz="2400" dirty="0">
                <a:solidFill>
                  <a:srgbClr val="09405E"/>
                </a:solidFill>
                <a:latin typeface="微软雅黑" panose="020B0503020204020204" pitchFamily="34" charset="-122"/>
                <a:ea typeface="微软雅黑" panose="020B0503020204020204" pitchFamily="34" charset="-122"/>
              </a:rPr>
              <a:t> </a:t>
            </a:r>
            <a:r>
              <a:rPr lang="zh-CN" altLang="en-US" sz="2400" dirty="0">
                <a:solidFill>
                  <a:srgbClr val="09405E"/>
                </a:solidFill>
                <a:latin typeface="微软雅黑" panose="020B0503020204020204" pitchFamily="34" charset="-122"/>
                <a:ea typeface="微软雅黑" panose="020B0503020204020204" pitchFamily="34" charset="-122"/>
              </a:rPr>
              <a:t>卷积核</a:t>
            </a:r>
            <a:r>
              <a:rPr lang="en-US" altLang="zh-CN" sz="2400" dirty="0">
                <a:solidFill>
                  <a:srgbClr val="09405E"/>
                </a:solidFill>
                <a:latin typeface="微软雅黑" panose="020B0503020204020204" pitchFamily="34" charset="-122"/>
                <a:ea typeface="微软雅黑" panose="020B0503020204020204" pitchFamily="34" charset="-122"/>
              </a:rPr>
              <a:t>1</a:t>
            </a:r>
            <a:endParaRPr lang="zh-TW" altLang="en-US" sz="2400" dirty="0">
              <a:solidFill>
                <a:srgbClr val="09405E"/>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931722" y="2200782"/>
            <a:ext cx="6717467" cy="3066161"/>
          </a:xfrm>
          <a:prstGeom prst="rect">
            <a:avLst/>
          </a:prstGeom>
        </p:spPr>
      </p:pic>
      <p:sp>
        <p:nvSpPr>
          <p:cNvPr id="8" name="矩形 7"/>
          <p:cNvSpPr/>
          <p:nvPr/>
        </p:nvSpPr>
        <p:spPr>
          <a:xfrm>
            <a:off x="8229598" y="5523435"/>
            <a:ext cx="3584448" cy="830997"/>
          </a:xfrm>
          <a:prstGeom prst="rect">
            <a:avLst/>
          </a:prstGeom>
        </p:spPr>
        <p:txBody>
          <a:bodyPr wrap="square">
            <a:spAutoFit/>
          </a:bodyPr>
          <a:lstStyle/>
          <a:p>
            <a:r>
              <a:rPr lang="zh-CN" altLang="en-US" sz="2400" dirty="0">
                <a:latin typeface="Microsoft YaHei" charset="-122"/>
                <a:ea typeface="Microsoft YaHei" charset="-122"/>
                <a:cs typeface="Microsoft YaHei" charset="-122"/>
              </a:rPr>
              <a:t>卷积</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加权求和</a:t>
            </a:r>
            <a:r>
              <a:rPr lang="en-US" altLang="zh-CN" sz="2400" dirty="0">
                <a:latin typeface="Microsoft YaHei" charset="-122"/>
                <a:ea typeface="Microsoft YaHei" charset="-122"/>
                <a:cs typeface="Microsoft YaHei" charset="-122"/>
              </a:rPr>
              <a:t>=416</a:t>
            </a:r>
            <a:br>
              <a:rPr lang="en-US" altLang="zh-CN" sz="2400" dirty="0">
                <a:latin typeface="Microsoft YaHei" charset="-122"/>
                <a:ea typeface="Microsoft YaHei" charset="-122"/>
                <a:cs typeface="Microsoft YaHei" charset="-122"/>
              </a:rPr>
            </a:br>
            <a:endParaRPr lang="zh-CN" altLang="en-US" sz="240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1023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滤波器</a:t>
            </a:r>
          </a:p>
        </p:txBody>
      </p:sp>
      <p:sp>
        <p:nvSpPr>
          <p:cNvPr id="3" name="内容占位符 2"/>
          <p:cNvSpPr>
            <a:spLocks noGrp="1"/>
          </p:cNvSpPr>
          <p:nvPr>
            <p:ph sz="quarter" idx="10"/>
          </p:nvPr>
        </p:nvSpPr>
        <p:spPr/>
        <p:txBody>
          <a:bodyPr/>
          <a:lstStyle/>
          <a:p>
            <a:r>
              <a:rPr lang="zh-CN" altLang="en-US" dirty="0"/>
              <a:t>检测某种特异性特征 </a:t>
            </a:r>
          </a:p>
          <a:p>
            <a:pPr lvl="1"/>
            <a:r>
              <a:rPr lang="zh-CN" altLang="en-US" dirty="0"/>
              <a:t> 不同的权重组合，检测不同的特征 </a:t>
            </a:r>
          </a:p>
          <a:p>
            <a:endParaRPr lang="zh-CN" altLang="en-US" dirty="0"/>
          </a:p>
          <a:p>
            <a:endParaRPr kumimoji="1" lang="zh-CN" altLang="en-US" dirty="0"/>
          </a:p>
        </p:txBody>
      </p:sp>
      <p:graphicFrame>
        <p:nvGraphicFramePr>
          <p:cNvPr id="5" name="表格 4"/>
          <p:cNvGraphicFramePr>
            <a:graphicFrameLocks noGrp="1"/>
          </p:cNvGraphicFramePr>
          <p:nvPr/>
        </p:nvGraphicFramePr>
        <p:xfrm>
          <a:off x="8229598" y="2081657"/>
          <a:ext cx="3584448" cy="3200400"/>
        </p:xfrm>
        <a:graphic>
          <a:graphicData uri="http://schemas.openxmlformats.org/drawingml/2006/table">
            <a:tbl>
              <a:tblPr firstRow="1" bandRow="1">
                <a:tableStyleId>{5940675A-B579-460E-94D1-54222C63F5DA}</a:tableStyleId>
              </a:tblPr>
              <a:tblGrid>
                <a:gridCol w="512064">
                  <a:extLst>
                    <a:ext uri="{9D8B030D-6E8A-4147-A177-3AD203B41FA5}">
                      <a16:colId xmlns:a16="http://schemas.microsoft.com/office/drawing/2014/main" val="20003"/>
                    </a:ext>
                  </a:extLst>
                </a:gridCol>
                <a:gridCol w="512064">
                  <a:extLst>
                    <a:ext uri="{9D8B030D-6E8A-4147-A177-3AD203B41FA5}">
                      <a16:colId xmlns:a16="http://schemas.microsoft.com/office/drawing/2014/main" val="20004"/>
                    </a:ext>
                  </a:extLst>
                </a:gridCol>
                <a:gridCol w="512064">
                  <a:extLst>
                    <a:ext uri="{9D8B030D-6E8A-4147-A177-3AD203B41FA5}">
                      <a16:colId xmlns:a16="http://schemas.microsoft.com/office/drawing/2014/main" val="20005"/>
                    </a:ext>
                  </a:extLst>
                </a:gridCol>
                <a:gridCol w="512064">
                  <a:extLst>
                    <a:ext uri="{9D8B030D-6E8A-4147-A177-3AD203B41FA5}">
                      <a16:colId xmlns:a16="http://schemas.microsoft.com/office/drawing/2014/main" val="20006"/>
                    </a:ext>
                  </a:extLst>
                </a:gridCol>
                <a:gridCol w="512064">
                  <a:extLst>
                    <a:ext uri="{9D8B030D-6E8A-4147-A177-3AD203B41FA5}">
                      <a16:colId xmlns:a16="http://schemas.microsoft.com/office/drawing/2014/main" val="20000"/>
                    </a:ext>
                  </a:extLst>
                </a:gridCol>
                <a:gridCol w="512064">
                  <a:extLst>
                    <a:ext uri="{9D8B030D-6E8A-4147-A177-3AD203B41FA5}">
                      <a16:colId xmlns:a16="http://schemas.microsoft.com/office/drawing/2014/main" val="20001"/>
                    </a:ext>
                  </a:extLst>
                </a:gridCol>
                <a:gridCol w="512064">
                  <a:extLst>
                    <a:ext uri="{9D8B030D-6E8A-4147-A177-3AD203B41FA5}">
                      <a16:colId xmlns:a16="http://schemas.microsoft.com/office/drawing/2014/main" val="20002"/>
                    </a:ext>
                  </a:extLst>
                </a:gridCol>
              </a:tblGrid>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extLst>
                  <a:ext uri="{0D108BD9-81ED-4DB2-BD59-A6C34878D82A}">
                    <a16:rowId xmlns:a16="http://schemas.microsoft.com/office/drawing/2014/main" val="10000"/>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3"/>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4"/>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5"/>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6"/>
                  </a:ext>
                </a:extLst>
              </a:tr>
              <a:tr h="457200">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1"/>
                  </a:ext>
                </a:extLst>
              </a:tr>
              <a:tr h="457200">
                <a:tc>
                  <a:txBody>
                    <a:bodyPr/>
                    <a:lstStyle/>
                    <a:p>
                      <a:pPr algn="ctr"/>
                      <a:r>
                        <a:rPr lang="en-US" altLang="zh-CN" sz="2400" dirty="0">
                          <a:solidFill>
                            <a:srgbClr val="001F99"/>
                          </a:solidFill>
                        </a:rPr>
                        <a:t>1</a:t>
                      </a:r>
                      <a:endParaRPr lang="zh-TW" altLang="en-US" sz="2400" dirty="0">
                        <a:solidFill>
                          <a:srgbClr val="001F99"/>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tc>
                  <a:txBody>
                    <a:bodyPr/>
                    <a:lstStyle/>
                    <a:p>
                      <a:pPr algn="ctr"/>
                      <a:r>
                        <a:rPr lang="en-US" altLang="zh-CN" sz="2400" dirty="0">
                          <a:solidFill>
                            <a:schemeClr val="tx1"/>
                          </a:solidFill>
                        </a:rPr>
                        <a:t>0</a:t>
                      </a:r>
                      <a:endParaRPr lang="zh-TW" altLang="en-US" sz="2400" dirty="0">
                        <a:solidFill>
                          <a:schemeClr val="tx1"/>
                        </a:solidFill>
                      </a:endParaRPr>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6" name="文字方塊 4"/>
          <p:cNvSpPr txBox="1"/>
          <p:nvPr/>
        </p:nvSpPr>
        <p:spPr>
          <a:xfrm>
            <a:off x="9035677" y="1570816"/>
            <a:ext cx="2347025" cy="461665"/>
          </a:xfrm>
          <a:prstGeom prst="rect">
            <a:avLst/>
          </a:prstGeom>
          <a:noFill/>
        </p:spPr>
        <p:txBody>
          <a:bodyPr wrap="square" rtlCol="0">
            <a:spAutoFit/>
          </a:bodyPr>
          <a:lstStyle/>
          <a:p>
            <a:pPr algn="ctr"/>
            <a:r>
              <a:rPr lang="en-US" altLang="zh-CN" sz="2400" dirty="0">
                <a:solidFill>
                  <a:srgbClr val="09405E"/>
                </a:solidFill>
                <a:latin typeface="微软雅黑" panose="020B0503020204020204" pitchFamily="34" charset="-122"/>
                <a:ea typeface="微软雅黑" panose="020B0503020204020204" pitchFamily="34" charset="-122"/>
              </a:rPr>
              <a:t>7</a:t>
            </a:r>
            <a:r>
              <a:rPr lang="en-US" altLang="zh-TW" sz="2400" dirty="0">
                <a:solidFill>
                  <a:srgbClr val="09405E"/>
                </a:solidFill>
                <a:latin typeface="微软雅黑" panose="020B0503020204020204" pitchFamily="34" charset="-122"/>
                <a:ea typeface="微软雅黑" panose="020B0503020204020204" pitchFamily="34" charset="-122"/>
              </a:rPr>
              <a:t> x </a:t>
            </a:r>
            <a:r>
              <a:rPr lang="en-US" altLang="zh-CN" sz="2400" dirty="0">
                <a:solidFill>
                  <a:srgbClr val="09405E"/>
                </a:solidFill>
                <a:latin typeface="微软雅黑" panose="020B0503020204020204" pitchFamily="34" charset="-122"/>
                <a:ea typeface="微软雅黑" panose="020B0503020204020204" pitchFamily="34" charset="-122"/>
              </a:rPr>
              <a:t>7</a:t>
            </a:r>
            <a:r>
              <a:rPr lang="en-US" altLang="zh-TW" sz="2400" dirty="0">
                <a:solidFill>
                  <a:srgbClr val="09405E"/>
                </a:solidFill>
                <a:latin typeface="微软雅黑" panose="020B0503020204020204" pitchFamily="34" charset="-122"/>
                <a:ea typeface="微软雅黑" panose="020B0503020204020204" pitchFamily="34" charset="-122"/>
              </a:rPr>
              <a:t> </a:t>
            </a:r>
            <a:r>
              <a:rPr lang="zh-CN" altLang="en-US" sz="2400" dirty="0">
                <a:solidFill>
                  <a:srgbClr val="09405E"/>
                </a:solidFill>
                <a:latin typeface="微软雅黑" panose="020B0503020204020204" pitchFamily="34" charset="-122"/>
                <a:ea typeface="微软雅黑" panose="020B0503020204020204" pitchFamily="34" charset="-122"/>
              </a:rPr>
              <a:t>卷积核</a:t>
            </a:r>
            <a:r>
              <a:rPr lang="en-US" altLang="zh-CN" sz="2400" dirty="0">
                <a:solidFill>
                  <a:srgbClr val="09405E"/>
                </a:solidFill>
                <a:latin typeface="微软雅黑" panose="020B0503020204020204" pitchFamily="34" charset="-122"/>
                <a:ea typeface="微软雅黑" panose="020B0503020204020204" pitchFamily="34" charset="-122"/>
              </a:rPr>
              <a:t>2</a:t>
            </a:r>
            <a:endParaRPr lang="zh-TW" altLang="en-US" sz="2400" dirty="0">
              <a:solidFill>
                <a:srgbClr val="09405E"/>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931722" y="2200782"/>
            <a:ext cx="6717467" cy="3066161"/>
          </a:xfrm>
          <a:prstGeom prst="rect">
            <a:avLst/>
          </a:prstGeom>
        </p:spPr>
      </p:pic>
      <p:sp>
        <p:nvSpPr>
          <p:cNvPr id="8" name="矩形 7"/>
          <p:cNvSpPr/>
          <p:nvPr/>
        </p:nvSpPr>
        <p:spPr>
          <a:xfrm>
            <a:off x="8229598" y="5418047"/>
            <a:ext cx="3584448" cy="830997"/>
          </a:xfrm>
          <a:prstGeom prst="rect">
            <a:avLst/>
          </a:prstGeom>
        </p:spPr>
        <p:txBody>
          <a:bodyPr wrap="square">
            <a:spAutoFit/>
          </a:bodyPr>
          <a:lstStyle/>
          <a:p>
            <a:r>
              <a:rPr lang="zh-CN" altLang="en-US" sz="2400" dirty="0">
                <a:latin typeface="Microsoft YaHei" charset="-122"/>
                <a:ea typeface="Microsoft YaHei" charset="-122"/>
                <a:cs typeface="Microsoft YaHei" charset="-122"/>
              </a:rPr>
              <a:t>卷积</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加权求和</a:t>
            </a:r>
            <a:r>
              <a:rPr lang="en-US" altLang="zh-CN" sz="2400" dirty="0">
                <a:latin typeface="Microsoft YaHei" charset="-122"/>
                <a:ea typeface="Microsoft YaHei" charset="-122"/>
                <a:cs typeface="Microsoft YaHei" charset="-122"/>
              </a:rPr>
              <a:t>=1110</a:t>
            </a:r>
            <a:br>
              <a:rPr lang="en-US" altLang="zh-CN" sz="2400" dirty="0">
                <a:latin typeface="Microsoft YaHei" charset="-122"/>
                <a:ea typeface="Microsoft YaHei" charset="-122"/>
                <a:cs typeface="Microsoft YaHei" charset="-122"/>
              </a:rPr>
            </a:br>
            <a:endParaRPr lang="zh-CN" altLang="en-US" sz="2400" dirty="0">
              <a:effectLst/>
              <a:latin typeface="Microsoft YaHei" charset="-122"/>
              <a:ea typeface="Microsoft YaHei" charset="-122"/>
              <a:cs typeface="Microsoft YaHei" charset="-122"/>
            </a:endParaRPr>
          </a:p>
        </p:txBody>
      </p:sp>
      <p:sp>
        <p:nvSpPr>
          <p:cNvPr id="9" name="文本框 8"/>
          <p:cNvSpPr txBox="1"/>
          <p:nvPr/>
        </p:nvSpPr>
        <p:spPr>
          <a:xfrm>
            <a:off x="931722" y="6058352"/>
            <a:ext cx="6035627" cy="523220"/>
          </a:xfrm>
          <a:prstGeom prst="rect">
            <a:avLst/>
          </a:prstGeom>
          <a:noFill/>
        </p:spPr>
        <p:txBody>
          <a:bodyPr wrap="none" rtlCol="0">
            <a:spAutoFit/>
          </a:bodyPr>
          <a:lstStyle/>
          <a:p>
            <a:r>
              <a:rPr kumimoji="1" lang="en-US" altLang="zh-CN" sz="2800" dirty="0">
                <a:solidFill>
                  <a:srgbClr val="C00000"/>
                </a:solidFill>
                <a:latin typeface="Microsoft YaHei" charset="-122"/>
                <a:ea typeface="Microsoft YaHei" charset="-122"/>
                <a:cs typeface="Microsoft YaHei" charset="-122"/>
              </a:rPr>
              <a:t>CNN</a:t>
            </a:r>
            <a:r>
              <a:rPr kumimoji="1" lang="zh-CN" altLang="en-US" sz="2800" dirty="0">
                <a:solidFill>
                  <a:srgbClr val="C00000"/>
                </a:solidFill>
                <a:latin typeface="Microsoft YaHei" charset="-122"/>
                <a:ea typeface="Microsoft YaHei" charset="-122"/>
                <a:cs typeface="Microsoft YaHei" charset="-122"/>
              </a:rPr>
              <a:t>：学习对特定任务有用的卷积核</a:t>
            </a:r>
          </a:p>
        </p:txBody>
      </p:sp>
    </p:spTree>
    <p:extLst>
      <p:ext uri="{BB962C8B-B14F-4D97-AF65-F5344CB8AC3E}">
        <p14:creationId xmlns:p14="http://schemas.microsoft.com/office/powerpoint/2010/main" val="10160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a:extLst>
              <a:ext uri="{FF2B5EF4-FFF2-40B4-BE49-F238E27FC236}">
                <a16:creationId xmlns:a16="http://schemas.microsoft.com/office/drawing/2014/main" id="{C1A16C19-1D06-431D-8F50-0E46539173AD}"/>
              </a:ext>
            </a:extLst>
          </p:cNvPr>
          <p:cNvSpPr>
            <a:spLocks noGrp="1"/>
          </p:cNvSpPr>
          <p:nvPr>
            <p:ph type="title"/>
          </p:nvPr>
        </p:nvSpPr>
        <p:spPr/>
        <p:txBody>
          <a:bodyPr/>
          <a:lstStyle/>
          <a:p>
            <a:r>
              <a:rPr lang="zh-CN" altLang="en-US" dirty="0"/>
              <a:t>卷积</a:t>
            </a:r>
            <a:endParaRPr lang="zh-TW" altLang="en-US" dirty="0"/>
          </a:p>
        </p:txBody>
      </p:sp>
      <p:sp>
        <p:nvSpPr>
          <p:cNvPr id="4" name="文字方塊 3">
            <a:extLst>
              <a:ext uri="{FF2B5EF4-FFF2-40B4-BE49-F238E27FC236}">
                <a16:creationId xmlns:a16="http://schemas.microsoft.com/office/drawing/2014/main" id="{0C5A473D-885C-4292-80AA-2E7AAE3950D6}"/>
              </a:ext>
            </a:extLst>
          </p:cNvPr>
          <p:cNvSpPr txBox="1"/>
          <p:nvPr/>
        </p:nvSpPr>
        <p:spPr>
          <a:xfrm>
            <a:off x="2513987" y="1965792"/>
            <a:ext cx="3320755" cy="523220"/>
          </a:xfrm>
          <a:prstGeom prst="rect">
            <a:avLst/>
          </a:prstGeom>
          <a:noFill/>
        </p:spPr>
        <p:txBody>
          <a:bodyPr wrap="square" rtlCol="0">
            <a:spAutoFit/>
          </a:bodyPr>
          <a:lstStyle/>
          <a:p>
            <a:pPr algn="ctr"/>
            <a:r>
              <a:rPr lang="zh-CN" altLang="en-US" sz="2800" b="1" u="sng" dirty="0">
                <a:latin typeface="Microsoft YaHei" charset="-122"/>
                <a:ea typeface="Microsoft YaHei" charset="-122"/>
                <a:cs typeface="Microsoft YaHei" charset="-122"/>
              </a:rPr>
              <a:t>神经元</a:t>
            </a:r>
            <a:endParaRPr lang="zh-TW" altLang="en-US" sz="2800" b="1" u="sng" dirty="0">
              <a:latin typeface="Microsoft YaHei" charset="-122"/>
              <a:ea typeface="Microsoft YaHei" charset="-122"/>
              <a:cs typeface="Microsoft YaHei" charset="-122"/>
            </a:endParaRPr>
          </a:p>
        </p:txBody>
      </p:sp>
      <p:sp>
        <p:nvSpPr>
          <p:cNvPr id="5" name="文字方塊 4">
            <a:extLst>
              <a:ext uri="{FF2B5EF4-FFF2-40B4-BE49-F238E27FC236}">
                <a16:creationId xmlns:a16="http://schemas.microsoft.com/office/drawing/2014/main" id="{8123E935-A5CD-4EB2-A07D-AB4CE6F5DCF4}"/>
              </a:ext>
            </a:extLst>
          </p:cNvPr>
          <p:cNvSpPr txBox="1"/>
          <p:nvPr/>
        </p:nvSpPr>
        <p:spPr>
          <a:xfrm>
            <a:off x="6650609" y="1964009"/>
            <a:ext cx="3388733" cy="523220"/>
          </a:xfrm>
          <a:prstGeom prst="rect">
            <a:avLst/>
          </a:prstGeom>
          <a:noFill/>
        </p:spPr>
        <p:txBody>
          <a:bodyPr wrap="square" rtlCol="0">
            <a:spAutoFit/>
          </a:bodyPr>
          <a:lstStyle/>
          <a:p>
            <a:pPr algn="ctr"/>
            <a:r>
              <a:rPr lang="zh-CN" altLang="en-US" sz="2800" b="1" u="sng" dirty="0">
                <a:latin typeface="Microsoft YaHei" charset="-122"/>
                <a:ea typeface="Microsoft YaHei" charset="-122"/>
                <a:cs typeface="Microsoft YaHei" charset="-122"/>
              </a:rPr>
              <a:t>滤</a:t>
            </a:r>
            <a:r>
              <a:rPr lang="zh-CN" altLang="en-US" sz="2800" b="1" u="sng">
                <a:latin typeface="Microsoft YaHei" charset="-122"/>
                <a:ea typeface="Microsoft YaHei" charset="-122"/>
                <a:cs typeface="Microsoft YaHei" charset="-122"/>
              </a:rPr>
              <a:t>波器</a:t>
            </a:r>
            <a:endParaRPr lang="zh-TW" altLang="en-US" sz="2800" b="1" u="sng" dirty="0">
              <a:latin typeface="Microsoft YaHei" charset="-122"/>
              <a:ea typeface="Microsoft YaHei" charset="-122"/>
              <a:cs typeface="Microsoft YaHei" charset="-122"/>
            </a:endParaRPr>
          </a:p>
        </p:txBody>
      </p:sp>
      <p:sp>
        <p:nvSpPr>
          <p:cNvPr id="6" name="文字方塊 5">
            <a:extLst>
              <a:ext uri="{FF2B5EF4-FFF2-40B4-BE49-F238E27FC236}">
                <a16:creationId xmlns:a16="http://schemas.microsoft.com/office/drawing/2014/main" id="{F93344FA-3304-41D7-9285-DBD57D49FC99}"/>
              </a:ext>
            </a:extLst>
          </p:cNvPr>
          <p:cNvSpPr txBox="1"/>
          <p:nvPr/>
        </p:nvSpPr>
        <p:spPr>
          <a:xfrm>
            <a:off x="2711245" y="5514786"/>
            <a:ext cx="7455311" cy="523220"/>
          </a:xfrm>
          <a:prstGeom prst="rect">
            <a:avLst/>
          </a:prstGeom>
          <a:noFill/>
        </p:spPr>
        <p:txBody>
          <a:bodyPr wrap="square" rtlCol="0">
            <a:spAutoFit/>
          </a:bodyPr>
          <a:lstStyle/>
          <a:p>
            <a:pPr algn="ctr"/>
            <a:r>
              <a:rPr lang="zh-CN" altLang="en-US" sz="2800" dirty="0">
                <a:solidFill>
                  <a:srgbClr val="09405E"/>
                </a:solidFill>
                <a:latin typeface="Microsoft YaHei" charset="-122"/>
                <a:ea typeface="Microsoft YaHei" charset="-122"/>
                <a:cs typeface="Microsoft YaHei" charset="-122"/>
              </a:rPr>
              <a:t>相同</a:t>
            </a:r>
            <a:endParaRPr lang="zh-TW" altLang="en-US" sz="2800" dirty="0">
              <a:solidFill>
                <a:srgbClr val="09405E"/>
              </a:solidFill>
              <a:latin typeface="Microsoft YaHei" charset="-122"/>
              <a:ea typeface="Microsoft YaHei" charset="-122"/>
              <a:cs typeface="Microsoft YaHei" charset="-122"/>
            </a:endParaRPr>
          </a:p>
        </p:txBody>
      </p:sp>
      <p:sp>
        <p:nvSpPr>
          <p:cNvPr id="9" name="文字方塊 8">
            <a:extLst>
              <a:ext uri="{FF2B5EF4-FFF2-40B4-BE49-F238E27FC236}">
                <a16:creationId xmlns:a16="http://schemas.microsoft.com/office/drawing/2014/main" id="{5C5A8DE1-976A-482D-A5E1-0301974BC886}"/>
              </a:ext>
            </a:extLst>
          </p:cNvPr>
          <p:cNvSpPr txBox="1"/>
          <p:nvPr/>
        </p:nvSpPr>
        <p:spPr>
          <a:xfrm>
            <a:off x="2513988" y="2862561"/>
            <a:ext cx="3582017" cy="954107"/>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每个神经元只考虑感受野</a:t>
            </a:r>
            <a:endParaRPr lang="zh-TW" altLang="en-US" sz="2800" dirty="0">
              <a:solidFill>
                <a:srgbClr val="09405E"/>
              </a:solidFill>
              <a:latin typeface="Microsoft YaHei" charset="-122"/>
              <a:ea typeface="Microsoft YaHei" charset="-122"/>
              <a:cs typeface="Microsoft YaHei" charset="-122"/>
            </a:endParaRPr>
          </a:p>
        </p:txBody>
      </p:sp>
      <p:sp>
        <p:nvSpPr>
          <p:cNvPr id="10" name="文字方塊 9">
            <a:extLst>
              <a:ext uri="{FF2B5EF4-FFF2-40B4-BE49-F238E27FC236}">
                <a16:creationId xmlns:a16="http://schemas.microsoft.com/office/drawing/2014/main" id="{C63ABF7B-7A00-4900-9683-3ABD1081CF9D}"/>
              </a:ext>
            </a:extLst>
          </p:cNvPr>
          <p:cNvSpPr txBox="1"/>
          <p:nvPr/>
        </p:nvSpPr>
        <p:spPr>
          <a:xfrm>
            <a:off x="6836499" y="2862561"/>
            <a:ext cx="3330053" cy="954107"/>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检测小模式的一系列滤波器</a:t>
            </a:r>
            <a:endParaRPr lang="zh-TW" altLang="en-US" sz="2800" dirty="0">
              <a:solidFill>
                <a:srgbClr val="09405E"/>
              </a:solidFill>
              <a:latin typeface="Microsoft YaHei" charset="-122"/>
              <a:ea typeface="Microsoft YaHei" charset="-122"/>
              <a:cs typeface="Microsoft YaHei" charset="-122"/>
            </a:endParaRPr>
          </a:p>
        </p:txBody>
      </p:sp>
      <p:sp>
        <p:nvSpPr>
          <p:cNvPr id="11" name="文字方塊 10">
            <a:extLst>
              <a:ext uri="{FF2B5EF4-FFF2-40B4-BE49-F238E27FC236}">
                <a16:creationId xmlns:a16="http://schemas.microsoft.com/office/drawing/2014/main" id="{9C5229DD-1A8F-48E5-B8BE-7429EA9FDDC0}"/>
              </a:ext>
            </a:extLst>
          </p:cNvPr>
          <p:cNvSpPr txBox="1"/>
          <p:nvPr/>
        </p:nvSpPr>
        <p:spPr>
          <a:xfrm>
            <a:off x="2513987" y="4082554"/>
            <a:ext cx="3582017" cy="954107"/>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不同感受野的神经元共享参数</a:t>
            </a:r>
            <a:endParaRPr lang="zh-TW" altLang="en-US" sz="2800" dirty="0">
              <a:solidFill>
                <a:srgbClr val="09405E"/>
              </a:solidFill>
              <a:latin typeface="Microsoft YaHei" charset="-122"/>
              <a:ea typeface="Microsoft YaHei" charset="-122"/>
              <a:cs typeface="Microsoft YaHei" charset="-122"/>
            </a:endParaRPr>
          </a:p>
        </p:txBody>
      </p:sp>
      <p:sp>
        <p:nvSpPr>
          <p:cNvPr id="12" name="文字方塊 11">
            <a:extLst>
              <a:ext uri="{FF2B5EF4-FFF2-40B4-BE49-F238E27FC236}">
                <a16:creationId xmlns:a16="http://schemas.microsoft.com/office/drawing/2014/main" id="{4C1E53E8-E7D2-4238-A61A-93C341F2F2C6}"/>
              </a:ext>
            </a:extLst>
          </p:cNvPr>
          <p:cNvSpPr txBox="1"/>
          <p:nvPr/>
        </p:nvSpPr>
        <p:spPr>
          <a:xfrm>
            <a:off x="6836499" y="4249678"/>
            <a:ext cx="3330057" cy="954107"/>
          </a:xfrm>
          <a:prstGeom prst="rect">
            <a:avLst/>
          </a:prstGeom>
          <a:noFill/>
        </p:spPr>
        <p:txBody>
          <a:bodyPr wrap="square" rtlCol="0">
            <a:spAutoFit/>
          </a:bodyPr>
          <a:lstStyle/>
          <a:p>
            <a:r>
              <a:rPr lang="zh-CN" altLang="en-US" sz="2800" dirty="0">
                <a:solidFill>
                  <a:srgbClr val="09405E"/>
                </a:solidFill>
                <a:latin typeface="Microsoft YaHei" charset="-122"/>
                <a:ea typeface="Microsoft YaHei" charset="-122"/>
                <a:cs typeface="Microsoft YaHei" charset="-122"/>
              </a:rPr>
              <a:t>每个滤波器和整个输入进行卷积</a:t>
            </a:r>
            <a:endParaRPr lang="zh-TW" altLang="en-US" sz="2800" dirty="0">
              <a:solidFill>
                <a:srgbClr val="09405E"/>
              </a:solidFill>
              <a:latin typeface="Microsoft YaHei" charset="-122"/>
              <a:ea typeface="Microsoft YaHei" charset="-122"/>
              <a:cs typeface="Microsoft YaHei" charset="-122"/>
            </a:endParaRPr>
          </a:p>
        </p:txBody>
      </p:sp>
      <p:cxnSp>
        <p:nvCxnSpPr>
          <p:cNvPr id="14" name="直線接點 13">
            <a:extLst>
              <a:ext uri="{FF2B5EF4-FFF2-40B4-BE49-F238E27FC236}">
                <a16:creationId xmlns:a16="http://schemas.microsoft.com/office/drawing/2014/main" id="{03533EA1-895E-4E57-994B-D7DF90CCA7A0}"/>
              </a:ext>
            </a:extLst>
          </p:cNvPr>
          <p:cNvCxnSpPr/>
          <p:nvPr/>
        </p:nvCxnSpPr>
        <p:spPr>
          <a:xfrm>
            <a:off x="1170040" y="2632242"/>
            <a:ext cx="103976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9F3AC94B-A0FE-4AFA-8489-896CD8F5C1B8}"/>
              </a:ext>
            </a:extLst>
          </p:cNvPr>
          <p:cNvCxnSpPr/>
          <p:nvPr/>
        </p:nvCxnSpPr>
        <p:spPr>
          <a:xfrm>
            <a:off x="1170040" y="3964513"/>
            <a:ext cx="103976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3B09D1C0-5D89-4C76-A2F7-CEBCAC0F5179}"/>
              </a:ext>
            </a:extLst>
          </p:cNvPr>
          <p:cNvCxnSpPr/>
          <p:nvPr/>
        </p:nvCxnSpPr>
        <p:spPr>
          <a:xfrm>
            <a:off x="1170040" y="5355777"/>
            <a:ext cx="103976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A160FE95-4924-4D36-92FA-1B2B5D7DDDA3}"/>
              </a:ext>
            </a:extLst>
          </p:cNvPr>
          <p:cNvCxnSpPr>
            <a:cxnSpLocks/>
          </p:cNvCxnSpPr>
          <p:nvPr/>
        </p:nvCxnSpPr>
        <p:spPr>
          <a:xfrm>
            <a:off x="6483146" y="1868747"/>
            <a:ext cx="0" cy="34679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05680241-3FF9-46AE-B48F-71E98D2E4E83}"/>
              </a:ext>
            </a:extLst>
          </p:cNvPr>
          <p:cNvCxnSpPr/>
          <p:nvPr/>
        </p:nvCxnSpPr>
        <p:spPr>
          <a:xfrm>
            <a:off x="1170039" y="1868746"/>
            <a:ext cx="1039761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809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58131-16B4-3041-F143-7AC926B31C61}"/>
              </a:ext>
            </a:extLst>
          </p:cNvPr>
          <p:cNvSpPr>
            <a:spLocks noGrp="1"/>
          </p:cNvSpPr>
          <p:nvPr>
            <p:ph type="title"/>
          </p:nvPr>
        </p:nvSpPr>
        <p:spPr/>
        <p:txBody>
          <a:bodyPr/>
          <a:lstStyle/>
          <a:p>
            <a:r>
              <a:rPr lang="zh-CN" altLang="en-US" b="0" i="0" dirty="0">
                <a:effectLst/>
                <a:latin typeface="arial" panose="020B0604020202020204" pitchFamily="34" charset="0"/>
              </a:rPr>
              <a:t>图片生产</a:t>
            </a:r>
            <a:br>
              <a:rPr lang="en-US" altLang="zh-CN" b="0" i="0" dirty="0">
                <a:solidFill>
                  <a:srgbClr val="202124"/>
                </a:solidFill>
                <a:effectLst/>
                <a:latin typeface="arial" panose="020B0604020202020204" pitchFamily="34" charset="0"/>
              </a:rPr>
            </a:br>
            <a:endParaRPr kumimoji="1" lang="zh-CN" altLang="en-US" dirty="0"/>
          </a:p>
        </p:txBody>
      </p:sp>
      <p:sp>
        <p:nvSpPr>
          <p:cNvPr id="3" name="内容占位符 2">
            <a:extLst>
              <a:ext uri="{FF2B5EF4-FFF2-40B4-BE49-F238E27FC236}">
                <a16:creationId xmlns:a16="http://schemas.microsoft.com/office/drawing/2014/main" id="{B41DE44C-AB97-FBA4-C89F-4B1FE27C7FFF}"/>
              </a:ext>
            </a:extLst>
          </p:cNvPr>
          <p:cNvSpPr>
            <a:spLocks noGrp="1"/>
          </p:cNvSpPr>
          <p:nvPr>
            <p:ph sz="quarter" idx="10"/>
          </p:nvPr>
        </p:nvSpPr>
        <p:spPr/>
        <p:txBody>
          <a:bodyPr/>
          <a:lstStyle/>
          <a:p>
            <a:r>
              <a:rPr lang="en" altLang="zh-CN" b="0" i="0" dirty="0">
                <a:effectLst/>
                <a:latin typeface="app-sans"/>
              </a:rPr>
              <a:t>DALL-E</a:t>
            </a:r>
            <a:r>
              <a:rPr lang="en" altLang="zh-CN" b="0" i="0" dirty="0">
                <a:solidFill>
                  <a:srgbClr val="000000"/>
                </a:solidFill>
                <a:effectLst/>
                <a:latin typeface="app-sans"/>
              </a:rPr>
              <a:t> </a:t>
            </a:r>
          </a:p>
          <a:p>
            <a:r>
              <a:rPr lang="en" altLang="zh-CN" b="0" i="0" dirty="0">
                <a:effectLst/>
                <a:latin typeface="app-sans"/>
              </a:rPr>
              <a:t>Stable Diffusio</a:t>
            </a:r>
            <a:r>
              <a:rPr lang="en" altLang="zh-CN" dirty="0">
                <a:solidFill>
                  <a:srgbClr val="000000"/>
                </a:solidFill>
                <a:latin typeface="app-sans"/>
              </a:rPr>
              <a:t>n</a:t>
            </a:r>
          </a:p>
          <a:p>
            <a:r>
              <a:rPr lang="en" altLang="zh-CN" b="0" i="0" dirty="0" err="1">
                <a:effectLst/>
                <a:latin typeface="arial" panose="020B0604020202020204" pitchFamily="34" charset="0"/>
              </a:rPr>
              <a:t>Midjourney</a:t>
            </a:r>
            <a:endParaRPr lang="en" altLang="zh-CN" b="0" i="0" dirty="0">
              <a:effectLst/>
              <a:latin typeface="arial" panose="020B0604020202020204" pitchFamily="34" charset="0"/>
            </a:endParaRPr>
          </a:p>
          <a:p>
            <a:endParaRPr kumimoji="1" lang="en" altLang="zh-CN" dirty="0">
              <a:latin typeface="arial" panose="020B0604020202020204" pitchFamily="34" charset="0"/>
            </a:endParaRPr>
          </a:p>
          <a:p>
            <a:r>
              <a:rPr kumimoji="1" lang="zh-CN" altLang="en-US" dirty="0"/>
              <a:t>通义万相</a:t>
            </a:r>
            <a:endParaRPr kumimoji="1" lang="en-US" altLang="zh-CN" dirty="0"/>
          </a:p>
          <a:p>
            <a:r>
              <a:rPr lang="zh-CN" altLang="en-US" b="0" i="0" dirty="0">
                <a:solidFill>
                  <a:srgbClr val="525252"/>
                </a:solidFill>
                <a:effectLst/>
                <a:latin typeface="PingFang SC" panose="020B0400000000000000" pitchFamily="34" charset="-122"/>
                <a:ea typeface="PingFang SC" panose="020B0400000000000000" pitchFamily="34" charset="-122"/>
              </a:rPr>
              <a:t>文心一格</a:t>
            </a:r>
            <a:endParaRPr kumimoji="1" lang="zh-CN" altLang="en-US" dirty="0"/>
          </a:p>
        </p:txBody>
      </p:sp>
      <p:sp>
        <p:nvSpPr>
          <p:cNvPr id="5" name="文本框 4">
            <a:extLst>
              <a:ext uri="{FF2B5EF4-FFF2-40B4-BE49-F238E27FC236}">
                <a16:creationId xmlns:a16="http://schemas.microsoft.com/office/drawing/2014/main" id="{E45A3F3D-80BE-056F-A86E-10FA7B90B8A9}"/>
              </a:ext>
            </a:extLst>
          </p:cNvPr>
          <p:cNvSpPr txBox="1"/>
          <p:nvPr/>
        </p:nvSpPr>
        <p:spPr>
          <a:xfrm>
            <a:off x="3909492" y="908612"/>
            <a:ext cx="7907370" cy="1938992"/>
          </a:xfrm>
          <a:prstGeom prst="rect">
            <a:avLst/>
          </a:prstGeom>
          <a:noFill/>
          <a:ln w="38100">
            <a:solidFill>
              <a:schemeClr val="accent1"/>
            </a:solidFill>
          </a:ln>
        </p:spPr>
        <p:txBody>
          <a:bodyPr wrap="square">
            <a:spAutoFit/>
          </a:bodyPr>
          <a:lstStyle/>
          <a:p>
            <a:r>
              <a:rPr lang="zh-CN" altLang="en-US" sz="2400" dirty="0"/>
              <a:t>A little Chinese boy is jumping a lion, with a lifelike lion head surrounded by a large red lantern and firecrackersRed Chinese elements, ribbons, fantasies, and a sense of fairyland. Bright colors, sharp contrast, and highsaturation, 8K resolution, high detail, ultra-high definition image - ar 3:4</a:t>
            </a:r>
          </a:p>
        </p:txBody>
      </p:sp>
      <p:pic>
        <p:nvPicPr>
          <p:cNvPr id="7" name="图片 6" descr="许多照片放在一起&#10;&#10;描述已自动生成">
            <a:extLst>
              <a:ext uri="{FF2B5EF4-FFF2-40B4-BE49-F238E27FC236}">
                <a16:creationId xmlns:a16="http://schemas.microsoft.com/office/drawing/2014/main" id="{F35D5A8C-7020-4179-7C0C-39E02C42F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356" y="2932011"/>
            <a:ext cx="7956000" cy="3683116"/>
          </a:xfrm>
          <a:prstGeom prst="rect">
            <a:avLst/>
          </a:prstGeom>
        </p:spPr>
      </p:pic>
    </p:spTree>
    <p:extLst>
      <p:ext uri="{BB962C8B-B14F-4D97-AF65-F5344CB8AC3E}">
        <p14:creationId xmlns:p14="http://schemas.microsoft.com/office/powerpoint/2010/main" val="720109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0"/>
          </p:nvPr>
        </p:nvSpPr>
        <p:spPr/>
        <p:txBody>
          <a:bodyPr/>
          <a:lstStyle/>
          <a:p>
            <a:endParaRPr kumimoji="1" lang="zh-CN" altLang="en-US" dirty="0"/>
          </a:p>
        </p:txBody>
      </p:sp>
      <p:sp>
        <p:nvSpPr>
          <p:cNvPr id="2" name="標題 1">
            <a:extLst>
              <a:ext uri="{FF2B5EF4-FFF2-40B4-BE49-F238E27FC236}">
                <a16:creationId xmlns:a16="http://schemas.microsoft.com/office/drawing/2014/main" id="{6372893B-BBAE-403A-B49D-9896E9D5C7CB}"/>
              </a:ext>
            </a:extLst>
          </p:cNvPr>
          <p:cNvSpPr>
            <a:spLocks noGrp="1"/>
          </p:cNvSpPr>
          <p:nvPr>
            <p:ph type="title"/>
          </p:nvPr>
        </p:nvSpPr>
        <p:spPr/>
        <p:txBody>
          <a:bodyPr/>
          <a:lstStyle/>
          <a:p>
            <a:r>
              <a:rPr lang="zh-CN" altLang="en-US" dirty="0"/>
              <a:t>卷积带来的好处</a:t>
            </a:r>
            <a:endParaRPr lang="zh-TW" altLang="en-US" dirty="0"/>
          </a:p>
        </p:txBody>
      </p:sp>
      <p:sp>
        <p:nvSpPr>
          <p:cNvPr id="4" name="橢圓 3">
            <a:extLst>
              <a:ext uri="{FF2B5EF4-FFF2-40B4-BE49-F238E27FC236}">
                <a16:creationId xmlns:a16="http://schemas.microsoft.com/office/drawing/2014/main" id="{E69EEC5D-946E-40B6-8B6C-C3C94C21E388}"/>
              </a:ext>
            </a:extLst>
          </p:cNvPr>
          <p:cNvSpPr/>
          <p:nvPr/>
        </p:nvSpPr>
        <p:spPr>
          <a:xfrm>
            <a:off x="2070305" y="1736041"/>
            <a:ext cx="5914103" cy="345112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985CCD41-5E3C-47B7-8C41-8F1128417220}"/>
              </a:ext>
            </a:extLst>
          </p:cNvPr>
          <p:cNvSpPr txBox="1"/>
          <p:nvPr/>
        </p:nvSpPr>
        <p:spPr>
          <a:xfrm>
            <a:off x="3237879" y="1963657"/>
            <a:ext cx="3628102" cy="523220"/>
          </a:xfrm>
          <a:prstGeom prst="rect">
            <a:avLst/>
          </a:prstGeom>
          <a:noFill/>
        </p:spPr>
        <p:txBody>
          <a:bodyPr wrap="square" rtlCol="0">
            <a:spAutoFit/>
          </a:bodyPr>
          <a:lstStyle/>
          <a:p>
            <a:pPr algn="ctr"/>
            <a:r>
              <a:rPr lang="zh-CN" altLang="en-US" sz="2800" b="1" u="sng" dirty="0">
                <a:latin typeface="Microsoft YaHei" charset="-122"/>
                <a:ea typeface="Microsoft YaHei" charset="-122"/>
                <a:cs typeface="Microsoft YaHei" charset="-122"/>
              </a:rPr>
              <a:t>全连接层</a:t>
            </a:r>
            <a:endParaRPr lang="zh-TW" altLang="en-US" sz="2800" b="1" u="sng" dirty="0">
              <a:latin typeface="Microsoft YaHei" charset="-122"/>
              <a:ea typeface="Microsoft YaHei" charset="-122"/>
              <a:cs typeface="Microsoft YaHei" charset="-122"/>
            </a:endParaRPr>
          </a:p>
        </p:txBody>
      </p:sp>
      <p:sp>
        <p:nvSpPr>
          <p:cNvPr id="7" name="文字方塊 6">
            <a:extLst>
              <a:ext uri="{FF2B5EF4-FFF2-40B4-BE49-F238E27FC236}">
                <a16:creationId xmlns:a16="http://schemas.microsoft.com/office/drawing/2014/main" id="{CC657404-81F3-4014-8F45-047857B60810}"/>
              </a:ext>
            </a:extLst>
          </p:cNvPr>
          <p:cNvSpPr txBox="1"/>
          <p:nvPr/>
        </p:nvSpPr>
        <p:spPr>
          <a:xfrm>
            <a:off x="2628282" y="5314797"/>
            <a:ext cx="7573300" cy="461665"/>
          </a:xfrm>
          <a:prstGeom prst="rect">
            <a:avLst/>
          </a:prstGeom>
          <a:noFill/>
        </p:spPr>
        <p:txBody>
          <a:bodyPr wrap="square">
            <a:spAutoFit/>
          </a:bodyPr>
          <a:lstStyle/>
          <a:p>
            <a:pPr marL="285750" indent="-285750">
              <a:buFont typeface="Arial" panose="020B0604020202020204" pitchFamily="34" charset="0"/>
              <a:buChar char="•"/>
            </a:pPr>
            <a:r>
              <a:rPr lang="zh-CN" altLang="en-US" sz="2400" dirty="0">
                <a:solidFill>
                  <a:srgbClr val="002060"/>
                </a:solidFill>
                <a:latin typeface="Microsoft YaHei" charset="-122"/>
                <a:ea typeface="Microsoft YaHei" charset="-122"/>
                <a:cs typeface="Microsoft YaHei" charset="-122"/>
              </a:rPr>
              <a:t>大部分模式比整个图像小得多</a:t>
            </a:r>
            <a:endParaRPr lang="zh-TW" altLang="en-US" sz="2400" dirty="0">
              <a:solidFill>
                <a:srgbClr val="002060"/>
              </a:solidFill>
              <a:latin typeface="Microsoft YaHei" charset="-122"/>
              <a:ea typeface="Microsoft YaHei" charset="-122"/>
              <a:cs typeface="Microsoft YaHei" charset="-122"/>
            </a:endParaRPr>
          </a:p>
        </p:txBody>
      </p:sp>
      <p:sp>
        <p:nvSpPr>
          <p:cNvPr id="8" name="橢圓 7">
            <a:extLst>
              <a:ext uri="{FF2B5EF4-FFF2-40B4-BE49-F238E27FC236}">
                <a16:creationId xmlns:a16="http://schemas.microsoft.com/office/drawing/2014/main" id="{ECE13275-0DA9-4B91-82DB-7055035FE32D}"/>
              </a:ext>
            </a:extLst>
          </p:cNvPr>
          <p:cNvSpPr/>
          <p:nvPr/>
        </p:nvSpPr>
        <p:spPr>
          <a:xfrm>
            <a:off x="2724151" y="2492674"/>
            <a:ext cx="4603955" cy="25130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06337C96-117D-4F91-89C1-265086FE31B6}"/>
              </a:ext>
            </a:extLst>
          </p:cNvPr>
          <p:cNvSpPr txBox="1"/>
          <p:nvPr/>
        </p:nvSpPr>
        <p:spPr>
          <a:xfrm>
            <a:off x="3918146" y="2721484"/>
            <a:ext cx="2344995" cy="461665"/>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感受野</a:t>
            </a:r>
            <a:endParaRPr lang="zh-TW" altLang="en-US" sz="2400" dirty="0">
              <a:solidFill>
                <a:srgbClr val="002060"/>
              </a:solidFill>
              <a:latin typeface="Microsoft YaHei" charset="-122"/>
              <a:ea typeface="Microsoft YaHei" charset="-122"/>
              <a:cs typeface="Microsoft YaHei" charset="-122"/>
            </a:endParaRPr>
          </a:p>
        </p:txBody>
      </p:sp>
      <p:sp>
        <p:nvSpPr>
          <p:cNvPr id="11" name="文字方塊 10">
            <a:extLst>
              <a:ext uri="{FF2B5EF4-FFF2-40B4-BE49-F238E27FC236}">
                <a16:creationId xmlns:a16="http://schemas.microsoft.com/office/drawing/2014/main" id="{1772F5FE-266A-42CD-B761-54A3E6384577}"/>
              </a:ext>
            </a:extLst>
          </p:cNvPr>
          <p:cNvSpPr txBox="1"/>
          <p:nvPr/>
        </p:nvSpPr>
        <p:spPr>
          <a:xfrm>
            <a:off x="2628282" y="5795054"/>
            <a:ext cx="7005484" cy="461665"/>
          </a:xfrm>
          <a:prstGeom prst="rect">
            <a:avLst/>
          </a:prstGeom>
          <a:noFill/>
        </p:spPr>
        <p:txBody>
          <a:bodyPr wrap="square">
            <a:spAutoFit/>
          </a:bodyPr>
          <a:lstStyle/>
          <a:p>
            <a:pPr marL="285750" indent="-285750">
              <a:buFont typeface="Arial" panose="020B0604020202020204" pitchFamily="34" charset="0"/>
              <a:buChar char="•"/>
            </a:pPr>
            <a:r>
              <a:rPr lang="zh-CN" altLang="en-US" sz="2400" dirty="0">
                <a:solidFill>
                  <a:srgbClr val="002060"/>
                </a:solidFill>
                <a:latin typeface="Microsoft YaHei" charset="-122"/>
                <a:ea typeface="Microsoft YaHei" charset="-122"/>
                <a:cs typeface="Microsoft YaHei" charset="-122"/>
              </a:rPr>
              <a:t>同一模式会在不同区域出现</a:t>
            </a:r>
            <a:endParaRPr lang="zh-TW" altLang="en-US" sz="2400" dirty="0">
              <a:solidFill>
                <a:srgbClr val="002060"/>
              </a:solidFill>
              <a:latin typeface="Microsoft YaHei" charset="-122"/>
              <a:ea typeface="Microsoft YaHei" charset="-122"/>
              <a:cs typeface="Microsoft YaHei" charset="-122"/>
            </a:endParaRPr>
          </a:p>
        </p:txBody>
      </p:sp>
      <p:sp>
        <p:nvSpPr>
          <p:cNvPr id="12" name="橢圓 11">
            <a:extLst>
              <a:ext uri="{FF2B5EF4-FFF2-40B4-BE49-F238E27FC236}">
                <a16:creationId xmlns:a16="http://schemas.microsoft.com/office/drawing/2014/main" id="{EB1E1B19-56C1-4867-A10B-9DC0D244CD15}"/>
              </a:ext>
            </a:extLst>
          </p:cNvPr>
          <p:cNvSpPr/>
          <p:nvPr/>
        </p:nvSpPr>
        <p:spPr>
          <a:xfrm>
            <a:off x="3213306" y="3201740"/>
            <a:ext cx="3628102" cy="161677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3DC9999D-91AA-491B-8588-1B7DF104B8CE}"/>
              </a:ext>
            </a:extLst>
          </p:cNvPr>
          <p:cNvSpPr txBox="1"/>
          <p:nvPr/>
        </p:nvSpPr>
        <p:spPr>
          <a:xfrm>
            <a:off x="3742853" y="3410082"/>
            <a:ext cx="2695583" cy="461665"/>
          </a:xfrm>
          <a:prstGeom prst="rect">
            <a:avLst/>
          </a:prstGeom>
          <a:noFill/>
        </p:spPr>
        <p:txBody>
          <a:bodyPr wrap="square" rtlCol="0">
            <a:spAutoFit/>
          </a:bodyPr>
          <a:lstStyle/>
          <a:p>
            <a:pPr algn="ctr"/>
            <a:r>
              <a:rPr lang="zh-CN" altLang="en-US" sz="2400">
                <a:solidFill>
                  <a:srgbClr val="002060"/>
                </a:solidFill>
                <a:latin typeface="Microsoft YaHei" charset="-122"/>
                <a:ea typeface="Microsoft YaHei" charset="-122"/>
                <a:cs typeface="Microsoft YaHei" charset="-122"/>
              </a:rPr>
              <a:t>参数共享</a:t>
            </a:r>
            <a:endParaRPr lang="zh-TW" altLang="en-US" sz="2400" dirty="0">
              <a:solidFill>
                <a:srgbClr val="002060"/>
              </a:solidFill>
              <a:latin typeface="Microsoft YaHei" charset="-122"/>
              <a:ea typeface="Microsoft YaHei" charset="-122"/>
              <a:cs typeface="Microsoft YaHei" charset="-122"/>
            </a:endParaRPr>
          </a:p>
        </p:txBody>
      </p:sp>
      <p:sp>
        <p:nvSpPr>
          <p:cNvPr id="14" name="文字方塊 13">
            <a:extLst>
              <a:ext uri="{FF2B5EF4-FFF2-40B4-BE49-F238E27FC236}">
                <a16:creationId xmlns:a16="http://schemas.microsoft.com/office/drawing/2014/main" id="{11DDE9E6-EA18-4843-85FF-1B88739FF133}"/>
              </a:ext>
            </a:extLst>
          </p:cNvPr>
          <p:cNvSpPr txBox="1"/>
          <p:nvPr/>
        </p:nvSpPr>
        <p:spPr>
          <a:xfrm>
            <a:off x="3704140" y="3940828"/>
            <a:ext cx="2695583" cy="523220"/>
          </a:xfrm>
          <a:prstGeom prst="rect">
            <a:avLst/>
          </a:prstGeom>
          <a:noFill/>
        </p:spPr>
        <p:txBody>
          <a:bodyPr wrap="square" rtlCol="0">
            <a:spAutoFit/>
          </a:bodyPr>
          <a:lstStyle/>
          <a:p>
            <a:pPr algn="ctr"/>
            <a:r>
              <a:rPr lang="zh-CN" altLang="en-US" sz="2800" b="1" u="sng" dirty="0">
                <a:latin typeface="Microsoft YaHei" charset="-122"/>
                <a:ea typeface="Microsoft YaHei" charset="-122"/>
                <a:cs typeface="Microsoft YaHei" charset="-122"/>
              </a:rPr>
              <a:t>卷积层</a:t>
            </a:r>
            <a:endParaRPr lang="zh-TW" altLang="en-US" sz="2800" b="1" u="sng" dirty="0">
              <a:latin typeface="Microsoft YaHei" charset="-122"/>
              <a:ea typeface="Microsoft YaHei" charset="-122"/>
              <a:cs typeface="Microsoft YaHei" charset="-122"/>
            </a:endParaRPr>
          </a:p>
        </p:txBody>
      </p:sp>
      <p:sp>
        <p:nvSpPr>
          <p:cNvPr id="3" name="文字方塊 2">
            <a:extLst>
              <a:ext uri="{FF2B5EF4-FFF2-40B4-BE49-F238E27FC236}">
                <a16:creationId xmlns:a16="http://schemas.microsoft.com/office/drawing/2014/main" id="{2D72AF9E-515C-4738-9914-172BD651EFC3}"/>
              </a:ext>
            </a:extLst>
          </p:cNvPr>
          <p:cNvSpPr txBox="1"/>
          <p:nvPr/>
        </p:nvSpPr>
        <p:spPr>
          <a:xfrm>
            <a:off x="7972735" y="3946150"/>
            <a:ext cx="2627787" cy="830997"/>
          </a:xfrm>
          <a:prstGeom prst="rect">
            <a:avLst/>
          </a:prstGeom>
          <a:noFill/>
        </p:spPr>
        <p:txBody>
          <a:bodyPr wrap="square" rtlCol="0">
            <a:spAutoFit/>
          </a:bodyPr>
          <a:lstStyle/>
          <a:p>
            <a:r>
              <a:rPr lang="zh-CN" altLang="en-US" sz="2400" dirty="0">
                <a:solidFill>
                  <a:srgbClr val="002060"/>
                </a:solidFill>
                <a:latin typeface="Microsoft YaHei" charset="-122"/>
                <a:ea typeface="Microsoft YaHei" charset="-122"/>
                <a:cs typeface="Microsoft YaHei" charset="-122"/>
              </a:rPr>
              <a:t>模型偏置大</a:t>
            </a:r>
            <a:endParaRPr lang="en-US" altLang="zh-CN" sz="2400" dirty="0">
              <a:solidFill>
                <a:srgbClr val="002060"/>
              </a:solidFill>
              <a:latin typeface="Microsoft YaHei" charset="-122"/>
              <a:ea typeface="Microsoft YaHei" charset="-122"/>
              <a:cs typeface="Microsoft YaHei" charset="-122"/>
            </a:endParaRPr>
          </a:p>
          <a:p>
            <a:r>
              <a:rPr lang="zh-CN" altLang="en-US" sz="2400" dirty="0">
                <a:solidFill>
                  <a:srgbClr val="002060"/>
                </a:solidFill>
                <a:latin typeface="Microsoft YaHei" charset="-122"/>
                <a:ea typeface="Microsoft YaHei" charset="-122"/>
                <a:cs typeface="Microsoft YaHei" charset="-122"/>
              </a:rPr>
              <a:t>（对图像）</a:t>
            </a:r>
            <a:endParaRPr lang="zh-TW" altLang="en-US" sz="2400" dirty="0">
              <a:solidFill>
                <a:srgbClr val="002060"/>
              </a:solidFill>
              <a:latin typeface="Microsoft YaHei" charset="-122"/>
              <a:ea typeface="Microsoft YaHei" charset="-122"/>
              <a:cs typeface="Microsoft YaHei" charset="-122"/>
            </a:endParaRPr>
          </a:p>
        </p:txBody>
      </p:sp>
      <p:cxnSp>
        <p:nvCxnSpPr>
          <p:cNvPr id="10" name="直線單箭頭接點 9">
            <a:extLst>
              <a:ext uri="{FF2B5EF4-FFF2-40B4-BE49-F238E27FC236}">
                <a16:creationId xmlns:a16="http://schemas.microsoft.com/office/drawing/2014/main" id="{27200590-A17D-40FC-B122-CEB12ACCE0C4}"/>
              </a:ext>
            </a:extLst>
          </p:cNvPr>
          <p:cNvCxnSpPr>
            <a:cxnSpLocks/>
          </p:cNvCxnSpPr>
          <p:nvPr/>
        </p:nvCxnSpPr>
        <p:spPr>
          <a:xfrm>
            <a:off x="6433790" y="4203925"/>
            <a:ext cx="154351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2D141056-F200-49B4-8879-9A591F328D81}"/>
              </a:ext>
            </a:extLst>
          </p:cNvPr>
          <p:cNvSpPr txBox="1"/>
          <p:nvPr/>
        </p:nvSpPr>
        <p:spPr>
          <a:xfrm>
            <a:off x="7981949" y="1977884"/>
            <a:ext cx="3080497" cy="830997"/>
          </a:xfrm>
          <a:prstGeom prst="rect">
            <a:avLst/>
          </a:prstGeom>
          <a:noFill/>
        </p:spPr>
        <p:txBody>
          <a:bodyPr wrap="square">
            <a:spAutoFit/>
          </a:bodyPr>
          <a:lstStyle/>
          <a:p>
            <a:r>
              <a:rPr lang="zh-CN" altLang="en-US" sz="2400" dirty="0">
                <a:solidFill>
                  <a:srgbClr val="002060"/>
                </a:solidFill>
                <a:latin typeface="Microsoft YaHei" charset="-122"/>
                <a:ea typeface="Microsoft YaHei" charset="-122"/>
                <a:cs typeface="Microsoft YaHei" charset="-122"/>
              </a:rPr>
              <a:t>各种信息混在一起，很难精通具体模式</a:t>
            </a:r>
            <a:endParaRPr lang="zh-TW" altLang="en-US" sz="2400" dirty="0">
              <a:solidFill>
                <a:srgbClr val="002060"/>
              </a:solidFill>
              <a:latin typeface="Microsoft YaHei" charset="-122"/>
              <a:ea typeface="Microsoft YaHei" charset="-122"/>
              <a:cs typeface="Microsoft YaHei" charset="-122"/>
            </a:endParaRPr>
          </a:p>
        </p:txBody>
      </p:sp>
      <p:cxnSp>
        <p:nvCxnSpPr>
          <p:cNvPr id="22" name="直線單箭頭接點 21">
            <a:extLst>
              <a:ext uri="{FF2B5EF4-FFF2-40B4-BE49-F238E27FC236}">
                <a16:creationId xmlns:a16="http://schemas.microsoft.com/office/drawing/2014/main" id="{C97BF755-9D35-490E-99D4-99C5E37FE720}"/>
              </a:ext>
            </a:extLst>
          </p:cNvPr>
          <p:cNvCxnSpPr>
            <a:cxnSpLocks/>
          </p:cNvCxnSpPr>
          <p:nvPr/>
        </p:nvCxnSpPr>
        <p:spPr>
          <a:xfrm flipV="1">
            <a:off x="6556348" y="2205916"/>
            <a:ext cx="138689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4620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8" grpId="0" animBg="1"/>
      <p:bldP spid="9" grpId="0"/>
      <p:bldP spid="11" grpId="0"/>
      <p:bldP spid="12" grpId="0" animBg="1"/>
      <p:bldP spid="13" grpId="0"/>
      <p:bldP spid="14" grpId="0"/>
      <p:bldP spid="3" grpId="0"/>
      <p:bldP spid="1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ja-JP" altLang="en-US" dirty="0"/>
              <a:t>填充： 在输入周围添加额外的行 </a:t>
            </a:r>
            <a:r>
              <a:rPr lang="en-US" altLang="ja-JP" dirty="0"/>
              <a:t>/</a:t>
            </a:r>
            <a:r>
              <a:rPr lang="ja-JP" altLang="en-US" dirty="0"/>
              <a:t> 列</a:t>
            </a:r>
          </a:p>
          <a:p>
            <a:endParaRPr kumimoji="1" lang="zh-CN" altLang="en-US" dirty="0"/>
          </a:p>
        </p:txBody>
      </p:sp>
      <p:sp>
        <p:nvSpPr>
          <p:cNvPr id="3" name="标题 2"/>
          <p:cNvSpPr>
            <a:spLocks noGrp="1"/>
          </p:cNvSpPr>
          <p:nvPr>
            <p:ph type="title"/>
          </p:nvPr>
        </p:nvSpPr>
        <p:spPr/>
        <p:txBody>
          <a:bodyPr/>
          <a:lstStyle/>
          <a:p>
            <a:r>
              <a:rPr kumimoji="1" lang="zh-CN" altLang="en-US" dirty="0"/>
              <a:t>填充（</a:t>
            </a:r>
            <a:r>
              <a:rPr kumimoji="1" lang="en-US" altLang="zh-CN" dirty="0"/>
              <a:t>Padding</a:t>
            </a:r>
            <a:r>
              <a:rPr kumimoji="1"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72" y="1882140"/>
            <a:ext cx="8923600" cy="3947437"/>
          </a:xfrm>
          <a:prstGeom prst="rect">
            <a:avLst/>
          </a:prstGeom>
        </p:spPr>
      </p:pic>
    </p:spTree>
    <p:extLst>
      <p:ext uri="{BB962C8B-B14F-4D97-AF65-F5344CB8AC3E}">
        <p14:creationId xmlns:p14="http://schemas.microsoft.com/office/powerpoint/2010/main" val="9352751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填充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oMath>
                </a14:m>
                <a:r>
                  <a:rPr lang="zh-CN" altLang="en-US" dirty="0"/>
                  <a:t> 行</a:t>
                </a:r>
                <a:r>
                  <a:rPr lang="zh-CN" altLang="en-US" dirty="0" err="1"/>
                  <a:t>和</a:t>
                </a:r>
                <a:r>
                  <a:rPr lang="zh-CN" altLang="en-US"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𝑤</m:t>
                        </m:r>
                      </m:sub>
                    </m:sSub>
                  </m:oMath>
                </a14:m>
                <a:r>
                  <a:rPr lang="zh-CN" altLang="en-US" dirty="0"/>
                  <a:t> 列，</a:t>
                </a:r>
                <a:endParaRPr lang="en-US" altLang="zh-CN" dirty="0"/>
              </a:p>
              <a:p>
                <a:r>
                  <a:rPr lang="zh-CN" altLang="en-US" dirty="0"/>
                  <a:t>高度步幅和宽度步幅分别为</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en-US" altLang="zh-CN" i="1">
                            <a:latin typeface="Cambria Math" panose="02040503050406030204" pitchFamily="18" charset="0"/>
                          </a:rPr>
                          <m:t>h</m:t>
                        </m:r>
                      </m:sub>
                    </m:sSub>
                  </m:oMath>
                </a14:m>
                <a:r>
                  <a:rPr lang="zh-CN" altLang="en-US" dirty="0"/>
                  <a:t>和</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𝑠</m:t>
                        </m:r>
                      </m:e>
                      <m:sub>
                        <m:r>
                          <a:rPr lang="en-US" altLang="zh-CN" b="0" i="1" smtClean="0">
                            <a:latin typeface="Cambria Math" charset="0"/>
                          </a:rPr>
                          <m:t>𝑤</m:t>
                        </m:r>
                      </m:sub>
                    </m:sSub>
                  </m:oMath>
                </a14:m>
                <a:r>
                  <a:rPr lang="zh-CN" altLang="en-US" dirty="0"/>
                  <a:t>，</a:t>
                </a:r>
                <a:endParaRPr lang="en-US" altLang="zh-CN" dirty="0"/>
              </a:p>
              <a:p>
                <a:r>
                  <a:rPr lang="zh-CN" altLang="en-US" dirty="0"/>
                  <a:t>卷积核大小为</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charset="0"/>
                          </a:rPr>
                          <m:t>𝑘</m:t>
                        </m:r>
                      </m:e>
                      <m:sub>
                        <m:r>
                          <a:rPr lang="en-US" altLang="zh-CN" dirty="0">
                            <a:latin typeface="Cambria Math" charset="0"/>
                          </a:rPr>
                          <m:t>h</m:t>
                        </m:r>
                      </m:sub>
                    </m:sSub>
                    <m:r>
                      <a:rPr lang="en-US" altLang="zh-CN" dirty="0">
                        <a:latin typeface="Cambria Math" charset="0"/>
                      </a:rPr>
                      <m:t> ×  </m:t>
                    </m:r>
                    <m:sSub>
                      <m:sSubPr>
                        <m:ctrlPr>
                          <a:rPr lang="en-US" altLang="zh-CN" i="1" dirty="0">
                            <a:latin typeface="Cambria Math" panose="02040503050406030204" pitchFamily="18" charset="0"/>
                          </a:rPr>
                        </m:ctrlPr>
                      </m:sSubPr>
                      <m:e>
                        <m:r>
                          <a:rPr lang="en-US" altLang="zh-CN" dirty="0">
                            <a:latin typeface="Cambria Math" charset="0"/>
                          </a:rPr>
                          <m:t>𝑘</m:t>
                        </m:r>
                      </m:e>
                      <m:sub>
                        <m:r>
                          <a:rPr lang="en-US" altLang="zh-CN" dirty="0">
                            <a:latin typeface="Cambria Math" charset="0"/>
                          </a:rPr>
                          <m:t>𝑤</m:t>
                        </m:r>
                      </m:sub>
                    </m:sSub>
                  </m:oMath>
                </a14:m>
                <a:endParaRPr lang="en-US" altLang="zh-CN" dirty="0"/>
              </a:p>
              <a:p>
                <a:r>
                  <a:rPr lang="zh-CN" altLang="en-US" dirty="0"/>
                  <a:t>则输出为：</a:t>
                </a:r>
              </a:p>
              <a:p>
                <a:endParaRPr lang="zh-CN" altLang="en-US" dirty="0"/>
              </a:p>
              <a:p>
                <a:r>
                  <a:rPr lang="zh-CN" altLang="en-US" dirty="0"/>
                  <a:t>通常取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r>
                      <a:rPr lang="zh-CN" altLang="en-US" i="1">
                        <a:latin typeface="Cambria Math" panose="02040503050406030204" pitchFamily="18" charset="0"/>
                      </a:rPr>
                      <m:t>−</m:t>
                    </m:r>
                    <m:r>
                      <a:rPr lang="en-US" altLang="zh-CN" i="1">
                        <a:latin typeface="Cambria Math" panose="02040503050406030204" pitchFamily="18" charset="0"/>
                      </a:rPr>
                      <m:t>1</m:t>
                    </m:r>
                  </m:oMath>
                </a14:m>
                <a:r>
                  <a:rPr lang="zh-CN" altLang="en-US"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𝑤</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𝑤</m:t>
                        </m:r>
                      </m:sub>
                    </m:sSub>
                    <m:r>
                      <a:rPr lang="zh-CN" altLang="en-US" i="1">
                        <a:latin typeface="Cambria Math" panose="02040503050406030204" pitchFamily="18" charset="0"/>
                      </a:rPr>
                      <m:t>−</m:t>
                    </m:r>
                    <m:r>
                      <a:rPr lang="en-US" altLang="zh-CN" i="1">
                        <a:latin typeface="Cambria Math" panose="02040503050406030204" pitchFamily="18" charset="0"/>
                      </a:rPr>
                      <m:t>1</m:t>
                    </m:r>
                  </m:oMath>
                </a14:m>
                <a:endParaRPr lang="zh-CN" altLang="en-US" dirty="0"/>
              </a:p>
              <a:p>
                <a:pPr lvl="1">
                  <a:lnSpc>
                    <a:spcPct val="150000"/>
                  </a:lnSpc>
                </a:pPr>
                <a:r>
                  <a:rPr lang="zh-CN" altLang="en-US" dirty="0"/>
                  <a:t>当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oMath>
                </a14:m>
                <a:r>
                  <a:rPr lang="zh-CN" altLang="en-US" dirty="0"/>
                  <a:t>为奇数 </a:t>
                </a:r>
                <a:r>
                  <a:rPr lang="en-US" altLang="zh-CN" dirty="0"/>
                  <a:t>:</a:t>
                </a:r>
                <a:r>
                  <a:rPr lang="zh-CN" altLang="en-US" dirty="0"/>
                  <a:t> 在上下两侧填充 </a:t>
                </a:r>
                <a14:m>
                  <m:oMath xmlns:m="http://schemas.openxmlformats.org/officeDocument/2006/math">
                    <m:f>
                      <m:fPr>
                        <m:type m:val="lin"/>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num>
                      <m:den>
                        <m:r>
                          <a:rPr lang="en-US" altLang="zh-CN" i="1">
                            <a:latin typeface="Cambria Math" panose="02040503050406030204" pitchFamily="18" charset="0"/>
                          </a:rPr>
                          <m:t>2</m:t>
                        </m:r>
                      </m:den>
                    </m:f>
                  </m:oMath>
                </a14:m>
                <a:endParaRPr lang="zh-CN" altLang="en-US" dirty="0"/>
              </a:p>
              <a:p>
                <a:pPr lvl="1">
                  <a:lnSpc>
                    <a:spcPct val="150000"/>
                  </a:lnSpc>
                </a:pPr>
                <a:r>
                  <a:rPr lang="zh-CN" altLang="en-US" dirty="0"/>
                  <a:t>当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en-US" altLang="zh-CN" i="1">
                            <a:latin typeface="Cambria Math" panose="02040503050406030204" pitchFamily="18" charset="0"/>
                          </a:rPr>
                          <m:t>h</m:t>
                        </m:r>
                      </m:sub>
                    </m:sSub>
                  </m:oMath>
                </a14:m>
                <a:r>
                  <a:rPr lang="zh-CN" altLang="en-US" dirty="0"/>
                  <a:t>为偶数 </a:t>
                </a:r>
                <a:r>
                  <a:rPr lang="en-US" altLang="zh-CN" dirty="0"/>
                  <a:t>:</a:t>
                </a:r>
                <a:r>
                  <a:rPr lang="zh-CN" altLang="en-US" dirty="0"/>
                  <a:t> 在上侧填充 </a:t>
                </a:r>
                <a14:m>
                  <m:oMath xmlns:m="http://schemas.openxmlformats.org/officeDocument/2006/math">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/2⌉</m:t>
                    </m:r>
                  </m:oMath>
                </a14:m>
                <a:r>
                  <a:rPr lang="en-US" altLang="zh-CN" dirty="0"/>
                  <a:t>,</a:t>
                </a:r>
                <a:r>
                  <a:rPr lang="zh-CN" altLang="en-US" dirty="0"/>
                  <a:t>在下侧填充 </a:t>
                </a:r>
                <a14:m>
                  <m:oMath xmlns:m="http://schemas.openxmlformats.org/officeDocument/2006/math">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en-US" altLang="zh-CN" i="1">
                            <a:latin typeface="Cambria Math" panose="02040503050406030204" pitchFamily="18" charset="0"/>
                          </a:rPr>
                          <m:t>h</m:t>
                        </m:r>
                      </m:sub>
                    </m:sSub>
                    <m:r>
                      <a:rPr lang="en-US" altLang="zh-CN" i="1">
                        <a:latin typeface="Cambria Math" panose="02040503050406030204" pitchFamily="18" charset="0"/>
                      </a:rPr>
                      <m:t>/2⌋</m:t>
                    </m:r>
                  </m:oMath>
                </a14:m>
                <a:endParaRPr lang="en-US" altLang="zh-CN" dirty="0"/>
              </a:p>
              <a:p>
                <a:r>
                  <a:rPr lang="zh-CN" altLang="en-US" dirty="0"/>
                  <a:t>则输出为：</a:t>
                </a:r>
              </a:p>
              <a:p>
                <a:pPr lvl="1">
                  <a:lnSpc>
                    <a:spcPct val="150000"/>
                  </a:lnSpc>
                </a:pPr>
                <a:endParaRPr lang="zh-CN" altLang="en-US" dirty="0"/>
              </a:p>
              <a:p>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b="-1257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zh-CN" altLang="en-US" dirty="0"/>
              <a:t>填充（</a:t>
            </a:r>
            <a:r>
              <a:rPr kumimoji="1" lang="en-US" altLang="zh-CN" dirty="0"/>
              <a:t>Padding</a:t>
            </a:r>
            <a:r>
              <a:rPr kumimoji="1" lang="zh-CN" altLang="en-US" dirty="0"/>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992" y="832757"/>
            <a:ext cx="4187008" cy="1852162"/>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8187872" y="2684919"/>
                <a:ext cx="12039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panose="02040503050406030204" pitchFamily="18"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𝑛</m:t>
                          </m:r>
                        </m:e>
                        <m:sub>
                          <m:r>
                            <a:rPr lang="en-US" altLang="zh-CN" sz="2400">
                              <a:solidFill>
                                <a:srgbClr val="09405E"/>
                              </a:solidFill>
                              <a:latin typeface="Cambria Math" charset="0"/>
                              <a:ea typeface="Microsoft YaHei" charset="-122"/>
                              <a:cs typeface="Microsoft YaHei" charset="-122"/>
                            </a:rPr>
                            <m:t>h</m:t>
                          </m:r>
                        </m:sub>
                      </m:sSub>
                      <m:r>
                        <a:rPr lang="en-US" altLang="zh-CN" sz="2400">
                          <a:solidFill>
                            <a:srgbClr val="09405E"/>
                          </a:solidFill>
                          <a:latin typeface="Cambria Math" charset="0"/>
                          <a:ea typeface="Microsoft YaHei" charset="-122"/>
                          <a:cs typeface="Microsoft YaHei" charset="-122"/>
                        </a:rPr>
                        <m:t> ×  </m:t>
                      </m:r>
                      <m:sSub>
                        <m:sSubPr>
                          <m:ctrlPr>
                            <a:rPr lang="en-US" altLang="zh-CN" sz="2400" i="1">
                              <a:solidFill>
                                <a:srgbClr val="09405E"/>
                              </a:solidFill>
                              <a:latin typeface="Cambria Math" panose="02040503050406030204" pitchFamily="18"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𝑛</m:t>
                          </m:r>
                        </m:e>
                        <m:sub>
                          <m:r>
                            <a:rPr lang="en-US" altLang="zh-CN" sz="2400">
                              <a:solidFill>
                                <a:srgbClr val="09405E"/>
                              </a:solidFill>
                              <a:latin typeface="Cambria Math" charset="0"/>
                              <a:ea typeface="Microsoft YaHei" charset="-122"/>
                              <a:cs typeface="Microsoft YaHei" charset="-122"/>
                            </a:rPr>
                            <m:t>𝑤</m:t>
                          </m:r>
                        </m:sub>
                      </m:sSub>
                    </m:oMath>
                  </m:oMathPara>
                </a14:m>
                <a:endParaRPr lang="zh-CN" altLang="en-US" sz="2400" dirty="0">
                  <a:solidFill>
                    <a:srgbClr val="09405E"/>
                  </a:solidFill>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8187872" y="2684919"/>
                <a:ext cx="1203919" cy="369332"/>
              </a:xfrm>
              <a:prstGeom prst="rect">
                <a:avLst/>
              </a:prstGeom>
              <a:blipFill rotWithShape="0">
                <a:blip r:embed="rId4"/>
                <a:stretch>
                  <a:fillRect l="-1515" t="-139344" b="-1770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9391791" y="1758838"/>
                <a:ext cx="1180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9405E"/>
                              </a:solidFill>
                              <a:latin typeface="Cambria Math" panose="02040503050406030204" pitchFamily="18" charset="0"/>
                              <a:ea typeface="Microsoft YaHei" charset="-122"/>
                              <a:cs typeface="Microsoft YaHei" charset="-122"/>
                            </a:rPr>
                          </m:ctrlPr>
                        </m:sSubPr>
                        <m:e>
                          <m:r>
                            <a:rPr lang="en-US" altLang="zh-CN" sz="2400">
                              <a:solidFill>
                                <a:srgbClr val="09405E"/>
                              </a:solidFill>
                              <a:latin typeface="Cambria Math" charset="0"/>
                              <a:ea typeface="Microsoft YaHei" charset="-122"/>
                              <a:cs typeface="Microsoft YaHei" charset="-122"/>
                            </a:rPr>
                            <m:t>𝑘</m:t>
                          </m:r>
                        </m:e>
                        <m:sub>
                          <m:r>
                            <a:rPr lang="en-US" altLang="zh-CN" sz="2400">
                              <a:solidFill>
                                <a:srgbClr val="09405E"/>
                              </a:solidFill>
                              <a:latin typeface="Cambria Math" charset="0"/>
                              <a:ea typeface="Microsoft YaHei" charset="-122"/>
                              <a:cs typeface="Microsoft YaHei" charset="-122"/>
                            </a:rPr>
                            <m:t>h</m:t>
                          </m:r>
                        </m:sub>
                      </m:sSub>
                      <m:r>
                        <a:rPr lang="en-US" altLang="zh-CN" sz="2400">
                          <a:solidFill>
                            <a:srgbClr val="09405E"/>
                          </a:solidFill>
                          <a:latin typeface="Cambria Math" charset="0"/>
                          <a:ea typeface="Microsoft YaHei" charset="-122"/>
                          <a:cs typeface="Microsoft YaHei" charset="-122"/>
                        </a:rPr>
                        <m:t> ×  </m:t>
                      </m:r>
                      <m:sSub>
                        <m:sSubPr>
                          <m:ctrlPr>
                            <a:rPr lang="en-US" altLang="zh-CN" sz="2400" i="1" dirty="0">
                              <a:solidFill>
                                <a:srgbClr val="09405E"/>
                              </a:solidFill>
                              <a:latin typeface="Cambria Math" panose="02040503050406030204" pitchFamily="18" charset="0"/>
                              <a:ea typeface="Microsoft YaHei" charset="-122"/>
                              <a:cs typeface="Microsoft YaHei" charset="-122"/>
                            </a:rPr>
                          </m:ctrlPr>
                        </m:sSubPr>
                        <m:e>
                          <m:r>
                            <a:rPr lang="en-US" altLang="zh-CN" sz="2400" dirty="0">
                              <a:solidFill>
                                <a:srgbClr val="09405E"/>
                              </a:solidFill>
                              <a:latin typeface="Cambria Math" charset="0"/>
                              <a:ea typeface="Microsoft YaHei" charset="-122"/>
                              <a:cs typeface="Microsoft YaHei" charset="-122"/>
                            </a:rPr>
                            <m:t>𝑘</m:t>
                          </m:r>
                        </m:e>
                        <m:sub>
                          <m:r>
                            <a:rPr lang="en-US" altLang="zh-CN" sz="2400" dirty="0">
                              <a:solidFill>
                                <a:srgbClr val="09405E"/>
                              </a:solidFill>
                              <a:latin typeface="Cambria Math" charset="0"/>
                              <a:ea typeface="Microsoft YaHei" charset="-122"/>
                              <a:cs typeface="Microsoft YaHei" charset="-122"/>
                            </a:rPr>
                            <m:t>𝑤</m:t>
                          </m:r>
                        </m:sub>
                      </m:sSub>
                    </m:oMath>
                  </m:oMathPara>
                </a14:m>
                <a:endParaRPr lang="zh-CN" altLang="en-US" sz="2800" dirty="0">
                  <a:solidFill>
                    <a:srgbClr val="09405E"/>
                  </a:solidFill>
                  <a:latin typeface="Microsoft YaHei" charset="-122"/>
                  <a:ea typeface="Microsoft YaHei" charset="-122"/>
                  <a:cs typeface="Microsoft Ya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9391791" y="1758838"/>
                <a:ext cx="1180516" cy="369332"/>
              </a:xfrm>
              <a:prstGeom prst="rect">
                <a:avLst/>
              </a:prstGeom>
              <a:blipFill rotWithShape="0">
                <a:blip r:embed="rId5"/>
                <a:stretch>
                  <a:fillRect l="-5181" t="-141667" b="-1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Equation"/>
              <p:cNvSpPr txBox="1"/>
              <p:nvPr/>
            </p:nvSpPr>
            <p:spPr>
              <a:xfrm>
                <a:off x="1568088" y="3791188"/>
                <a:ext cx="8255465" cy="430887"/>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𝑛</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𝑘</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𝑝</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h</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𝑛</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𝑘</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𝑝</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sSub>
                        <m:sSubPr>
                          <m:ctrlPr>
                            <a:rPr sz="2800" i="1">
                              <a:solidFill>
                                <a:srgbClr val="09405E"/>
                              </a:solidFill>
                              <a:latin typeface="Cambria Math" panose="02040503050406030204" pitchFamily="18" charset="0"/>
                              <a:ea typeface="Microsoft YaHei" charset="-122"/>
                              <a:cs typeface="Microsoft YaHei" charset="-122"/>
                            </a:rPr>
                          </m:ctrlPr>
                        </m:sSubPr>
                        <m:e>
                          <m:r>
                            <a:rPr sz="2800" i="1">
                              <a:solidFill>
                                <a:srgbClr val="09405E"/>
                              </a:solidFill>
                              <a:latin typeface="Cambria Math" panose="02040503050406030204" pitchFamily="18" charset="0"/>
                              <a:ea typeface="Microsoft YaHei" charset="-122"/>
                              <a:cs typeface="Microsoft YaHei" charset="-122"/>
                            </a:rPr>
                            <m:t>𝑠</m:t>
                          </m:r>
                        </m:e>
                        <m:sub>
                          <m:r>
                            <a:rPr sz="2800" i="1">
                              <a:solidFill>
                                <a:srgbClr val="09405E"/>
                              </a:solidFill>
                              <a:latin typeface="Cambria Math" panose="02040503050406030204" pitchFamily="18" charset="0"/>
                              <a:ea typeface="Microsoft YaHei" charset="-122"/>
                              <a:cs typeface="Microsoft YaHei" charset="-122"/>
                            </a:rPr>
                            <m:t>𝑤</m:t>
                          </m:r>
                        </m:sub>
                      </m:sSub>
                      <m:r>
                        <a:rPr sz="2800" i="1">
                          <a:solidFill>
                            <a:srgbClr val="09405E"/>
                          </a:solidFill>
                          <a:latin typeface="Cambria Math" panose="02040503050406030204" pitchFamily="18" charset="0"/>
                          <a:ea typeface="Microsoft YaHei" charset="-122"/>
                          <a:cs typeface="Microsoft YaHei" charset="-122"/>
                        </a:rPr>
                        <m:t>⌋</m:t>
                      </m:r>
                    </m:oMath>
                  </m:oMathPara>
                </a14:m>
                <a:endParaRPr sz="2800" i="1" dirty="0">
                  <a:solidFill>
                    <a:srgbClr val="09405E"/>
                  </a:solidFill>
                  <a:latin typeface="Cambria Math" panose="02040503050406030204" pitchFamily="18" charset="0"/>
                  <a:ea typeface="Microsoft YaHei" charset="-122"/>
                  <a:cs typeface="Microsoft YaHei" charset="-122"/>
                </a:endParaRPr>
              </a:p>
            </p:txBody>
          </p:sp>
        </mc:Choice>
        <mc:Fallback xmlns="">
          <p:sp>
            <p:nvSpPr>
              <p:cNvPr id="9" name="Equation"/>
              <p:cNvSpPr txBox="1">
                <a:spLocks noRot="1" noChangeAspect="1" noMove="1" noResize="1" noEditPoints="1" noAdjustHandles="1" noChangeArrowheads="1" noChangeShapeType="1" noTextEdit="1"/>
              </p:cNvSpPr>
              <p:nvPr/>
            </p:nvSpPr>
            <p:spPr>
              <a:xfrm>
                <a:off x="1568088" y="3791188"/>
                <a:ext cx="8255465" cy="430887"/>
              </a:xfrm>
              <a:prstGeom prst="rect">
                <a:avLst/>
              </a:prstGeom>
              <a:blipFill rotWithShape="0">
                <a:blip r:embed="rId6"/>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Equation"/>
              <p:cNvSpPr txBox="1"/>
              <p:nvPr/>
            </p:nvSpPr>
            <p:spPr>
              <a:xfrm>
                <a:off x="2744616" y="6315447"/>
                <a:ext cx="6179705" cy="430887"/>
              </a:xfrm>
              <a:prstGeom prst="rect">
                <a:avLst/>
              </a:prstGeom>
              <a:ln w="12700">
                <a:miter lim="400000"/>
              </a:ln>
            </p:spPr>
            <p:txBody>
              <a:bodyPr wrap="none" lIns="0" tIns="0" rIns="0" bIns="0">
                <a:spAutoFit/>
              </a:bodyPr>
              <a:lstStyle/>
              <a:p>
                <a:pPr defTabSz="914400" latinLnBrk="1">
                  <a:defRPr>
                    <a:solidFill>
                      <a:srgbClr val="000000"/>
                    </a:solidFill>
                  </a:defRPr>
                </a:pPr>
                <a14:m>
                  <m:oMathPara xmlns:m="http://schemas.openxmlformats.org/officeDocument/2006/math">
                    <m:oMathParaPr>
                      <m:jc m:val="centerGroup"/>
                    </m:oMathParaPr>
                    <m:oMath xmlns:m="http://schemas.openxmlformats.org/officeDocument/2006/math">
                      <m:r>
                        <a:rPr lang="mr-IN" sz="2800" i="1" smtClean="0">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𝑛</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sz="2800" i="1" smtClean="0">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altLang="zh-CN" sz="2800" b="0" i="1" smtClean="0">
                          <a:solidFill>
                            <a:srgbClr val="09405E"/>
                          </a:solidFill>
                          <a:latin typeface="Cambria Math" charset="0"/>
                          <a:ea typeface="Microsoft YaHei" charset="-122"/>
                          <a:cs typeface="Microsoft YaHei" charset="-122"/>
                        </a:rPr>
                        <m:t>−</m:t>
                      </m:r>
                      <m:r>
                        <a:rPr lang="en-US" altLang="zh-CN" sz="2800" b="0" i="1" smtClean="0">
                          <a:solidFill>
                            <a:srgbClr val="09405E"/>
                          </a:solidFill>
                          <a:latin typeface="Cambria Math" charset="0"/>
                          <a:ea typeface="Microsoft YaHei" charset="-122"/>
                          <a:cs typeface="Microsoft YaHei" charset="-122"/>
                        </a:rPr>
                        <m:t>1</m:t>
                      </m:r>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h</m:t>
                          </m:r>
                        </m:sub>
                      </m:sSub>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𝑛</m:t>
                          </m:r>
                        </m:e>
                        <m:sub>
                          <m:r>
                            <a:rPr lang="mr-IN" sz="2800" i="1">
                              <a:solidFill>
                                <a:srgbClr val="09405E"/>
                              </a:solidFill>
                              <a:latin typeface="Cambria Math" panose="02040503050406030204" pitchFamily="18" charset="0"/>
                              <a:ea typeface="Microsoft YaHei" charset="-122"/>
                              <a:cs typeface="Microsoft YaHei" charset="-122"/>
                            </a:rPr>
                            <m:t>𝑤</m:t>
                          </m:r>
                        </m:sub>
                      </m:sSub>
                      <m:r>
                        <a:rPr lang="en-US" altLang="zh-CN" sz="2800" b="0" i="1" smtClean="0">
                          <a:solidFill>
                            <a:srgbClr val="09405E"/>
                          </a:solidFill>
                          <a:latin typeface="Cambria Math"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𝑤</m:t>
                          </m:r>
                        </m:sub>
                      </m:sSub>
                      <m:r>
                        <a:rPr lang="en-US" altLang="zh-CN" sz="2800" b="0" i="1" smtClean="0">
                          <a:solidFill>
                            <a:srgbClr val="09405E"/>
                          </a:solidFill>
                          <a:latin typeface="Cambria Math" charset="0"/>
                          <a:ea typeface="Microsoft YaHei" charset="-122"/>
                          <a:cs typeface="Microsoft YaHei" charset="-122"/>
                        </a:rPr>
                        <m:t>−1</m:t>
                      </m:r>
                      <m:r>
                        <a:rPr lang="mr-IN" sz="2800" i="1">
                          <a:solidFill>
                            <a:srgbClr val="09405E"/>
                          </a:solidFill>
                          <a:latin typeface="Cambria Math" panose="02040503050406030204" pitchFamily="18" charset="0"/>
                          <a:ea typeface="Microsoft YaHei" charset="-122"/>
                          <a:cs typeface="Microsoft YaHei" charset="-122"/>
                        </a:rPr>
                        <m:t>)/</m:t>
                      </m:r>
                      <m:sSub>
                        <m:sSubPr>
                          <m:ctrlPr>
                            <a:rPr lang="mr-IN" sz="2800" i="1">
                              <a:solidFill>
                                <a:srgbClr val="09405E"/>
                              </a:solidFill>
                              <a:latin typeface="Cambria Math" panose="02040503050406030204" pitchFamily="18" charset="0"/>
                              <a:ea typeface="Microsoft YaHei" charset="-122"/>
                              <a:cs typeface="Microsoft YaHei" charset="-122"/>
                            </a:rPr>
                          </m:ctrlPr>
                        </m:sSubPr>
                        <m:e>
                          <m:r>
                            <a:rPr lang="mr-IN" sz="2800" i="1">
                              <a:solidFill>
                                <a:srgbClr val="09405E"/>
                              </a:solidFill>
                              <a:latin typeface="Cambria Math" panose="02040503050406030204" pitchFamily="18" charset="0"/>
                              <a:ea typeface="Microsoft YaHei" charset="-122"/>
                              <a:cs typeface="Microsoft YaHei" charset="-122"/>
                            </a:rPr>
                            <m:t>𝑠</m:t>
                          </m:r>
                        </m:e>
                        <m:sub>
                          <m:r>
                            <a:rPr lang="mr-IN" sz="2800" i="1">
                              <a:solidFill>
                                <a:srgbClr val="09405E"/>
                              </a:solidFill>
                              <a:latin typeface="Cambria Math" panose="02040503050406030204" pitchFamily="18" charset="0"/>
                              <a:ea typeface="Microsoft YaHei" charset="-122"/>
                              <a:cs typeface="Microsoft YaHei" charset="-122"/>
                            </a:rPr>
                            <m:t>𝑤</m:t>
                          </m:r>
                        </m:sub>
                      </m:sSub>
                      <m:r>
                        <a:rPr lang="mr-IN" sz="2800" i="1">
                          <a:solidFill>
                            <a:srgbClr val="09405E"/>
                          </a:solidFill>
                          <a:latin typeface="Cambria Math" panose="02040503050406030204" pitchFamily="18" charset="0"/>
                          <a:ea typeface="Microsoft YaHei" charset="-122"/>
                          <a:cs typeface="Microsoft YaHei" charset="-122"/>
                        </a:rPr>
                        <m:t>⌋</m:t>
                      </m:r>
                    </m:oMath>
                  </m:oMathPara>
                </a14:m>
                <a:endParaRPr sz="2800" i="1" dirty="0">
                  <a:solidFill>
                    <a:srgbClr val="09405E"/>
                  </a:solidFill>
                  <a:latin typeface="Cambria Math" panose="02040503050406030204" pitchFamily="18" charset="0"/>
                  <a:ea typeface="Microsoft YaHei" charset="-122"/>
                  <a:cs typeface="Microsoft YaHei" charset="-122"/>
                </a:endParaRPr>
              </a:p>
            </p:txBody>
          </p:sp>
        </mc:Choice>
        <mc:Fallback xmlns="">
          <p:sp>
            <p:nvSpPr>
              <p:cNvPr id="10" name="Equation"/>
              <p:cNvSpPr txBox="1">
                <a:spLocks noRot="1" noChangeAspect="1" noMove="1" noResize="1" noEditPoints="1" noAdjustHandles="1" noChangeArrowheads="1" noChangeShapeType="1" noTextEdit="1"/>
              </p:cNvSpPr>
              <p:nvPr/>
            </p:nvSpPr>
            <p:spPr>
              <a:xfrm>
                <a:off x="2744616" y="6315447"/>
                <a:ext cx="6179705" cy="430887"/>
              </a:xfrm>
              <a:prstGeom prst="rect">
                <a:avLst/>
              </a:prstGeom>
              <a:blipFill rotWithShape="0">
                <a:blip r:embed="rId7"/>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2333903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18"/>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彩色图像</a:t>
            </a:r>
            <a:endParaRPr lang="zh-TW" altLang="en-US" dirty="0"/>
          </a:p>
        </p:txBody>
      </p:sp>
      <p:graphicFrame>
        <p:nvGraphicFramePr>
          <p:cNvPr id="6" name="內容版面配置區 3"/>
          <p:cNvGraphicFramePr>
            <a:graphicFrameLocks/>
          </p:cNvGraphicFramePr>
          <p:nvPr/>
        </p:nvGraphicFramePr>
        <p:xfrm>
          <a:off x="6477907" y="344242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7" name="內容版面配置區 3"/>
          <p:cNvGraphicFramePr>
            <a:graphicFrameLocks/>
          </p:cNvGraphicFramePr>
          <p:nvPr/>
        </p:nvGraphicFramePr>
        <p:xfrm>
          <a:off x="6641572" y="3647290"/>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8" name="內容版面配置區 3"/>
          <p:cNvGraphicFramePr>
            <a:graphicFrameLocks/>
          </p:cNvGraphicFramePr>
          <p:nvPr/>
        </p:nvGraphicFramePr>
        <p:xfrm>
          <a:off x="6848483" y="3849906"/>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507874">
                  <a:extLst>
                    <a:ext uri="{9D8B030D-6E8A-4147-A177-3AD203B41FA5}">
                      <a16:colId xmlns:a16="http://schemas.microsoft.com/office/drawing/2014/main" val="20004"/>
                    </a:ext>
                  </a:extLst>
                </a:gridCol>
                <a:gridCol w="45011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9" name="表格 8"/>
          <p:cNvGraphicFramePr>
            <a:graphicFrameLocks noGrp="1"/>
          </p:cNvGraphicFramePr>
          <p:nvPr/>
        </p:nvGraphicFramePr>
        <p:xfrm>
          <a:off x="4491403" y="16147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9"/>
          <p:cNvSpPr txBox="1"/>
          <p:nvPr/>
        </p:nvSpPr>
        <p:spPr>
          <a:xfrm>
            <a:off x="6382689" y="2358193"/>
            <a:ext cx="1448123" cy="461665"/>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11" name="表格 10"/>
          <p:cNvGraphicFramePr>
            <a:graphicFrameLocks noGrp="1"/>
          </p:cNvGraphicFramePr>
          <p:nvPr/>
        </p:nvGraphicFramePr>
        <p:xfrm>
          <a:off x="7948075" y="16147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2" name="文字方塊 11"/>
          <p:cNvSpPr txBox="1"/>
          <p:nvPr/>
        </p:nvSpPr>
        <p:spPr>
          <a:xfrm>
            <a:off x="9832270" y="2342872"/>
            <a:ext cx="1448123" cy="461665"/>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graphicFrame>
        <p:nvGraphicFramePr>
          <p:cNvPr id="13" name="表格 12"/>
          <p:cNvGraphicFramePr>
            <a:graphicFrameLocks noGrp="1"/>
          </p:cNvGraphicFramePr>
          <p:nvPr/>
        </p:nvGraphicFramePr>
        <p:xfrm>
          <a:off x="4643803" y="17671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表格 13"/>
          <p:cNvGraphicFramePr>
            <a:graphicFrameLocks noGrp="1"/>
          </p:cNvGraphicFramePr>
          <p:nvPr/>
        </p:nvGraphicFramePr>
        <p:xfrm>
          <a:off x="4796203" y="1882328"/>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表格 14"/>
          <p:cNvGraphicFramePr>
            <a:graphicFrameLocks noGrp="1"/>
          </p:cNvGraphicFramePr>
          <p:nvPr/>
        </p:nvGraphicFramePr>
        <p:xfrm>
          <a:off x="8101007" y="175082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6" name="表格 15"/>
          <p:cNvGraphicFramePr>
            <a:graphicFrameLocks noGrp="1"/>
          </p:cNvGraphicFramePr>
          <p:nvPr/>
        </p:nvGraphicFramePr>
        <p:xfrm>
          <a:off x="8253407" y="190322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5" name="向右箭號 4"/>
          <p:cNvSpPr/>
          <p:nvPr/>
        </p:nvSpPr>
        <p:spPr>
          <a:xfrm>
            <a:off x="5819788" y="4380417"/>
            <a:ext cx="508522" cy="867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p:nvGrpSpPr>
        <p:grpSpPr>
          <a:xfrm>
            <a:off x="1877684" y="3059766"/>
            <a:ext cx="3927508" cy="3629534"/>
            <a:chOff x="353684" y="3059766"/>
            <a:chExt cx="3927508" cy="3629534"/>
          </a:xfrm>
        </p:grpSpPr>
        <p:pic>
          <p:nvPicPr>
            <p:cNvPr id="4" name="圖片 3"/>
            <p:cNvPicPr>
              <a:picLocks noChangeAspect="1"/>
            </p:cNvPicPr>
            <p:nvPr/>
          </p:nvPicPr>
          <p:blipFill>
            <a:blip r:embed="rId2"/>
            <a:stretch>
              <a:fillRect/>
            </a:stretch>
          </p:blipFill>
          <p:spPr>
            <a:xfrm>
              <a:off x="374122" y="3442427"/>
              <a:ext cx="3907070" cy="3246873"/>
            </a:xfrm>
            <a:prstGeom prst="rect">
              <a:avLst/>
            </a:prstGeom>
          </p:spPr>
        </p:pic>
        <p:sp>
          <p:nvSpPr>
            <p:cNvPr id="17" name="文字方塊 16"/>
            <p:cNvSpPr txBox="1"/>
            <p:nvPr/>
          </p:nvSpPr>
          <p:spPr>
            <a:xfrm>
              <a:off x="353684" y="3059766"/>
              <a:ext cx="1997613" cy="461665"/>
            </a:xfrm>
            <a:prstGeom prst="rect">
              <a:avLst/>
            </a:prstGeom>
            <a:noFill/>
          </p:spPr>
          <p:txBody>
            <a:bodyPr wrap="square" rtlCol="0">
              <a:spAutoFit/>
            </a:bodyPr>
            <a:lstStyle/>
            <a:p>
              <a:r>
                <a:rPr lang="zh-CN" altLang="en-US" sz="2400" dirty="0">
                  <a:solidFill>
                    <a:srgbClr val="002060"/>
                  </a:solidFill>
                  <a:latin typeface="Microsoft YaHei" charset="-122"/>
                  <a:ea typeface="Microsoft YaHei" charset="-122"/>
                  <a:cs typeface="Microsoft YaHei" charset="-122"/>
                </a:rPr>
                <a:t>彩色图像</a:t>
              </a:r>
              <a:endParaRPr lang="zh-TW" altLang="en-US" sz="2400" dirty="0">
                <a:solidFill>
                  <a:srgbClr val="002060"/>
                </a:solidFill>
                <a:latin typeface="Microsoft YaHei" charset="-122"/>
                <a:ea typeface="Microsoft YaHei" charset="-122"/>
                <a:cs typeface="Microsoft YaHei" charset="-122"/>
              </a:endParaRPr>
            </a:p>
          </p:txBody>
        </p:sp>
      </p:grpSp>
      <p:sp>
        <p:nvSpPr>
          <p:cNvPr id="20" name="矩形 19"/>
          <p:cNvSpPr/>
          <p:nvPr/>
        </p:nvSpPr>
        <p:spPr>
          <a:xfrm>
            <a:off x="4034684" y="1102451"/>
            <a:ext cx="3570208" cy="461665"/>
          </a:xfrm>
          <a:prstGeom prst="rect">
            <a:avLst/>
          </a:prstGeom>
        </p:spPr>
        <p:txBody>
          <a:bodyPr wrap="none">
            <a:spAutoFit/>
          </a:bodyPr>
          <a:lstStyle/>
          <a:p>
            <a:r>
              <a:rPr lang="zh-CN" altLang="en-US" sz="2400">
                <a:solidFill>
                  <a:srgbClr val="002060"/>
                </a:solidFill>
                <a:latin typeface="Microsoft YaHei" charset="-122"/>
                <a:ea typeface="Microsoft YaHei" charset="-122"/>
                <a:cs typeface="Microsoft YaHei" charset="-122"/>
              </a:rPr>
              <a:t>每个通道都有一个卷积核</a:t>
            </a:r>
            <a:endParaRPr lang="zh-CN" altLang="en-US" sz="2400"/>
          </a:p>
        </p:txBody>
      </p:sp>
    </p:spTree>
    <p:extLst>
      <p:ext uri="{BB962C8B-B14F-4D97-AF65-F5344CB8AC3E}">
        <p14:creationId xmlns:p14="http://schemas.microsoft.com/office/powerpoint/2010/main" val="11932156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Have a kernel for each channel, and then sum results over channels"/>
          <p:cNvSpPr txBox="1">
            <a:spLocks noGrp="1"/>
          </p:cNvSpPr>
          <p:nvPr>
            <p:ph sz="quarter" idx="10"/>
          </p:nvPr>
        </p:nvSpPr>
        <p:spPr>
          <a:prstGeom prst="rect">
            <a:avLst/>
          </a:prstGeom>
        </p:spPr>
        <p:txBody>
          <a:bodyPr/>
          <a:lstStyle/>
          <a:p>
            <a:r>
              <a:rPr lang="zh-CN" altLang="en-US" dirty="0"/>
              <a:t>每个通道都有一个卷积核，结果是所有通道卷积结果的和 </a:t>
            </a:r>
          </a:p>
        </p:txBody>
      </p:sp>
      <p:sp>
        <p:nvSpPr>
          <p:cNvPr id="399" name="Multiple Input Channels"/>
          <p:cNvSpPr txBox="1">
            <a:spLocks noGrp="1"/>
          </p:cNvSpPr>
          <p:nvPr>
            <p:ph type="title"/>
          </p:nvPr>
        </p:nvSpPr>
        <p:spPr>
          <a:prstGeom prst="rect">
            <a:avLst/>
          </a:prstGeom>
        </p:spPr>
        <p:txBody>
          <a:bodyPr/>
          <a:lstStyle/>
          <a:p>
            <a:r>
              <a:rPr lang="ja-JP" altLang="en-US"/>
              <a:t>多个输入通道</a:t>
            </a:r>
            <a:endParaRPr dirty="0"/>
          </a:p>
        </p:txBody>
      </p:sp>
      <p:pic>
        <p:nvPicPr>
          <p:cNvPr id="401" name="Screen Shot 2019-02-15 at 12.45.50 PM.png" descr="Screen Shot 2019-02-15 at 12.45.50 PM.png"/>
          <p:cNvPicPr>
            <a:picLocks noChangeAspect="1"/>
          </p:cNvPicPr>
          <p:nvPr/>
        </p:nvPicPr>
        <p:blipFill>
          <a:blip r:embed="rId2"/>
          <a:stretch>
            <a:fillRect/>
          </a:stretch>
        </p:blipFill>
        <p:spPr>
          <a:xfrm>
            <a:off x="867768" y="2306717"/>
            <a:ext cx="7082331" cy="3063987"/>
          </a:xfrm>
          <a:prstGeom prst="rect">
            <a:avLst/>
          </a:prstGeom>
          <a:ln w="12700">
            <a:miter lim="400000"/>
          </a:ln>
        </p:spPr>
      </p:pic>
      <mc:AlternateContent xmlns:mc="http://schemas.openxmlformats.org/markup-compatibility/2006" xmlns:a14="http://schemas.microsoft.com/office/drawing/2010/main">
        <mc:Choice Requires="a14">
          <p:sp>
            <p:nvSpPr>
              <p:cNvPr id="402" name="Equation"/>
              <p:cNvSpPr txBox="1"/>
              <p:nvPr/>
            </p:nvSpPr>
            <p:spPr>
              <a:xfrm>
                <a:off x="8162243" y="2765177"/>
                <a:ext cx="4029757" cy="97193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sz="2267" i="1">
                              <a:solidFill>
                                <a:srgbClr val="000000"/>
                              </a:solidFill>
                              <a:latin typeface="Cambria Math" panose="02040503050406030204" pitchFamily="18" charset="0"/>
                            </a:rPr>
                          </m:ctrlPr>
                        </m:mPr>
                        <m:mr>
                          <m:e/>
                          <m:e>
                            <m:r>
                              <a:rPr sz="2267" i="1">
                                <a:solidFill>
                                  <a:srgbClr val="000000"/>
                                </a:solidFill>
                                <a:latin typeface="Cambria Math" panose="02040503050406030204" pitchFamily="18" charset="0"/>
                              </a:rPr>
                              <m:t>(1×1+2×2+4×3+5×4)</m:t>
                            </m:r>
                          </m:e>
                        </m:mr>
                        <m:mr>
                          <m:e/>
                          <m:e>
                            <m:r>
                              <a:rPr sz="2267" i="1">
                                <a:solidFill>
                                  <a:srgbClr val="000000"/>
                                </a:solidFill>
                                <a:latin typeface="Cambria Math" panose="02040503050406030204" pitchFamily="18" charset="0"/>
                              </a:rPr>
                              <m:t>+(0×0+1×1+3×2+4×3)</m:t>
                            </m:r>
                          </m:e>
                        </m:mr>
                        <m:mr>
                          <m:e/>
                          <m:e>
                            <m:r>
                              <a:rPr sz="2267" i="1">
                                <a:solidFill>
                                  <a:srgbClr val="000000"/>
                                </a:solidFill>
                                <a:latin typeface="Cambria Math" panose="02040503050406030204" pitchFamily="18" charset="0"/>
                              </a:rPr>
                              <m:t>=56</m:t>
                            </m:r>
                          </m:e>
                        </m:mr>
                      </m:m>
                    </m:oMath>
                  </m:oMathPara>
                </a14:m>
                <a:endParaRPr sz="2267" dirty="0"/>
              </a:p>
            </p:txBody>
          </p:sp>
        </mc:Choice>
        <mc:Fallback xmlns="">
          <p:sp>
            <p:nvSpPr>
              <p:cNvPr id="402" name="Equation"/>
              <p:cNvSpPr txBox="1">
                <a:spLocks noRot="1" noChangeAspect="1" noMove="1" noResize="1" noEditPoints="1" noAdjustHandles="1" noChangeArrowheads="1" noChangeShapeType="1" noTextEdit="1"/>
              </p:cNvSpPr>
              <p:nvPr/>
            </p:nvSpPr>
            <p:spPr>
              <a:xfrm>
                <a:off x="8162243" y="2765177"/>
                <a:ext cx="4029757" cy="971933"/>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p:spTree>
    <p:extLst>
      <p:ext uri="{BB962C8B-B14F-4D97-AF65-F5344CB8AC3E}">
        <p14:creationId xmlns:p14="http://schemas.microsoft.com/office/powerpoint/2010/main" val="3867535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5" name="input…"/>
              <p:cNvSpPr txBox="1">
                <a:spLocks noGrp="1"/>
              </p:cNvSpPr>
              <p:nvPr>
                <p:ph sz="quarter" idx="10"/>
              </p:nvPr>
            </p:nvSpPr>
            <p:spPr>
              <a:prstGeom prst="rect">
                <a:avLst/>
              </a:prstGeom>
            </p:spPr>
            <p:txBody>
              <a:bodyPr/>
              <a:lstStyle/>
              <a:p>
                <a:r>
                  <a:rPr lang="zh-CN" altLang="en-US" dirty="0"/>
                  <a:t> </a:t>
                </a:r>
                <a:r>
                  <a:rPr lang="ja-JP" altLang="mr-IN" dirty="0"/>
                  <a:t>输入</a:t>
                </a:r>
                <a:r>
                  <a:rPr lang="zh-CN" altLang="en-US" dirty="0"/>
                  <a:t>：</a:t>
                </a:r>
                <a14:m>
                  <m:oMath xmlns:m="http://schemas.openxmlformats.org/officeDocument/2006/math">
                    <m:r>
                      <a:rPr lang="en-US" altLang="zh-CN" b="1" i="1" smtClean="0">
                        <a:solidFill>
                          <a:srgbClr val="002060"/>
                        </a:solidFill>
                        <a:latin typeface="Cambria Math" panose="02040503050406030204" pitchFamily="18" charset="0"/>
                      </a:rPr>
                      <m:t>𝑿</m:t>
                    </m:r>
                    <m:r>
                      <a:rPr lang="en-US" altLang="zh-CN"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𝑐</m:t>
                        </m:r>
                      </m:e>
                      <m:sub>
                        <m:r>
                          <a:rPr lang="en-US" altLang="zh-CN" i="1">
                            <a:solidFill>
                              <a:srgbClr val="002060"/>
                            </a:solidFill>
                            <a:latin typeface="Cambria Math" panose="02040503050406030204" pitchFamily="18" charset="0"/>
                          </a:rPr>
                          <m:t>𝑖</m:t>
                        </m:r>
                      </m:sub>
                    </m:sSub>
                    <m:r>
                      <a:rPr lang="en-US" altLang="zh-CN"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𝑛</m:t>
                        </m:r>
                      </m:e>
                      <m:sub>
                        <m:r>
                          <a:rPr lang="en-US" altLang="zh-CN" i="1">
                            <a:solidFill>
                              <a:srgbClr val="002060"/>
                            </a:solidFill>
                            <a:latin typeface="Cambria Math" panose="02040503050406030204" pitchFamily="18" charset="0"/>
                          </a:rPr>
                          <m:t>h</m:t>
                        </m:r>
                      </m:sub>
                    </m:sSub>
                    <m:r>
                      <a:rPr lang="en-US" altLang="zh-CN"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𝑛</m:t>
                        </m:r>
                      </m:e>
                      <m:sub>
                        <m:r>
                          <a:rPr lang="en-US" altLang="zh-CN" i="1">
                            <a:solidFill>
                              <a:srgbClr val="002060"/>
                            </a:solidFill>
                            <a:latin typeface="Cambria Math" panose="02040503050406030204" pitchFamily="18" charset="0"/>
                          </a:rPr>
                          <m:t>𝑤</m:t>
                        </m:r>
                      </m:sub>
                    </m:sSub>
                  </m:oMath>
                </a14:m>
                <a:endParaRPr lang="mr-IN" dirty="0"/>
              </a:p>
              <a:p>
                <a:r>
                  <a:rPr lang="zh-CN" altLang="mr-IN" dirty="0"/>
                  <a:t>卷积</a:t>
                </a:r>
                <a:r>
                  <a:rPr lang="ja-JP" altLang="mr-IN" dirty="0"/>
                  <a:t>核</a:t>
                </a:r>
                <a:r>
                  <a:rPr lang="zh-CN" altLang="en-US" dirty="0"/>
                  <a:t>：</a:t>
                </a:r>
                <a14:m>
                  <m:oMath xmlns:m="http://schemas.openxmlformats.org/officeDocument/2006/math">
                    <m:r>
                      <a:rPr lang="en-US" altLang="zh-CN" b="1" i="1" smtClean="0">
                        <a:solidFill>
                          <a:srgbClr val="002060"/>
                        </a:solidFill>
                        <a:latin typeface="Cambria Math" panose="02040503050406030204" pitchFamily="18" charset="0"/>
                      </a:rPr>
                      <m:t>𝑾</m:t>
                    </m:r>
                    <m:r>
                      <a:rPr lang="en-US" altLang="zh-CN" i="1">
                        <a:solidFill>
                          <a:srgbClr val="002060"/>
                        </a:solidFill>
                        <a:latin typeface="Cambria Math" panose="02040503050406030204" pitchFamily="18" charset="0"/>
                      </a:rPr>
                      <m:t>:</m:t>
                    </m:r>
                    <m:sSub>
                      <m:sSubPr>
                        <m:ctrlPr>
                          <a:rPr lang="en-US" altLang="zh-CN" sz="2400" i="1">
                            <a:solidFill>
                              <a:srgbClr val="002060"/>
                            </a:solidFill>
                            <a:latin typeface="Cambria Math" panose="02040503050406030204" pitchFamily="18" charset="0"/>
                          </a:rPr>
                        </m:ctrlPr>
                      </m:sSubPr>
                      <m:e>
                        <m:r>
                          <a:rPr lang="en-US" altLang="zh-CN" sz="2400" i="1">
                            <a:solidFill>
                              <a:srgbClr val="002060"/>
                            </a:solidFill>
                            <a:latin typeface="Cambria Math" panose="02040503050406030204" pitchFamily="18" charset="0"/>
                          </a:rPr>
                          <m:t>𝑐</m:t>
                        </m:r>
                      </m:e>
                      <m:sub>
                        <m:r>
                          <a:rPr lang="en-US" altLang="zh-CN" sz="2400" i="1">
                            <a:solidFill>
                              <a:srgbClr val="002060"/>
                            </a:solidFill>
                            <a:latin typeface="Cambria Math" panose="02040503050406030204" pitchFamily="18" charset="0"/>
                          </a:rPr>
                          <m:t>𝑜</m:t>
                        </m:r>
                      </m:sub>
                    </m:sSub>
                    <m:r>
                      <a:rPr lang="en-US" altLang="zh-CN" sz="2400"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𝑐</m:t>
                        </m:r>
                      </m:e>
                      <m:sub>
                        <m:r>
                          <a:rPr lang="en-US" altLang="zh-CN" i="1">
                            <a:solidFill>
                              <a:srgbClr val="002060"/>
                            </a:solidFill>
                            <a:latin typeface="Cambria Math" panose="02040503050406030204" pitchFamily="18" charset="0"/>
                          </a:rPr>
                          <m:t>𝑖</m:t>
                        </m:r>
                      </m:sub>
                    </m:sSub>
                    <m:r>
                      <a:rPr lang="en-US" altLang="zh-CN"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𝑘</m:t>
                        </m:r>
                      </m:e>
                      <m:sub>
                        <m:r>
                          <a:rPr lang="en-US" altLang="zh-CN" i="1">
                            <a:solidFill>
                              <a:srgbClr val="002060"/>
                            </a:solidFill>
                            <a:latin typeface="Cambria Math" panose="02040503050406030204" pitchFamily="18" charset="0"/>
                          </a:rPr>
                          <m:t>h</m:t>
                        </m:r>
                      </m:sub>
                    </m:sSub>
                    <m:r>
                      <a:rPr lang="en-US" altLang="zh-CN" i="1">
                        <a:solidFill>
                          <a:srgbClr val="002060"/>
                        </a:solidFill>
                        <a:latin typeface="Cambria Math" panose="02040503050406030204" pitchFamily="18" charset="0"/>
                      </a:rPr>
                      <m:t>×</m:t>
                    </m:r>
                    <m:sSub>
                      <m:sSubPr>
                        <m:ctrlPr>
                          <a:rPr lang="en-US" altLang="zh-CN" i="1">
                            <a:solidFill>
                              <a:srgbClr val="002060"/>
                            </a:solidFill>
                            <a:latin typeface="Cambria Math" panose="02040503050406030204" pitchFamily="18" charset="0"/>
                          </a:rPr>
                        </m:ctrlPr>
                      </m:sSubPr>
                      <m:e>
                        <m:r>
                          <a:rPr lang="en-US" altLang="zh-CN" i="1">
                            <a:solidFill>
                              <a:srgbClr val="002060"/>
                            </a:solidFill>
                            <a:latin typeface="Cambria Math" panose="02040503050406030204" pitchFamily="18" charset="0"/>
                          </a:rPr>
                          <m:t>𝑘</m:t>
                        </m:r>
                      </m:e>
                      <m:sub>
                        <m:r>
                          <a:rPr lang="en-US" altLang="zh-CN" i="1">
                            <a:solidFill>
                              <a:srgbClr val="002060"/>
                            </a:solidFill>
                            <a:latin typeface="Cambria Math" panose="02040503050406030204" pitchFamily="18" charset="0"/>
                          </a:rPr>
                          <m:t>𝑤</m:t>
                        </m:r>
                      </m:sub>
                    </m:sSub>
                  </m:oMath>
                </a14:m>
                <a:r>
                  <a:rPr lang="zh-CN" altLang="mr-IN" dirty="0"/>
                  <a:t>（</a:t>
                </a:r>
                <a14:m>
                  <m:oMath xmlns:m="http://schemas.openxmlformats.org/officeDocument/2006/math">
                    <m:sSub>
                      <m:sSubPr>
                        <m:ctrlPr>
                          <a:rPr lang="mr-IN" altLang="zh-CN" i="1">
                            <a:solidFill>
                              <a:srgbClr val="000000"/>
                            </a:solidFill>
                            <a:latin typeface="Cambria Math" panose="02040503050406030204" pitchFamily="18" charset="0"/>
                          </a:rPr>
                        </m:ctrlPr>
                      </m:sSubPr>
                      <m:e>
                        <m:r>
                          <a:rPr lang="mr-IN" altLang="zh-CN" i="1">
                            <a:solidFill>
                              <a:srgbClr val="000000"/>
                            </a:solidFill>
                            <a:latin typeface="Cambria Math" panose="02040503050406030204" pitchFamily="18" charset="0"/>
                          </a:rPr>
                          <m:t>𝑐</m:t>
                        </m:r>
                      </m:e>
                      <m:sub>
                        <m:r>
                          <a:rPr lang="mr-IN" altLang="zh-CN" i="1">
                            <a:solidFill>
                              <a:srgbClr val="000000"/>
                            </a:solidFill>
                            <a:latin typeface="Cambria Math" panose="02040503050406030204" pitchFamily="18" charset="0"/>
                          </a:rPr>
                          <m:t>𝑖</m:t>
                        </m:r>
                      </m:sub>
                    </m:sSub>
                  </m:oMath>
                </a14:m>
                <a:r>
                  <a:rPr lang="zh-CN" altLang="mr-IN" dirty="0"/>
                  <a:t>个输入通道，</a:t>
                </a:r>
                <a14:m>
                  <m:oMath xmlns:m="http://schemas.openxmlformats.org/officeDocument/2006/math">
                    <m:sSub>
                      <m:sSubPr>
                        <m:ctrlPr>
                          <a:rPr lang="mr-IN" altLang="zh-CN" i="1">
                            <a:solidFill>
                              <a:srgbClr val="000000"/>
                            </a:solidFill>
                            <a:latin typeface="Cambria Math" panose="02040503050406030204" pitchFamily="18" charset="0"/>
                          </a:rPr>
                        </m:ctrlPr>
                      </m:sSubPr>
                      <m:e>
                        <m:r>
                          <a:rPr lang="mr-IN" altLang="zh-CN" i="1">
                            <a:solidFill>
                              <a:srgbClr val="000000"/>
                            </a:solidFill>
                            <a:latin typeface="Cambria Math" panose="02040503050406030204" pitchFamily="18" charset="0"/>
                          </a:rPr>
                          <m:t>𝑐</m:t>
                        </m:r>
                      </m:e>
                      <m:sub>
                        <m:r>
                          <a:rPr lang="en-US" altLang="zh-CN" b="0" i="1" smtClean="0">
                            <a:solidFill>
                              <a:srgbClr val="000000"/>
                            </a:solidFill>
                            <a:latin typeface="Cambria Math" charset="0"/>
                          </a:rPr>
                          <m:t>𝑜</m:t>
                        </m:r>
                      </m:sub>
                    </m:sSub>
                  </m:oMath>
                </a14:m>
                <a:r>
                  <a:rPr lang="zh-CN" altLang="mr-IN" dirty="0"/>
                  <a:t>个输入通道）</a:t>
                </a:r>
                <a:endParaRPr lang="mr-IN" dirty="0"/>
              </a:p>
              <a:p>
                <a:r>
                  <a:rPr lang="en-US" dirty="0"/>
                  <a:t> </a:t>
                </a:r>
                <a:r>
                  <a:rPr lang="zh-CN" altLang="en-US" dirty="0"/>
                  <a:t>输出：</a:t>
                </a:r>
                <a14:m>
                  <m:oMath xmlns:m="http://schemas.openxmlformats.org/officeDocument/2006/math">
                    <m:r>
                      <a:rPr lang="zh-CN" altLang="en-US" b="1" i="1" smtClean="0">
                        <a:solidFill>
                          <a:srgbClr val="002060"/>
                        </a:solidFill>
                        <a:latin typeface="Cambria Math" panose="02040503050406030204" pitchFamily="18" charset="0"/>
                      </a:rPr>
                      <m:t>𝒀</m:t>
                    </m:r>
                    <m:r>
                      <a:rPr lang="en-US" altLang="zh-CN" i="1">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𝑐</m:t>
                        </m:r>
                      </m:e>
                      <m:sub>
                        <m:r>
                          <a:rPr lang="zh-CN" altLang="en-US" i="1">
                            <a:solidFill>
                              <a:srgbClr val="002060"/>
                            </a:solidFill>
                            <a:latin typeface="Cambria Math" panose="02040503050406030204" pitchFamily="18" charset="0"/>
                          </a:rPr>
                          <m:t>𝑜</m:t>
                        </m:r>
                      </m:sub>
                    </m:sSub>
                    <m:r>
                      <a:rPr lang="en-US" altLang="zh-CN" i="1">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𝑚</m:t>
                        </m:r>
                      </m:e>
                      <m:sub>
                        <m:r>
                          <a:rPr lang="en-US" altLang="zh-CN" i="1">
                            <a:solidFill>
                              <a:srgbClr val="002060"/>
                            </a:solidFill>
                            <a:latin typeface="Cambria Math" panose="02040503050406030204" pitchFamily="18" charset="0"/>
                          </a:rPr>
                          <m:t>h</m:t>
                        </m:r>
                      </m:sub>
                    </m:sSub>
                    <m:r>
                      <a:rPr lang="en-US" altLang="zh-CN" i="1">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𝑚</m:t>
                        </m:r>
                      </m:e>
                      <m:sub>
                        <m:r>
                          <a:rPr lang="zh-CN" altLang="en-US" i="1">
                            <a:solidFill>
                              <a:srgbClr val="002060"/>
                            </a:solidFill>
                            <a:latin typeface="Cambria Math" panose="02040503050406030204" pitchFamily="18" charset="0"/>
                          </a:rPr>
                          <m:t>𝑤</m:t>
                        </m:r>
                      </m:sub>
                    </m:sSub>
                  </m:oMath>
                </a14:m>
                <a:endParaRPr lang="en-US" dirty="0"/>
              </a:p>
              <a:p>
                <a:pPr lvl="1"/>
                <a14:m>
                  <m:oMath xmlns:m="http://schemas.openxmlformats.org/officeDocument/2006/math">
                    <m:r>
                      <a:rPr lang="en-US" altLang="zh-CN" sz="2800" b="0" i="1" dirty="0" smtClean="0">
                        <a:solidFill>
                          <a:srgbClr val="002060"/>
                        </a:solidFill>
                        <a:latin typeface="Cambria Math" charset="0"/>
                      </a:rPr>
                      <m:t> </m:t>
                    </m:r>
                    <m:r>
                      <m:rPr>
                        <m:sty m:val="p"/>
                      </m:rPr>
                      <a:rPr lang="en-US" altLang="zh-CN" sz="2800" b="0" i="0" dirty="0" smtClean="0">
                        <a:solidFill>
                          <a:srgbClr val="002060"/>
                        </a:solidFill>
                        <a:latin typeface="Cambria Math" charset="0"/>
                      </a:rPr>
                      <m:t>fo</m:t>
                    </m:r>
                    <m:r>
                      <m:rPr>
                        <m:nor/>
                      </m:rPr>
                      <a:rPr lang="mr-IN" altLang="zh-CN" sz="2800">
                        <a:solidFill>
                          <a:srgbClr val="002060"/>
                        </a:solidFill>
                        <a:latin typeface="Cambria Math" panose="02040503050406030204" pitchFamily="18" charset="0"/>
                      </a:rPr>
                      <m:t>r</m:t>
                    </m:r>
                    <m:r>
                      <m:rPr>
                        <m:nor/>
                      </m:rPr>
                      <a:rPr lang="zh-CN" altLang="en-US" sz="2800" b="0" i="1" smtClean="0">
                        <a:solidFill>
                          <a:srgbClr val="002060"/>
                        </a:solidFill>
                        <a:latin typeface="Cambria Math" panose="02040503050406030204" pitchFamily="18" charset="0"/>
                      </a:rPr>
                      <m:t> </m:t>
                    </m:r>
                    <m:r>
                      <a:rPr lang="zh-CN" altLang="en-US" sz="2800" b="0" i="1" smtClean="0">
                        <a:solidFill>
                          <a:srgbClr val="002060"/>
                        </a:solidFill>
                        <a:latin typeface="Cambria Math" charset="0"/>
                      </a:rPr>
                      <m:t> </m:t>
                    </m:r>
                    <m:r>
                      <a:rPr lang="mr-IN" altLang="zh-CN" sz="2800" i="1">
                        <a:solidFill>
                          <a:srgbClr val="002060"/>
                        </a:solidFill>
                        <a:latin typeface="Cambria Math" panose="02040503050406030204" pitchFamily="18" charset="0"/>
                      </a:rPr>
                      <m:t>𝑖</m:t>
                    </m:r>
                    <m:r>
                      <a:rPr lang="mr-IN" altLang="zh-CN" sz="2800" i="1">
                        <a:solidFill>
                          <a:srgbClr val="002060"/>
                        </a:solidFill>
                        <a:latin typeface="Cambria Math" panose="02040503050406030204" pitchFamily="18" charset="0"/>
                      </a:rPr>
                      <m:t>=1,…,</m:t>
                    </m:r>
                    <m:sSub>
                      <m:sSubPr>
                        <m:ctrlPr>
                          <a:rPr lang="mr-IN" altLang="zh-CN" sz="2800" i="1">
                            <a:solidFill>
                              <a:srgbClr val="002060"/>
                            </a:solidFill>
                            <a:latin typeface="Cambria Math" panose="02040503050406030204" pitchFamily="18" charset="0"/>
                          </a:rPr>
                        </m:ctrlPr>
                      </m:sSubPr>
                      <m:e>
                        <m:r>
                          <a:rPr lang="mr-IN" altLang="zh-CN" sz="2800" i="1">
                            <a:solidFill>
                              <a:srgbClr val="002060"/>
                            </a:solidFill>
                            <a:latin typeface="Cambria Math" panose="02040503050406030204" pitchFamily="18" charset="0"/>
                          </a:rPr>
                          <m:t>𝑐</m:t>
                        </m:r>
                      </m:e>
                      <m:sub>
                        <m:r>
                          <a:rPr lang="mr-IN" altLang="zh-CN" sz="2800" i="1">
                            <a:solidFill>
                              <a:srgbClr val="002060"/>
                            </a:solidFill>
                            <a:latin typeface="Cambria Math" panose="02040503050406030204" pitchFamily="18" charset="0"/>
                          </a:rPr>
                          <m:t>𝑜</m:t>
                        </m:r>
                      </m:sub>
                    </m:sSub>
                  </m:oMath>
                </a14:m>
                <a:endParaRPr lang="mr-IN" dirty="0">
                  <a:solidFill>
                    <a:srgbClr val="002060"/>
                  </a:solidFill>
                </a:endParaRPr>
              </a:p>
              <a:p>
                <a:endParaRPr lang="en-US" dirty="0"/>
              </a:p>
              <a:p>
                <a:endParaRPr lang="en-US" altLang="zh-CN" dirty="0"/>
              </a:p>
              <a:p>
                <a:endParaRPr lang="zh-CN" altLang="en-US" dirty="0"/>
              </a:p>
              <a:p>
                <a:endParaRPr dirty="0"/>
              </a:p>
            </p:txBody>
          </p:sp>
        </mc:Choice>
        <mc:Fallback xmlns="">
          <p:sp>
            <p:nvSpPr>
              <p:cNvPr id="405" name="input…"/>
              <p:cNvSpPr txBox="1">
                <a:spLocks noGrp="1" noRot="1" noChangeAspect="1" noMove="1" noResize="1" noEditPoints="1" noAdjustHandles="1" noChangeArrowheads="1" noChangeShapeType="1" noTextEdit="1"/>
              </p:cNvSpPr>
              <p:nvPr>
                <p:ph sz="quarter" idx="10"/>
              </p:nvPr>
            </p:nvSpPr>
            <p:spPr>
              <a:prstGeom prst="rect">
                <a:avLst/>
              </a:prstGeom>
              <a:blipFill rotWithShape="0">
                <a:blip r:embed="rId2"/>
                <a:stretch>
                  <a:fillRect l="-964"/>
                </a:stretch>
              </a:blipFill>
            </p:spPr>
            <p:txBody>
              <a:bodyPr/>
              <a:lstStyle/>
              <a:p>
                <a:r>
                  <a:rPr lang="zh-CN" altLang="en-US">
                    <a:noFill/>
                  </a:rPr>
                  <a:t> </a:t>
                </a:r>
              </a:p>
            </p:txBody>
          </p:sp>
        </mc:Fallback>
      </mc:AlternateContent>
      <p:sp>
        <p:nvSpPr>
          <p:cNvPr id="404" name="Multiple Input Channels"/>
          <p:cNvSpPr txBox="1">
            <a:spLocks noGrp="1"/>
          </p:cNvSpPr>
          <p:nvPr>
            <p:ph type="title"/>
          </p:nvPr>
        </p:nvSpPr>
        <p:spPr>
          <a:prstGeom prst="rect">
            <a:avLst/>
          </a:prstGeom>
        </p:spPr>
        <p:txBody>
          <a:bodyPr/>
          <a:lstStyle/>
          <a:p>
            <a:r>
              <a:rPr lang="ja-JP" altLang="en-US" dirty="0"/>
              <a:t>多个输入通道</a:t>
            </a:r>
            <a:r>
              <a:rPr lang="en-US" altLang="ja-JP" dirty="0"/>
              <a:t> &amp; </a:t>
            </a:r>
            <a:r>
              <a:rPr lang="zh-CN" altLang="en-US" dirty="0"/>
              <a:t>多个输出通道</a:t>
            </a:r>
            <a:endParaRPr dirty="0"/>
          </a:p>
        </p:txBody>
      </p:sp>
      <mc:AlternateContent xmlns:mc="http://schemas.openxmlformats.org/markup-compatibility/2006" xmlns:a14="http://schemas.microsoft.com/office/drawing/2010/main">
        <mc:Choice Requires="a14">
          <p:sp>
            <p:nvSpPr>
              <p:cNvPr id="406" name="Equation"/>
              <p:cNvSpPr txBox="1"/>
              <p:nvPr/>
            </p:nvSpPr>
            <p:spPr>
              <a:xfrm>
                <a:off x="916100" y="1369661"/>
                <a:ext cx="182742" cy="492443"/>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r>
                        <a:rPr lang="en-US" sz="3200" b="0" i="1" smtClean="0">
                          <a:solidFill>
                            <a:srgbClr val="000000"/>
                          </a:solidFill>
                          <a:latin typeface="Cambria Math" charset="0"/>
                        </a:rPr>
                        <m:t> </m:t>
                      </m:r>
                    </m:oMath>
                  </m:oMathPara>
                </a14:m>
                <a:endParaRPr sz="3200" dirty="0"/>
              </a:p>
            </p:txBody>
          </p:sp>
        </mc:Choice>
        <mc:Fallback xmlns="">
          <p:sp>
            <p:nvSpPr>
              <p:cNvPr id="406" name="Equation"/>
              <p:cNvSpPr txBox="1">
                <a:spLocks noRot="1" noChangeAspect="1" noMove="1" noResize="1" noEditPoints="1" noAdjustHandles="1" noChangeArrowheads="1" noChangeShapeType="1" noTextEdit="1"/>
              </p:cNvSpPr>
              <p:nvPr/>
            </p:nvSpPr>
            <p:spPr>
              <a:xfrm>
                <a:off x="916100" y="1369661"/>
                <a:ext cx="182742" cy="492443"/>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p:sp>
        <p:nvSpPr>
          <p:cNvPr id="408" name="Equation"/>
          <p:cNvSpPr txBox="1"/>
          <p:nvPr/>
        </p:nvSpPr>
        <p:spPr>
          <a:xfrm>
            <a:off x="4759059" y="2996957"/>
            <a:ext cx="7432941" cy="492443"/>
          </a:xfrm>
          <a:prstGeom prst="rect">
            <a:avLst/>
          </a:prstGeom>
          <a:ln w="12700">
            <a:miter lim="400000"/>
          </a:ln>
        </p:spPr>
        <p:txBody>
          <a:bodyPr wrap="square" lIns="0" tIns="0" rIns="0" bIns="0">
            <a:spAutoFit/>
          </a:bodyPr>
          <a:lstStyle/>
          <a:p>
            <a:pPr defTabSz="1219170" latinLnBrk="1">
              <a:defRPr>
                <a:solidFill>
                  <a:srgbClr val="000000"/>
                </a:solidFill>
              </a:defRPr>
            </a:pPr>
            <a:endParaRPr sz="3200" dirty="0"/>
          </a:p>
        </p:txBody>
      </p:sp>
      <mc:AlternateContent xmlns:mc="http://schemas.openxmlformats.org/markup-compatibility/2006" xmlns:a14="http://schemas.microsoft.com/office/drawing/2010/main">
        <mc:Choice Requires="a14">
          <p:sp>
            <p:nvSpPr>
              <p:cNvPr id="2" name="矩形 1"/>
              <p:cNvSpPr/>
              <p:nvPr/>
            </p:nvSpPr>
            <p:spPr>
              <a:xfrm>
                <a:off x="1791559" y="3766398"/>
                <a:ext cx="2755370"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002060"/>
                              </a:solidFill>
                              <a:latin typeface="Cambria Math" panose="02040503050406030204" pitchFamily="18" charset="0"/>
                            </a:rPr>
                          </m:ctrlPr>
                        </m:sSubPr>
                        <m:e>
                          <m:r>
                            <a:rPr lang="zh-CN" altLang="en-US" sz="2800" b="1" i="1">
                              <a:solidFill>
                                <a:srgbClr val="002060"/>
                              </a:solidFill>
                              <a:latin typeface="Cambria Math" panose="02040503050406030204" pitchFamily="18" charset="0"/>
                            </a:rPr>
                            <m:t>𝒀</m:t>
                          </m:r>
                        </m:e>
                        <m:sub>
                          <m:r>
                            <a:rPr lang="zh-CN" altLang="en-US" sz="2800" i="1">
                              <a:solidFill>
                                <a:srgbClr val="002060"/>
                              </a:solidFill>
                              <a:latin typeface="Cambria Math" panose="02040503050406030204" pitchFamily="18" charset="0"/>
                            </a:rPr>
                            <m:t>𝑖</m:t>
                          </m:r>
                          <m:r>
                            <a:rPr lang="en-US" altLang="zh-CN" sz="2800" i="1">
                              <a:solidFill>
                                <a:srgbClr val="002060"/>
                              </a:solidFill>
                              <a:latin typeface="Cambria Math" panose="02040503050406030204" pitchFamily="18" charset="0"/>
                            </a:rPr>
                            <m:t>,:,:</m:t>
                          </m:r>
                        </m:sub>
                      </m:sSub>
                      <m:r>
                        <a:rPr lang="en-US" altLang="zh-CN" sz="2800" i="1">
                          <a:solidFill>
                            <a:srgbClr val="002060"/>
                          </a:solidFill>
                          <a:latin typeface="Cambria Math" panose="02040503050406030204" pitchFamily="18" charset="0"/>
                        </a:rPr>
                        <m:t>=</m:t>
                      </m:r>
                      <m:r>
                        <a:rPr lang="en-US" altLang="zh-CN" sz="2800" b="1" i="1">
                          <a:solidFill>
                            <a:srgbClr val="002060"/>
                          </a:solidFill>
                          <a:latin typeface="Cambria Math" panose="02040503050406030204" pitchFamily="18" charset="0"/>
                        </a:rPr>
                        <m:t>𝑿</m:t>
                      </m:r>
                      <m:r>
                        <a:rPr lang="en-US" altLang="zh-CN" sz="2800" i="1">
                          <a:solidFill>
                            <a:srgbClr val="002060"/>
                          </a:solidFill>
                          <a:latin typeface="Cambria Math" panose="02040503050406030204" pitchFamily="18" charset="0"/>
                        </a:rPr>
                        <m:t>⋆</m:t>
                      </m:r>
                      <m:sSub>
                        <m:sSubPr>
                          <m:ctrlPr>
                            <a:rPr lang="zh-CN" altLang="en-US" sz="2800" i="1">
                              <a:solidFill>
                                <a:srgbClr val="002060"/>
                              </a:solidFill>
                              <a:latin typeface="Cambria Math" panose="02040503050406030204" pitchFamily="18" charset="0"/>
                            </a:rPr>
                          </m:ctrlPr>
                        </m:sSubPr>
                        <m:e>
                          <m:r>
                            <a:rPr lang="zh-CN" altLang="en-US" sz="2800" b="1" i="1">
                              <a:solidFill>
                                <a:srgbClr val="002060"/>
                              </a:solidFill>
                              <a:latin typeface="Cambria Math" panose="02040503050406030204" pitchFamily="18" charset="0"/>
                            </a:rPr>
                            <m:t>𝑾</m:t>
                          </m:r>
                        </m:e>
                        <m:sub>
                          <m:r>
                            <a:rPr lang="zh-CN" altLang="en-US" sz="2800" i="1">
                              <a:solidFill>
                                <a:srgbClr val="002060"/>
                              </a:solidFill>
                              <a:latin typeface="Cambria Math" panose="02040503050406030204" pitchFamily="18" charset="0"/>
                            </a:rPr>
                            <m:t>𝑖</m:t>
                          </m:r>
                          <m:r>
                            <a:rPr lang="en-US" altLang="zh-CN" sz="2800" i="1">
                              <a:solidFill>
                                <a:srgbClr val="002060"/>
                              </a:solidFill>
                              <a:latin typeface="Cambria Math" panose="02040503050406030204" pitchFamily="18" charset="0"/>
                            </a:rPr>
                            <m:t>,:,:,:</m:t>
                          </m:r>
                        </m:sub>
                      </m:sSub>
                    </m:oMath>
                  </m:oMathPara>
                </a14:m>
                <a:endParaRPr lang="zh-CN" altLang="en-US" sz="2800" dirty="0">
                  <a:solidFill>
                    <a:srgbClr val="00206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791559" y="3766398"/>
                <a:ext cx="2755370" cy="542136"/>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75570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1 x 1 Convolutional Layer"/>
          <p:cNvSpPr txBox="1">
            <a:spLocks noGrp="1"/>
          </p:cNvSpPr>
          <p:nvPr>
            <p:ph type="title"/>
          </p:nvPr>
        </p:nvSpPr>
        <p:spPr>
          <a:prstGeom prst="rect">
            <a:avLst/>
          </a:prstGeom>
        </p:spPr>
        <p:txBody>
          <a:bodyPr/>
          <a:lstStyle/>
          <a:p>
            <a:r>
              <a:rPr dirty="0"/>
              <a:t>1x1 </a:t>
            </a:r>
            <a:r>
              <a:rPr lang="ja-JP" altLang="en-US"/>
              <a:t>卷积层</a:t>
            </a:r>
            <a:endParaRPr dirty="0"/>
          </a:p>
        </p:txBody>
      </p:sp>
      <p:sp>
        <p:nvSpPr>
          <p:cNvPr id="431" name="Equation"/>
          <p:cNvSpPr txBox="1"/>
          <p:nvPr/>
        </p:nvSpPr>
        <p:spPr>
          <a:xfrm>
            <a:off x="542451" y="1469523"/>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pic>
        <p:nvPicPr>
          <p:cNvPr id="432" name="Screen Shot 2019-02-15 at 1.13.31 PM.png" descr="Screen Shot 2019-02-15 at 1.13.31 PM.png"/>
          <p:cNvPicPr>
            <a:picLocks noChangeAspect="1"/>
          </p:cNvPicPr>
          <p:nvPr/>
        </p:nvPicPr>
        <p:blipFill>
          <a:blip r:embed="rId3"/>
          <a:stretch>
            <a:fillRect/>
          </a:stretch>
        </p:blipFill>
        <p:spPr>
          <a:xfrm>
            <a:off x="1428325" y="2108270"/>
            <a:ext cx="6726428" cy="2518913"/>
          </a:xfrm>
          <a:prstGeom prst="rect">
            <a:avLst/>
          </a:prstGeom>
          <a:ln w="12700">
            <a:miter lim="400000"/>
          </a:ln>
        </p:spPr>
      </p:pic>
      <p:sp>
        <p:nvSpPr>
          <p:cNvPr id="433" name="Equation"/>
          <p:cNvSpPr txBox="1"/>
          <p:nvPr/>
        </p:nvSpPr>
        <p:spPr>
          <a:xfrm>
            <a:off x="5640015" y="5179419"/>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p:sp>
        <p:nvSpPr>
          <p:cNvPr id="434" name="Equation"/>
          <p:cNvSpPr txBox="1"/>
          <p:nvPr/>
        </p:nvSpPr>
        <p:spPr>
          <a:xfrm>
            <a:off x="554539" y="5653547"/>
            <a:ext cx="65" cy="492443"/>
          </a:xfrm>
          <a:prstGeom prst="rect">
            <a:avLst/>
          </a:prstGeom>
          <a:ln w="12700">
            <a:miter lim="400000"/>
          </a:ln>
        </p:spPr>
        <p:txBody>
          <a:bodyPr wrap="none" lIns="0" tIns="0" rIns="0" bIns="0">
            <a:spAutoFit/>
          </a:bodyPr>
          <a:lstStyle/>
          <a:p>
            <a:pPr defTabSz="1219170" latinLnBrk="1">
              <a:defRPr>
                <a:solidFill>
                  <a:srgbClr val="000000"/>
                </a:solidFill>
              </a:defRPr>
            </a:pPr>
            <a:endParaRPr sz="3200" dirty="0"/>
          </a:p>
        </p:txBody>
      </p:sp>
      <mc:AlternateContent xmlns:mc="http://schemas.openxmlformats.org/markup-compatibility/2006" xmlns:a14="http://schemas.microsoft.com/office/drawing/2010/main">
        <mc:Choice Requires="a14">
          <p:sp>
            <p:nvSpPr>
              <p:cNvPr id="3" name="矩形 2"/>
              <p:cNvSpPr/>
              <p:nvPr/>
            </p:nvSpPr>
            <p:spPr>
              <a:xfrm>
                <a:off x="3835437" y="5702639"/>
                <a:ext cx="3021661" cy="954107"/>
              </a:xfrm>
              <a:prstGeom prst="rect">
                <a:avLst/>
              </a:prstGeom>
            </p:spPr>
            <p:txBody>
              <a:bodyPr wrap="none">
                <a:spAutoFit/>
              </a:bodyPr>
              <a:lstStyle/>
              <a:p>
                <a14:m>
                  <m:oMath xmlns:m="http://schemas.openxmlformats.org/officeDocument/2006/math">
                    <m:sSub>
                      <m:sSubPr>
                        <m:ctrlPr>
                          <a:rPr lang="ar-AE" altLang="zh-CN" sz="2800" i="1" dirty="0" smtClean="0">
                            <a:solidFill>
                              <a:srgbClr val="09405E"/>
                            </a:solidFill>
                            <a:latin typeface="Cambria Math" panose="02040503050406030204" pitchFamily="18" charset="0"/>
                            <a:ea typeface="Microsoft YaHei" charset="-122"/>
                            <a:cs typeface="Microsoft YaHei" charset="-122"/>
                          </a:rPr>
                        </m:ctrlPr>
                      </m:sSubPr>
                      <m:e>
                        <m:r>
                          <a:rPr lang="ar-AE" altLang="zh-CN" sz="2800" dirty="0">
                            <a:solidFill>
                              <a:srgbClr val="09405E"/>
                            </a:solidFill>
                            <a:latin typeface="Cambria Math" charset="0"/>
                            <a:ea typeface="Microsoft YaHei" charset="-122"/>
                            <a:cs typeface="Microsoft YaHei" charset="-122"/>
                          </a:rPr>
                          <m:t>𝑐</m:t>
                        </m:r>
                      </m:e>
                      <m:sub>
                        <m:r>
                          <a:rPr lang="ar-AE" altLang="zh-CN" sz="2800" dirty="0">
                            <a:solidFill>
                              <a:srgbClr val="09405E"/>
                            </a:solidFill>
                            <a:latin typeface="Cambria Math" charset="0"/>
                            <a:ea typeface="Microsoft YaHei" charset="-122"/>
                            <a:cs typeface="Microsoft YaHei" charset="-122"/>
                          </a:rPr>
                          <m:t>𝑖</m:t>
                        </m:r>
                      </m:sub>
                    </m:sSub>
                  </m:oMath>
                </a14:m>
                <a:r>
                  <a:rPr lang="zh-CN" altLang="en-US" sz="2800" dirty="0">
                    <a:solidFill>
                      <a:srgbClr val="09405E"/>
                    </a:solidFill>
                    <a:latin typeface="Microsoft YaHei" charset="-122"/>
                    <a:ea typeface="Microsoft YaHei" charset="-122"/>
                    <a:cs typeface="Microsoft YaHei" charset="-122"/>
                  </a:rPr>
                  <a:t>：输入通道数目</a:t>
                </a:r>
                <a:endParaRPr lang="en-US" altLang="zh-CN" sz="2800" dirty="0">
                  <a:solidFill>
                    <a:srgbClr val="09405E"/>
                  </a:solidFill>
                  <a:latin typeface="Microsoft YaHei" charset="-122"/>
                  <a:ea typeface="Microsoft YaHei" charset="-122"/>
                  <a:cs typeface="Microsoft YaHei" charset="-122"/>
                </a:endParaRPr>
              </a:p>
              <a:p>
                <a14:m>
                  <m:oMath xmlns:m="http://schemas.openxmlformats.org/officeDocument/2006/math">
                    <m:sSub>
                      <m:sSubPr>
                        <m:ctrlPr>
                          <a:rPr lang="ar-AE" altLang="zh-CN" sz="2800" i="1" dirty="0">
                            <a:solidFill>
                              <a:srgbClr val="09405E"/>
                            </a:solidFill>
                            <a:latin typeface="Cambria Math" panose="02040503050406030204" pitchFamily="18" charset="0"/>
                            <a:ea typeface="Microsoft YaHei" charset="-122"/>
                            <a:cs typeface="Microsoft YaHei" charset="-122"/>
                          </a:rPr>
                        </m:ctrlPr>
                      </m:sSubPr>
                      <m:e>
                        <m:r>
                          <a:rPr lang="ar-AE" altLang="zh-CN" sz="2800" dirty="0">
                            <a:solidFill>
                              <a:srgbClr val="09405E"/>
                            </a:solidFill>
                            <a:latin typeface="Cambria Math" charset="0"/>
                            <a:ea typeface="Microsoft YaHei" charset="-122"/>
                            <a:cs typeface="Microsoft YaHei" charset="-122"/>
                          </a:rPr>
                          <m:t>𝑐</m:t>
                        </m:r>
                      </m:e>
                      <m:sub>
                        <m:r>
                          <a:rPr lang="en-US" altLang="zh-CN" sz="2800" b="0" i="1" dirty="0" smtClean="0">
                            <a:solidFill>
                              <a:srgbClr val="09405E"/>
                            </a:solidFill>
                            <a:latin typeface="Cambria Math" charset="0"/>
                            <a:ea typeface="Microsoft YaHei" charset="-122"/>
                            <a:cs typeface="Microsoft YaHei" charset="-122"/>
                          </a:rPr>
                          <m:t>0</m:t>
                        </m:r>
                      </m:sub>
                    </m:sSub>
                  </m:oMath>
                </a14:m>
                <a:r>
                  <a:rPr lang="zh-CN" altLang="en-US" sz="2800" dirty="0">
                    <a:solidFill>
                      <a:srgbClr val="09405E"/>
                    </a:solidFill>
                    <a:latin typeface="Microsoft YaHei" charset="-122"/>
                    <a:ea typeface="Microsoft YaHei" charset="-122"/>
                    <a:cs typeface="Microsoft YaHei" charset="-122"/>
                  </a:rPr>
                  <a:t>：输出通道数目</a:t>
                </a:r>
                <a:endParaRPr kumimoji="1"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3835437" y="5702639"/>
                <a:ext cx="3021661" cy="954107"/>
              </a:xfrm>
              <a:prstGeom prst="rect">
                <a:avLst/>
              </a:prstGeom>
              <a:blipFill rotWithShape="0">
                <a:blip r:embed="rId4"/>
                <a:stretch>
                  <a:fillRect t="-6369" r="-2823" b="-159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235918" y="4868426"/>
                <a:ext cx="11097910" cy="523220"/>
              </a:xfrm>
              <a:prstGeom prst="rect">
                <a:avLst/>
              </a:prstGeom>
            </p:spPr>
            <p:txBody>
              <a:bodyPr wrap="none">
                <a:spAutoFit/>
              </a:bodyPr>
              <a:lstStyle/>
              <a:p>
                <a:r>
                  <a:rPr lang="zh-CN" altLang="en-US" sz="2800" dirty="0">
                    <a:solidFill>
                      <a:srgbClr val="09405E"/>
                    </a:solidFill>
                    <a:latin typeface="Microsoft YaHei" charset="-122"/>
                    <a:ea typeface="Microsoft YaHei" charset="-122"/>
                    <a:cs typeface="Microsoft YaHei" charset="-122"/>
                  </a:rPr>
                  <a:t>相当于具有输入</a:t>
                </a:r>
                <a14:m>
                  <m:oMath xmlns:m="http://schemas.openxmlformats.org/officeDocument/2006/math">
                    <m:sSub>
                      <m:sSubPr>
                        <m:ctrlPr>
                          <a:rPr lang="zh-CN" altLang="en-US" sz="2800" i="1">
                            <a:solidFill>
                              <a:srgbClr val="09405E"/>
                            </a:solidFill>
                            <a:latin typeface="Cambria Math" panose="02040503050406030204" pitchFamily="18"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 </m:t>
                        </m:r>
                        <m:r>
                          <a:rPr lang="zh-CN" altLang="en-US" sz="2800">
                            <a:solidFill>
                              <a:srgbClr val="09405E"/>
                            </a:solidFill>
                            <a:latin typeface="Cambria Math" charset="0"/>
                            <a:ea typeface="Microsoft YaHei" charset="-122"/>
                            <a:cs typeface="Microsoft YaHei" charset="-122"/>
                          </a:rPr>
                          <m:t>𝑛</m:t>
                        </m:r>
                      </m:e>
                      <m:sub>
                        <m:r>
                          <a:rPr lang="en-US" altLang="zh-CN" sz="2800">
                            <a:solidFill>
                              <a:srgbClr val="09405E"/>
                            </a:solidFill>
                            <a:latin typeface="Cambria Math" charset="0"/>
                            <a:ea typeface="Microsoft YaHei" charset="-122"/>
                            <a:cs typeface="Microsoft YaHei" charset="-122"/>
                          </a:rPr>
                          <m:t>h</m:t>
                        </m:r>
                      </m:sub>
                    </m:sSub>
                    <m:sSub>
                      <m:sSubPr>
                        <m:ctrlPr>
                          <a:rPr lang="zh-CN" altLang="en-US" sz="2800" i="1">
                            <a:solidFill>
                              <a:srgbClr val="09405E"/>
                            </a:solidFill>
                            <a:latin typeface="Cambria Math" panose="02040503050406030204" pitchFamily="18"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𝑛</m:t>
                        </m:r>
                      </m:e>
                      <m:sub>
                        <m:r>
                          <a:rPr lang="zh-CN" altLang="en-US" sz="2800">
                            <a:solidFill>
                              <a:srgbClr val="09405E"/>
                            </a:solidFill>
                            <a:latin typeface="Cambria Math" charset="0"/>
                            <a:ea typeface="Microsoft YaHei" charset="-122"/>
                            <a:cs typeface="Microsoft YaHei" charset="-122"/>
                          </a:rPr>
                          <m:t>𝑤</m:t>
                        </m:r>
                      </m:sub>
                    </m:sSub>
                    <m:r>
                      <a:rPr lang="en-US" altLang="zh-CN" sz="2800">
                        <a:solidFill>
                          <a:srgbClr val="09405E"/>
                        </a:solidFill>
                        <a:latin typeface="Cambria Math" charset="0"/>
                        <a:ea typeface="Microsoft YaHei" charset="-122"/>
                        <a:cs typeface="Microsoft YaHei" charset="-122"/>
                      </a:rPr>
                      <m:t>×</m:t>
                    </m:r>
                    <m:sSub>
                      <m:sSubPr>
                        <m:ctrlPr>
                          <a:rPr lang="zh-CN" altLang="en-US" sz="2800" i="1">
                            <a:solidFill>
                              <a:srgbClr val="09405E"/>
                            </a:solidFill>
                            <a:latin typeface="Cambria Math" panose="02040503050406030204" pitchFamily="18"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𝑖</m:t>
                        </m:r>
                      </m:sub>
                    </m:sSub>
                  </m:oMath>
                </a14:m>
                <a:r>
                  <a:rPr lang="zh-CN" altLang="en-US" sz="2800" dirty="0">
                    <a:solidFill>
                      <a:srgbClr val="09405E"/>
                    </a:solidFill>
                    <a:latin typeface="Microsoft YaHei" charset="-122"/>
                    <a:ea typeface="Microsoft YaHei" charset="-122"/>
                    <a:cs typeface="Microsoft YaHei" charset="-122"/>
                  </a:rPr>
                  <a:t> 和 </a:t>
                </a:r>
                <a14:m>
                  <m:oMath xmlns:m="http://schemas.openxmlformats.org/officeDocument/2006/math">
                    <m:sSub>
                      <m:sSubPr>
                        <m:ctrlPr>
                          <a:rPr lang="zh-CN" altLang="en-US" sz="2800" i="1">
                            <a:solidFill>
                              <a:srgbClr val="09405E"/>
                            </a:solidFill>
                            <a:latin typeface="Cambria Math" panose="02040503050406030204" pitchFamily="18"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𝑜</m:t>
                        </m:r>
                      </m:sub>
                    </m:sSub>
                    <m:r>
                      <a:rPr lang="en-US" altLang="zh-CN" sz="2800">
                        <a:solidFill>
                          <a:srgbClr val="09405E"/>
                        </a:solidFill>
                        <a:latin typeface="Cambria Math" charset="0"/>
                        <a:ea typeface="Microsoft YaHei" charset="-122"/>
                        <a:cs typeface="Microsoft YaHei" charset="-122"/>
                      </a:rPr>
                      <m:t>×</m:t>
                    </m:r>
                    <m:sSub>
                      <m:sSubPr>
                        <m:ctrlPr>
                          <a:rPr lang="zh-CN" altLang="en-US" sz="2800" i="1">
                            <a:solidFill>
                              <a:srgbClr val="09405E"/>
                            </a:solidFill>
                            <a:latin typeface="Cambria Math" panose="02040503050406030204" pitchFamily="18" charset="0"/>
                            <a:ea typeface="Microsoft YaHei" charset="-122"/>
                            <a:cs typeface="Microsoft YaHei" charset="-122"/>
                          </a:rPr>
                        </m:ctrlPr>
                      </m:sSubPr>
                      <m:e>
                        <m:r>
                          <a:rPr lang="zh-CN" altLang="en-US" sz="2800">
                            <a:solidFill>
                              <a:srgbClr val="09405E"/>
                            </a:solidFill>
                            <a:latin typeface="Cambria Math" charset="0"/>
                            <a:ea typeface="Microsoft YaHei" charset="-122"/>
                            <a:cs typeface="Microsoft YaHei" charset="-122"/>
                          </a:rPr>
                          <m:t>𝑐</m:t>
                        </m:r>
                      </m:e>
                      <m:sub>
                        <m:r>
                          <a:rPr lang="zh-CN" altLang="en-US" sz="2800">
                            <a:solidFill>
                              <a:srgbClr val="09405E"/>
                            </a:solidFill>
                            <a:latin typeface="Cambria Math" charset="0"/>
                            <a:ea typeface="Microsoft YaHei" charset="-122"/>
                            <a:cs typeface="Microsoft YaHei" charset="-122"/>
                          </a:rPr>
                          <m:t>𝑖</m:t>
                        </m:r>
                      </m:sub>
                    </m:sSub>
                  </m:oMath>
                </a14:m>
                <a:r>
                  <a:rPr lang="zh-CN" altLang="en-US" sz="2800" dirty="0">
                    <a:solidFill>
                      <a:srgbClr val="09405E"/>
                    </a:solidFill>
                    <a:latin typeface="Microsoft YaHei" charset="-122"/>
                    <a:ea typeface="Microsoft YaHei" charset="-122"/>
                    <a:cs typeface="Microsoft YaHei" charset="-122"/>
                  </a:rPr>
                  <a:t> 的稠密层（通道轴上的全连接）</a:t>
                </a:r>
              </a:p>
            </p:txBody>
          </p:sp>
        </mc:Choice>
        <mc:Fallback xmlns="">
          <p:sp>
            <p:nvSpPr>
              <p:cNvPr id="12" name="矩形 11"/>
              <p:cNvSpPr>
                <a:spLocks noRot="1" noChangeAspect="1" noMove="1" noResize="1" noEditPoints="1" noAdjustHandles="1" noChangeArrowheads="1" noChangeShapeType="1" noTextEdit="1"/>
              </p:cNvSpPr>
              <p:nvPr/>
            </p:nvSpPr>
            <p:spPr>
              <a:xfrm>
                <a:off x="1235918" y="4868426"/>
                <a:ext cx="11097910" cy="523220"/>
              </a:xfrm>
              <a:prstGeom prst="rect">
                <a:avLst/>
              </a:prstGeom>
              <a:blipFill rotWithShape="0">
                <a:blip r:embed="rId5"/>
                <a:stretch>
                  <a:fillRect l="-1154" t="-12941" b="-32941"/>
                </a:stretch>
              </a:blipFill>
            </p:spPr>
            <p:txBody>
              <a:bodyPr/>
              <a:lstStyle/>
              <a:p>
                <a:r>
                  <a:rPr lang="zh-CN" altLang="en-US">
                    <a:noFill/>
                  </a:rPr>
                  <a:t> </a:t>
                </a:r>
              </a:p>
            </p:txBody>
          </p:sp>
        </mc:Fallback>
      </mc:AlternateContent>
      <p:sp>
        <p:nvSpPr>
          <p:cNvPr id="5" name="内容占位符 4"/>
          <p:cNvSpPr>
            <a:spLocks noGrp="1"/>
          </p:cNvSpPr>
          <p:nvPr>
            <p:ph sz="quarter" idx="10"/>
          </p:nvPr>
        </p:nvSpPr>
        <p:spPr>
          <a:xfrm>
            <a:off x="630237" y="1147763"/>
            <a:ext cx="10964355" cy="3040189"/>
          </a:xfrm>
        </p:spPr>
        <p:txBody>
          <a:bodyPr/>
          <a:lstStyle/>
          <a:p>
            <a:r>
              <a:rPr lang="ja-JP" altLang="en-US" dirty="0"/>
              <a:t>不识别空间模式，</a:t>
            </a:r>
            <a:r>
              <a:rPr lang="zh-CN" altLang="en-US" dirty="0"/>
              <a:t>只</a:t>
            </a:r>
            <a:r>
              <a:rPr lang="ja-JP" altLang="en-US" dirty="0"/>
              <a:t>是融合通道</a:t>
            </a:r>
            <a:endParaRPr kumimoji="1" lang="zh-CN" altLang="en-US" dirty="0"/>
          </a:p>
        </p:txBody>
      </p:sp>
    </p:spTree>
    <p:extLst>
      <p:ext uri="{BB962C8B-B14F-4D97-AF65-F5344CB8AC3E}">
        <p14:creationId xmlns:p14="http://schemas.microsoft.com/office/powerpoint/2010/main" val="271561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1-D…"/>
          <p:cNvSpPr txBox="1">
            <a:spLocks noGrp="1"/>
          </p:cNvSpPr>
          <p:nvPr>
            <p:ph sz="quarter" idx="10"/>
          </p:nvPr>
        </p:nvSpPr>
        <p:spPr>
          <a:prstGeom prst="rect">
            <a:avLst/>
          </a:prstGeom>
        </p:spPr>
        <p:txBody>
          <a:bodyPr>
            <a:normAutofit/>
          </a:bodyPr>
          <a:lstStyle/>
          <a:p>
            <a:r>
              <a:rPr dirty="0"/>
              <a:t>1-D</a:t>
            </a:r>
          </a:p>
          <a:p>
            <a:endParaRPr dirty="0"/>
          </a:p>
          <a:p>
            <a:endParaRPr lang="zh-CN" altLang="en-US" dirty="0"/>
          </a:p>
          <a:p>
            <a:endParaRPr dirty="0"/>
          </a:p>
          <a:p>
            <a:pPr lvl="1">
              <a:lnSpc>
                <a:spcPct val="100000"/>
              </a:lnSpc>
            </a:pPr>
            <a:r>
              <a:rPr lang="en-US" altLang="ja-JP" sz="2800" dirty="0"/>
              <a:t> </a:t>
            </a:r>
            <a:r>
              <a:rPr lang="ja-JP" altLang="en-US" sz="2800" dirty="0"/>
              <a:t>文本</a:t>
            </a:r>
          </a:p>
          <a:p>
            <a:pPr lvl="1">
              <a:lnSpc>
                <a:spcPct val="100000"/>
              </a:lnSpc>
            </a:pPr>
            <a:r>
              <a:rPr lang="en-US" altLang="ja-JP" sz="2800" dirty="0"/>
              <a:t> </a:t>
            </a:r>
            <a:r>
              <a:rPr lang="ja-JP" altLang="en-US" sz="2800" dirty="0"/>
              <a:t>语音</a:t>
            </a:r>
          </a:p>
          <a:p>
            <a:pPr lvl="1">
              <a:lnSpc>
                <a:spcPct val="100000"/>
              </a:lnSpc>
            </a:pPr>
            <a:r>
              <a:rPr lang="en-US" altLang="ja-JP" sz="2800" dirty="0"/>
              <a:t> </a:t>
            </a:r>
            <a:r>
              <a:rPr lang="ja-JP" altLang="en-US" sz="2800" dirty="0"/>
              <a:t>时间序列</a:t>
            </a:r>
            <a:endParaRPr sz="2800" dirty="0"/>
          </a:p>
        </p:txBody>
      </p:sp>
      <p:sp>
        <p:nvSpPr>
          <p:cNvPr id="278" name="1-D and 3-D Cross Correlations"/>
          <p:cNvSpPr txBox="1">
            <a:spLocks noGrp="1"/>
          </p:cNvSpPr>
          <p:nvPr>
            <p:ph type="title"/>
          </p:nvPr>
        </p:nvSpPr>
        <p:spPr>
          <a:prstGeom prst="rect">
            <a:avLst/>
          </a:prstGeom>
        </p:spPr>
        <p:txBody>
          <a:bodyPr/>
          <a:lstStyle/>
          <a:p>
            <a:r>
              <a:rPr dirty="0"/>
              <a:t>1-D </a:t>
            </a:r>
            <a:r>
              <a:rPr lang="ja-JP" altLang="en-US" dirty="0"/>
              <a:t>和</a:t>
            </a:r>
            <a:r>
              <a:rPr dirty="0"/>
              <a:t> 3-D</a:t>
            </a:r>
            <a:r>
              <a:rPr lang="zh-CN" altLang="en-US" dirty="0"/>
              <a:t> 卷积</a:t>
            </a:r>
            <a:endParaRPr dirty="0"/>
          </a:p>
        </p:txBody>
      </p:sp>
      <mc:AlternateContent xmlns:mc="http://schemas.openxmlformats.org/markup-compatibility/2006" xmlns:a14="http://schemas.microsoft.com/office/drawing/2010/main">
        <mc:Choice Requires="a14">
          <p:sp>
            <p:nvSpPr>
              <p:cNvPr id="279" name="Equation"/>
              <p:cNvSpPr txBox="1"/>
              <p:nvPr/>
            </p:nvSpPr>
            <p:spPr>
              <a:xfrm>
                <a:off x="1392149" y="2125309"/>
                <a:ext cx="2929392" cy="102508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lang="mr-IN" sz="3333" i="1" smtClean="0">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𝑦</m:t>
                          </m:r>
                        </m:e>
                        <m:sub>
                          <m:r>
                            <a:rPr lang="mr-IN" sz="3333" i="1">
                              <a:solidFill>
                                <a:srgbClr val="002060"/>
                              </a:solidFill>
                              <a:latin typeface="Cambria Math" panose="02040503050406030204" pitchFamily="18" charset="0"/>
                            </a:rPr>
                            <m:t>𝑖</m:t>
                          </m:r>
                        </m:sub>
                      </m:sSub>
                      <m:r>
                        <a:rPr lang="mr-IN" sz="3333" i="1">
                          <a:solidFill>
                            <a:srgbClr val="002060"/>
                          </a:solidFill>
                          <a:latin typeface="Cambria Math" panose="02040503050406030204" pitchFamily="18" charset="0"/>
                        </a:rPr>
                        <m:t>=</m:t>
                      </m:r>
                      <m:limUpp>
                        <m:limUppPr>
                          <m:ctrlPr>
                            <a:rPr lang="mr-IN" sz="3333" i="1">
                              <a:solidFill>
                                <a:srgbClr val="002060"/>
                              </a:solidFill>
                              <a:latin typeface="Cambria Math" panose="02040503050406030204" pitchFamily="18" charset="0"/>
                            </a:rPr>
                          </m:ctrlPr>
                        </m:limUppPr>
                        <m:e>
                          <m:limLow>
                            <m:limLowPr>
                              <m:ctrlPr>
                                <a:rPr lang="mr-IN" sz="3333" i="1">
                                  <a:solidFill>
                                    <a:srgbClr val="002060"/>
                                  </a:solidFill>
                                  <a:latin typeface="Cambria Math" panose="02040503050406030204" pitchFamily="18" charset="0"/>
                                </a:rPr>
                              </m:ctrlPr>
                            </m:limLowPr>
                            <m:e>
                              <m:r>
                                <a:rPr lang="mr-IN" sz="3333" i="1">
                                  <a:solidFill>
                                    <a:srgbClr val="002060"/>
                                  </a:solidFill>
                                  <a:latin typeface="Cambria Math" panose="02040503050406030204" pitchFamily="18" charset="0"/>
                                </a:rPr>
                                <m:t>∑</m:t>
                              </m:r>
                            </m:e>
                            <m:lim>
                              <m:r>
                                <a:rPr lang="mr-IN" sz="3333" i="1">
                                  <a:solidFill>
                                    <a:srgbClr val="002060"/>
                                  </a:solidFill>
                                  <a:latin typeface="Cambria Math" panose="02040503050406030204" pitchFamily="18" charset="0"/>
                                </a:rPr>
                                <m:t>𝑎</m:t>
                              </m:r>
                              <m:r>
                                <a:rPr lang="mr-IN" sz="3333" i="1">
                                  <a:solidFill>
                                    <a:srgbClr val="002060"/>
                                  </a:solidFill>
                                  <a:latin typeface="Cambria Math" panose="02040503050406030204" pitchFamily="18" charset="0"/>
                                </a:rPr>
                                <m:t>=1</m:t>
                              </m:r>
                            </m:lim>
                          </m:limLow>
                        </m:e>
                        <m:lim>
                          <m:r>
                            <a:rPr lang="mr-IN" sz="3333" i="1">
                              <a:solidFill>
                                <a:srgbClr val="002060"/>
                              </a:solidFill>
                              <a:latin typeface="Cambria Math" panose="02040503050406030204" pitchFamily="18" charset="0"/>
                            </a:rPr>
                            <m:t>h</m:t>
                          </m:r>
                        </m:lim>
                      </m:limUpp>
                      <m:sSub>
                        <m:sSubPr>
                          <m:ctrlPr>
                            <a:rPr lang="mr-IN" sz="3333" i="1">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𝑤</m:t>
                          </m:r>
                        </m:e>
                        <m:sub>
                          <m:r>
                            <a:rPr lang="mr-IN" sz="3333" i="1">
                              <a:solidFill>
                                <a:srgbClr val="002060"/>
                              </a:solidFill>
                              <a:latin typeface="Cambria Math" panose="02040503050406030204" pitchFamily="18" charset="0"/>
                            </a:rPr>
                            <m:t>𝑎</m:t>
                          </m:r>
                        </m:sub>
                      </m:sSub>
                      <m:sSub>
                        <m:sSubPr>
                          <m:ctrlPr>
                            <a:rPr lang="mr-IN" sz="3333" i="1">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𝑥</m:t>
                          </m:r>
                        </m:e>
                        <m:sub>
                          <m:r>
                            <a:rPr lang="mr-IN" sz="3333" i="1">
                              <a:solidFill>
                                <a:srgbClr val="002060"/>
                              </a:solidFill>
                              <a:latin typeface="Cambria Math" panose="02040503050406030204" pitchFamily="18" charset="0"/>
                            </a:rPr>
                            <m:t>𝑖</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𝑎</m:t>
                          </m:r>
                        </m:sub>
                      </m:sSub>
                    </m:oMath>
                  </m:oMathPara>
                </a14:m>
                <a:endParaRPr lang="mr-IN" sz="3333" dirty="0">
                  <a:solidFill>
                    <a:srgbClr val="002060"/>
                  </a:solidFill>
                </a:endParaRPr>
              </a:p>
            </p:txBody>
          </p:sp>
        </mc:Choice>
        <mc:Fallback xmlns="">
          <p:sp>
            <p:nvSpPr>
              <p:cNvPr id="279" name="Equation"/>
              <p:cNvSpPr txBox="1">
                <a:spLocks noRot="1" noChangeAspect="1" noMove="1" noResize="1" noEditPoints="1" noAdjustHandles="1" noChangeArrowheads="1" noChangeShapeType="1" noTextEdit="1"/>
              </p:cNvSpPr>
              <p:nvPr/>
            </p:nvSpPr>
            <p:spPr>
              <a:xfrm>
                <a:off x="1392149" y="2125309"/>
                <a:ext cx="2929392" cy="1025089"/>
              </a:xfrm>
              <a:prstGeom prst="rect">
                <a:avLst/>
              </a:prstGeom>
              <a:blipFill rotWithShape="0">
                <a:blip r:embed="rId2"/>
                <a:stretch>
                  <a:fillRect/>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0" name="Equation"/>
              <p:cNvSpPr txBox="1"/>
              <p:nvPr/>
            </p:nvSpPr>
            <p:spPr>
              <a:xfrm>
                <a:off x="5814179" y="2125309"/>
                <a:ext cx="6398162" cy="1025089"/>
              </a:xfrm>
              <a:prstGeom prst="rect">
                <a:avLst/>
              </a:prstGeom>
              <a:ln w="12700">
                <a:miter lim="400000"/>
              </a:ln>
            </p:spPr>
            <p:txBody>
              <a:bodyPr wrap="none" lIns="0" tIns="0" rIns="0" bIns="0">
                <a:spAutoFit/>
              </a:bodyPr>
              <a:lstStyle/>
              <a:p>
                <a:pPr defTabSz="1219170" latinLnBrk="1">
                  <a:defRPr>
                    <a:solidFill>
                      <a:srgbClr val="000000"/>
                    </a:solidFill>
                  </a:defRPr>
                </a:pPr>
                <a14:m>
                  <m:oMathPara xmlns:m="http://schemas.openxmlformats.org/officeDocument/2006/math">
                    <m:oMathParaPr>
                      <m:jc m:val="centerGroup"/>
                    </m:oMathParaPr>
                    <m:oMath xmlns:m="http://schemas.openxmlformats.org/officeDocument/2006/math">
                      <m:sSub>
                        <m:sSubPr>
                          <m:ctrlPr>
                            <a:rPr lang="mr-IN" sz="3333" i="1" smtClean="0">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𝑦</m:t>
                          </m:r>
                        </m:e>
                        <m:sub>
                          <m:r>
                            <a:rPr lang="mr-IN" sz="3333" i="1">
                              <a:solidFill>
                                <a:srgbClr val="002060"/>
                              </a:solidFill>
                              <a:latin typeface="Cambria Math" panose="02040503050406030204" pitchFamily="18" charset="0"/>
                            </a:rPr>
                            <m:t>𝑖</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𝑗</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𝑘</m:t>
                          </m:r>
                        </m:sub>
                      </m:sSub>
                      <m:r>
                        <a:rPr lang="mr-IN" sz="3333" i="1">
                          <a:solidFill>
                            <a:srgbClr val="002060"/>
                          </a:solidFill>
                          <a:latin typeface="Cambria Math" panose="02040503050406030204" pitchFamily="18" charset="0"/>
                        </a:rPr>
                        <m:t>=</m:t>
                      </m:r>
                      <m:limUpp>
                        <m:limUppPr>
                          <m:ctrlPr>
                            <a:rPr lang="mr-IN" sz="3333" i="1">
                              <a:solidFill>
                                <a:srgbClr val="002060"/>
                              </a:solidFill>
                              <a:latin typeface="Cambria Math" panose="02040503050406030204" pitchFamily="18" charset="0"/>
                            </a:rPr>
                          </m:ctrlPr>
                        </m:limUppPr>
                        <m:e>
                          <m:limLow>
                            <m:limLowPr>
                              <m:ctrlPr>
                                <a:rPr lang="mr-IN" sz="3333" i="1">
                                  <a:solidFill>
                                    <a:srgbClr val="002060"/>
                                  </a:solidFill>
                                  <a:latin typeface="Cambria Math" panose="02040503050406030204" pitchFamily="18" charset="0"/>
                                </a:rPr>
                              </m:ctrlPr>
                            </m:limLowPr>
                            <m:e>
                              <m:r>
                                <a:rPr lang="mr-IN" sz="3333" i="1">
                                  <a:solidFill>
                                    <a:srgbClr val="002060"/>
                                  </a:solidFill>
                                  <a:latin typeface="Cambria Math" panose="02040503050406030204" pitchFamily="18" charset="0"/>
                                </a:rPr>
                                <m:t>∑</m:t>
                              </m:r>
                            </m:e>
                            <m:lim>
                              <m:r>
                                <a:rPr lang="mr-IN" sz="3333" i="1">
                                  <a:solidFill>
                                    <a:srgbClr val="002060"/>
                                  </a:solidFill>
                                  <a:latin typeface="Cambria Math" panose="02040503050406030204" pitchFamily="18" charset="0"/>
                                </a:rPr>
                                <m:t>𝑎</m:t>
                              </m:r>
                              <m:r>
                                <a:rPr lang="mr-IN" sz="3333" i="1">
                                  <a:solidFill>
                                    <a:srgbClr val="002060"/>
                                  </a:solidFill>
                                  <a:latin typeface="Cambria Math" panose="02040503050406030204" pitchFamily="18" charset="0"/>
                                </a:rPr>
                                <m:t>=1</m:t>
                              </m:r>
                            </m:lim>
                          </m:limLow>
                        </m:e>
                        <m:lim>
                          <m:r>
                            <a:rPr lang="mr-IN" sz="3333" i="1">
                              <a:solidFill>
                                <a:srgbClr val="002060"/>
                              </a:solidFill>
                              <a:latin typeface="Cambria Math" panose="02040503050406030204" pitchFamily="18" charset="0"/>
                            </a:rPr>
                            <m:t>h</m:t>
                          </m:r>
                        </m:lim>
                      </m:limUpp>
                      <m:limUpp>
                        <m:limUppPr>
                          <m:ctrlPr>
                            <a:rPr lang="mr-IN" sz="3333" i="1">
                              <a:solidFill>
                                <a:srgbClr val="002060"/>
                              </a:solidFill>
                              <a:latin typeface="Cambria Math" panose="02040503050406030204" pitchFamily="18" charset="0"/>
                            </a:rPr>
                          </m:ctrlPr>
                        </m:limUppPr>
                        <m:e>
                          <m:limLow>
                            <m:limLowPr>
                              <m:ctrlPr>
                                <a:rPr lang="mr-IN" sz="3333" i="1">
                                  <a:solidFill>
                                    <a:srgbClr val="002060"/>
                                  </a:solidFill>
                                  <a:latin typeface="Cambria Math" panose="02040503050406030204" pitchFamily="18" charset="0"/>
                                </a:rPr>
                              </m:ctrlPr>
                            </m:limLowPr>
                            <m:e>
                              <m:r>
                                <a:rPr lang="mr-IN" sz="3333" i="1">
                                  <a:solidFill>
                                    <a:srgbClr val="002060"/>
                                  </a:solidFill>
                                  <a:latin typeface="Cambria Math" panose="02040503050406030204" pitchFamily="18" charset="0"/>
                                </a:rPr>
                                <m:t>∑</m:t>
                              </m:r>
                            </m:e>
                            <m:lim>
                              <m:r>
                                <a:rPr lang="mr-IN" sz="3333" i="1">
                                  <a:solidFill>
                                    <a:srgbClr val="002060"/>
                                  </a:solidFill>
                                  <a:latin typeface="Cambria Math" panose="02040503050406030204" pitchFamily="18" charset="0"/>
                                </a:rPr>
                                <m:t>𝑏</m:t>
                              </m:r>
                              <m:r>
                                <a:rPr lang="mr-IN" sz="3333" i="1">
                                  <a:solidFill>
                                    <a:srgbClr val="002060"/>
                                  </a:solidFill>
                                  <a:latin typeface="Cambria Math" panose="02040503050406030204" pitchFamily="18" charset="0"/>
                                </a:rPr>
                                <m:t>=1</m:t>
                              </m:r>
                            </m:lim>
                          </m:limLow>
                        </m:e>
                        <m:lim>
                          <m:r>
                            <a:rPr lang="mr-IN" sz="3333" i="1">
                              <a:solidFill>
                                <a:srgbClr val="002060"/>
                              </a:solidFill>
                              <a:latin typeface="Cambria Math" panose="02040503050406030204" pitchFamily="18" charset="0"/>
                            </a:rPr>
                            <m:t>𝑤</m:t>
                          </m:r>
                        </m:lim>
                      </m:limUpp>
                      <m:limUpp>
                        <m:limUppPr>
                          <m:ctrlPr>
                            <a:rPr lang="mr-IN" sz="3333" i="1">
                              <a:solidFill>
                                <a:srgbClr val="002060"/>
                              </a:solidFill>
                              <a:latin typeface="Cambria Math" panose="02040503050406030204" pitchFamily="18" charset="0"/>
                            </a:rPr>
                          </m:ctrlPr>
                        </m:limUppPr>
                        <m:e>
                          <m:limLow>
                            <m:limLowPr>
                              <m:ctrlPr>
                                <a:rPr lang="mr-IN" sz="3333" i="1">
                                  <a:solidFill>
                                    <a:srgbClr val="002060"/>
                                  </a:solidFill>
                                  <a:latin typeface="Cambria Math" panose="02040503050406030204" pitchFamily="18" charset="0"/>
                                </a:rPr>
                              </m:ctrlPr>
                            </m:limLowPr>
                            <m:e>
                              <m:r>
                                <a:rPr lang="mr-IN" sz="3333" i="1">
                                  <a:solidFill>
                                    <a:srgbClr val="002060"/>
                                  </a:solidFill>
                                  <a:latin typeface="Cambria Math" panose="02040503050406030204" pitchFamily="18" charset="0"/>
                                </a:rPr>
                                <m:t>∑</m:t>
                              </m:r>
                            </m:e>
                            <m:lim>
                              <m:r>
                                <a:rPr lang="mr-IN" sz="3333" i="1">
                                  <a:solidFill>
                                    <a:srgbClr val="002060"/>
                                  </a:solidFill>
                                  <a:latin typeface="Cambria Math" panose="02040503050406030204" pitchFamily="18" charset="0"/>
                                </a:rPr>
                                <m:t>𝑐</m:t>
                              </m:r>
                              <m:r>
                                <a:rPr lang="mr-IN" sz="3333" i="1">
                                  <a:solidFill>
                                    <a:srgbClr val="002060"/>
                                  </a:solidFill>
                                  <a:latin typeface="Cambria Math" panose="02040503050406030204" pitchFamily="18" charset="0"/>
                                </a:rPr>
                                <m:t>=1</m:t>
                              </m:r>
                            </m:lim>
                          </m:limLow>
                        </m:e>
                        <m:lim>
                          <m:r>
                            <a:rPr lang="mr-IN" sz="3333" i="1">
                              <a:solidFill>
                                <a:srgbClr val="002060"/>
                              </a:solidFill>
                              <a:latin typeface="Cambria Math" panose="02040503050406030204" pitchFamily="18" charset="0"/>
                            </a:rPr>
                            <m:t>𝑑</m:t>
                          </m:r>
                        </m:lim>
                      </m:limUpp>
                      <m:sSub>
                        <m:sSubPr>
                          <m:ctrlPr>
                            <a:rPr lang="mr-IN" sz="3333" i="1">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𝑤</m:t>
                          </m:r>
                        </m:e>
                        <m:sub>
                          <m:r>
                            <a:rPr lang="mr-IN" sz="3333" i="1">
                              <a:solidFill>
                                <a:srgbClr val="002060"/>
                              </a:solidFill>
                              <a:latin typeface="Cambria Math" panose="02040503050406030204" pitchFamily="18" charset="0"/>
                            </a:rPr>
                            <m:t>𝑎</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𝑏</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𝑐</m:t>
                          </m:r>
                        </m:sub>
                      </m:sSub>
                      <m:sSub>
                        <m:sSubPr>
                          <m:ctrlPr>
                            <a:rPr lang="mr-IN" sz="3333" i="1">
                              <a:solidFill>
                                <a:srgbClr val="002060"/>
                              </a:solidFill>
                              <a:latin typeface="Cambria Math" panose="02040503050406030204" pitchFamily="18" charset="0"/>
                            </a:rPr>
                          </m:ctrlPr>
                        </m:sSubPr>
                        <m:e>
                          <m:r>
                            <a:rPr lang="mr-IN" sz="3333" i="1">
                              <a:solidFill>
                                <a:srgbClr val="002060"/>
                              </a:solidFill>
                              <a:latin typeface="Cambria Math" panose="02040503050406030204" pitchFamily="18" charset="0"/>
                            </a:rPr>
                            <m:t>𝑥</m:t>
                          </m:r>
                        </m:e>
                        <m:sub>
                          <m:r>
                            <a:rPr lang="mr-IN" sz="3333" i="1">
                              <a:solidFill>
                                <a:srgbClr val="002060"/>
                              </a:solidFill>
                              <a:latin typeface="Cambria Math" panose="02040503050406030204" pitchFamily="18" charset="0"/>
                            </a:rPr>
                            <m:t>𝑖</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𝑎</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𝑗</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𝑏</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𝑘</m:t>
                          </m:r>
                          <m:r>
                            <a:rPr lang="mr-IN" sz="3333" i="1">
                              <a:solidFill>
                                <a:srgbClr val="002060"/>
                              </a:solidFill>
                              <a:latin typeface="Cambria Math" panose="02040503050406030204" pitchFamily="18" charset="0"/>
                            </a:rPr>
                            <m:t>+</m:t>
                          </m:r>
                          <m:r>
                            <a:rPr lang="mr-IN" sz="3333" i="1">
                              <a:solidFill>
                                <a:srgbClr val="002060"/>
                              </a:solidFill>
                              <a:latin typeface="Cambria Math" panose="02040503050406030204" pitchFamily="18" charset="0"/>
                            </a:rPr>
                            <m:t>𝑐</m:t>
                          </m:r>
                        </m:sub>
                      </m:sSub>
                    </m:oMath>
                  </m:oMathPara>
                </a14:m>
                <a:endParaRPr lang="mr-IN" sz="3333" dirty="0">
                  <a:solidFill>
                    <a:srgbClr val="002060"/>
                  </a:solidFill>
                </a:endParaRPr>
              </a:p>
            </p:txBody>
          </p:sp>
        </mc:Choice>
        <mc:Fallback xmlns="">
          <p:sp>
            <p:nvSpPr>
              <p:cNvPr id="280" name="Equation"/>
              <p:cNvSpPr txBox="1">
                <a:spLocks noRot="1" noChangeAspect="1" noMove="1" noResize="1" noEditPoints="1" noAdjustHandles="1" noChangeArrowheads="1" noChangeShapeType="1" noTextEdit="1"/>
              </p:cNvSpPr>
              <p:nvPr/>
            </p:nvSpPr>
            <p:spPr>
              <a:xfrm>
                <a:off x="5814179" y="2125309"/>
                <a:ext cx="6398162" cy="1025089"/>
              </a:xfrm>
              <a:prstGeom prst="rect">
                <a:avLst/>
              </a:prstGeom>
              <a:blipFill rotWithShape="0">
                <a:blip r:embed="rId3"/>
                <a:stretch>
                  <a:fillRect/>
                </a:stretch>
              </a:blipFill>
              <a:ln w="12700">
                <a:miter lim="400000"/>
              </a:ln>
            </p:spPr>
            <p:txBody>
              <a:bodyPr/>
              <a:lstStyle/>
              <a:p>
                <a:r>
                  <a:rPr lang="zh-CN" altLang="en-US">
                    <a:noFill/>
                  </a:rPr>
                  <a:t> </a:t>
                </a:r>
              </a:p>
            </p:txBody>
          </p:sp>
        </mc:Fallback>
      </mc:AlternateContent>
      <p:sp>
        <p:nvSpPr>
          <p:cNvPr id="282" name="3-D…"/>
          <p:cNvSpPr txBox="1"/>
          <p:nvPr/>
        </p:nvSpPr>
        <p:spPr>
          <a:xfrm>
            <a:off x="5674436" y="1345775"/>
            <a:ext cx="4471765" cy="4738571"/>
          </a:xfrm>
          <a:prstGeom prst="rect">
            <a:avLst/>
          </a:prstGeom>
          <a:ln w="12700">
            <a:miter lim="400000"/>
          </a:ln>
          <a:extLst>
            <a:ext uri="{C572A759-6A51-4108-AA02-DFA0A04FC94B}">
              <ma14:wrappingTextBoxFlag xmlns:ma14="http://schemas.microsoft.com/office/mac/drawingml/2011/main" xmlns="" val="1"/>
            </a:ext>
          </a:extLst>
        </p:spPr>
        <p:txBody>
          <a:bodyPr lIns="60959" rIns="60959">
            <a:normAutofit/>
          </a:bodyPr>
          <a:lstStyle/>
          <a:p>
            <a:pPr marL="457200" indent="-457200">
              <a:spcBef>
                <a:spcPts val="667"/>
              </a:spcBef>
              <a:buSzPct val="100000"/>
              <a:buFont typeface="Wingdings" charset="2"/>
              <a:buChar char="n"/>
              <a:defRPr sz="2400">
                <a:solidFill>
                  <a:srgbClr val="000000"/>
                </a:solidFill>
              </a:defRPr>
            </a:pPr>
            <a:r>
              <a:rPr lang="zh-CN" altLang="en-US" sz="2800" dirty="0">
                <a:solidFill>
                  <a:srgbClr val="09405E"/>
                </a:solidFill>
                <a:latin typeface="Microsoft YaHei" charset="-122"/>
                <a:ea typeface="Microsoft YaHei" charset="-122"/>
                <a:cs typeface="Microsoft YaHei" charset="-122"/>
              </a:rPr>
              <a:t>3-D</a:t>
            </a:r>
            <a:br>
              <a:rPr sz="3200" dirty="0"/>
            </a:br>
            <a:br>
              <a:rPr sz="3200" dirty="0"/>
            </a:br>
            <a:br>
              <a:rPr sz="3200" dirty="0"/>
            </a:br>
            <a:br>
              <a:rPr sz="3200" dirty="0"/>
            </a:br>
            <a:endParaRPr sz="3200" dirty="0"/>
          </a:p>
          <a:p>
            <a:pPr lvl="1">
              <a:spcBef>
                <a:spcPts val="500"/>
              </a:spcBef>
              <a:buSzPct val="100000"/>
              <a:buFont typeface="Arial" panose="020B0604020202020204" pitchFamily="34" charset="0"/>
              <a:buChar char="•"/>
              <a:defRPr sz="2400">
                <a:solidFill>
                  <a:srgbClr val="000000"/>
                </a:solidFill>
              </a:defRPr>
            </a:pPr>
            <a:r>
              <a:rPr lang="en-US" altLang="ja-JP" sz="2800" dirty="0">
                <a:solidFill>
                  <a:srgbClr val="09405E"/>
                </a:solidFill>
                <a:latin typeface="Microsoft YaHei" charset="-122"/>
                <a:ea typeface="Microsoft YaHei" charset="-122"/>
                <a:cs typeface="Microsoft YaHei" charset="-122"/>
              </a:rPr>
              <a:t>  </a:t>
            </a:r>
            <a:r>
              <a:rPr lang="ja-JP" altLang="en-US" sz="2800" dirty="0">
                <a:solidFill>
                  <a:srgbClr val="09405E"/>
                </a:solidFill>
                <a:latin typeface="Microsoft YaHei" charset="-122"/>
                <a:ea typeface="Microsoft YaHei" charset="-122"/>
                <a:cs typeface="Microsoft YaHei" charset="-122"/>
              </a:rPr>
              <a:t>视频</a:t>
            </a:r>
          </a:p>
          <a:p>
            <a:pPr lvl="1">
              <a:spcBef>
                <a:spcPts val="500"/>
              </a:spcBef>
              <a:buSzPct val="100000"/>
              <a:buFont typeface="Arial" panose="020B0604020202020204" pitchFamily="34" charset="0"/>
              <a:buChar char="•"/>
              <a:defRPr sz="2400">
                <a:solidFill>
                  <a:srgbClr val="000000"/>
                </a:solidFill>
              </a:defRPr>
            </a:pPr>
            <a:r>
              <a:rPr lang="en-US" altLang="ja-JP" sz="2800" dirty="0">
                <a:solidFill>
                  <a:srgbClr val="09405E"/>
                </a:solidFill>
                <a:latin typeface="Microsoft YaHei" charset="-122"/>
                <a:ea typeface="Microsoft YaHei" charset="-122"/>
                <a:cs typeface="Microsoft YaHei" charset="-122"/>
              </a:rPr>
              <a:t>  </a:t>
            </a:r>
            <a:r>
              <a:rPr lang="ja-JP" altLang="en-US" sz="2800" dirty="0">
                <a:solidFill>
                  <a:srgbClr val="09405E"/>
                </a:solidFill>
                <a:latin typeface="Microsoft YaHei" charset="-122"/>
                <a:ea typeface="Microsoft YaHei" charset="-122"/>
                <a:cs typeface="Microsoft YaHei" charset="-122"/>
              </a:rPr>
              <a:t>医学图像</a:t>
            </a:r>
            <a:endParaRPr lang="zh-CN" altLang="en-US" sz="28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717531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72768" y="2156033"/>
            <a:ext cx="9198864" cy="2306239"/>
          </a:xfrm>
        </p:spPr>
        <p:txBody>
          <a:bodyPr>
            <a:normAutofit/>
          </a:bodyPr>
          <a:lstStyle/>
          <a:p>
            <a:br>
              <a:rPr lang="en-US" altLang="zh-CN" dirty="0"/>
            </a:br>
            <a:r>
              <a:rPr lang="zh-CN" altLang="en-US" dirty="0"/>
              <a:t>池化层（</a:t>
            </a:r>
            <a:r>
              <a:rPr lang="en-US" altLang="zh-TW" dirty="0"/>
              <a:t> Pooling Layer </a:t>
            </a:r>
            <a:r>
              <a:rPr lang="zh-CN" altLang="en-US" dirty="0"/>
              <a:t>）</a:t>
            </a:r>
            <a:endParaRPr lang="zh-TW" altLang="en-US" dirty="0"/>
          </a:p>
        </p:txBody>
      </p:sp>
    </p:spTree>
    <p:extLst>
      <p:ext uri="{BB962C8B-B14F-4D97-AF65-F5344CB8AC3E}">
        <p14:creationId xmlns:p14="http://schemas.microsoft.com/office/powerpoint/2010/main" val="12796087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en-US" altLang="zh-TW" dirty="0"/>
              <a:t>Max Pooling</a:t>
            </a:r>
            <a:endParaRPr lang="zh-TW" altLang="en-US" dirty="0"/>
          </a:p>
        </p:txBody>
      </p:sp>
      <p:sp>
        <p:nvSpPr>
          <p:cNvPr id="12" name="橢圓 11"/>
          <p:cNvSpPr/>
          <p:nvPr/>
        </p:nvSpPr>
        <p:spPr>
          <a:xfrm>
            <a:off x="2419269"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3261098"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4102927"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4944756"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2419269"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3261098"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4102927"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4944756"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2419269"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3261098"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4102927"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4944756"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2419269"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3261098"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4102927"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4944756"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nvGraphicFramePr>
        <p:xfrm>
          <a:off x="7235842"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36" name="文字方塊 35"/>
          <p:cNvSpPr txBox="1"/>
          <p:nvPr/>
        </p:nvSpPr>
        <p:spPr>
          <a:xfrm>
            <a:off x="8724613" y="2086627"/>
            <a:ext cx="1448123" cy="461665"/>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2</a:t>
            </a:r>
            <a:endParaRPr lang="zh-TW" altLang="en-US" sz="2400" dirty="0">
              <a:solidFill>
                <a:srgbClr val="002060"/>
              </a:solidFill>
              <a:latin typeface="Microsoft YaHei" charset="-122"/>
              <a:ea typeface="Microsoft YaHei" charset="-122"/>
              <a:cs typeface="Microsoft YaHei" charset="-122"/>
            </a:endParaRPr>
          </a:p>
        </p:txBody>
      </p:sp>
      <p:sp>
        <p:nvSpPr>
          <p:cNvPr id="42" name="橢圓 41"/>
          <p:cNvSpPr/>
          <p:nvPr/>
        </p:nvSpPr>
        <p:spPr>
          <a:xfrm>
            <a:off x="6588249"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7430078"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8271907"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9113736"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6588249"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7430078"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8271907"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9113736"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6588249"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7430078"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8271907"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9113736"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6588249"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7430078"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8271907"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9113736"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graphicFrame>
        <p:nvGraphicFramePr>
          <p:cNvPr id="58" name="表格 57"/>
          <p:cNvGraphicFramePr>
            <a:graphicFrameLocks noGrp="1"/>
          </p:cNvGraphicFramePr>
          <p:nvPr/>
        </p:nvGraphicFramePr>
        <p:xfrm>
          <a:off x="3230936"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59" name="文字方塊 58"/>
          <p:cNvSpPr txBox="1"/>
          <p:nvPr/>
        </p:nvSpPr>
        <p:spPr>
          <a:xfrm>
            <a:off x="4853091" y="2072367"/>
            <a:ext cx="1448123" cy="461665"/>
          </a:xfrm>
          <a:prstGeom prst="rect">
            <a:avLst/>
          </a:prstGeom>
          <a:noFill/>
        </p:spPr>
        <p:txBody>
          <a:bodyPr wrap="square" rtlCol="0">
            <a:spAutoFit/>
          </a:bodyPr>
          <a:lstStyle/>
          <a:p>
            <a:pPr algn="ctr"/>
            <a:r>
              <a:rPr lang="zh-CN" altLang="en-US" sz="2400" dirty="0">
                <a:solidFill>
                  <a:srgbClr val="002060"/>
                </a:solidFill>
                <a:latin typeface="Microsoft YaHei" charset="-122"/>
                <a:ea typeface="Microsoft YaHei" charset="-122"/>
                <a:cs typeface="Microsoft YaHei" charset="-122"/>
              </a:rPr>
              <a:t>滤波器</a:t>
            </a:r>
            <a:r>
              <a:rPr lang="en-US" altLang="zh-TW" sz="2400" dirty="0">
                <a:solidFill>
                  <a:srgbClr val="002060"/>
                </a:solidFill>
                <a:latin typeface="Microsoft YaHei" charset="-122"/>
                <a:ea typeface="Microsoft YaHei" charset="-122"/>
                <a:cs typeface="Microsoft YaHei" charset="-122"/>
              </a:rPr>
              <a:t>1</a:t>
            </a:r>
            <a:endParaRPr lang="zh-TW" altLang="en-US" sz="2400" dirty="0">
              <a:solidFill>
                <a:srgbClr val="002060"/>
              </a:solidFill>
              <a:latin typeface="Microsoft YaHei" charset="-122"/>
              <a:ea typeface="Microsoft YaHei" charset="-122"/>
              <a:cs typeface="Microsoft YaHei" charset="-122"/>
            </a:endParaRPr>
          </a:p>
        </p:txBody>
      </p:sp>
      <p:sp>
        <p:nvSpPr>
          <p:cNvPr id="3" name="矩形 2"/>
          <p:cNvSpPr/>
          <p:nvPr/>
        </p:nvSpPr>
        <p:spPr>
          <a:xfrm>
            <a:off x="2419269"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4102926"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2419269"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4102926"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6588250"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8271907"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6588250"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8271907"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458966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7"/>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1"/>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7"/>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26"/>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4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50"/>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5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5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52"/>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3"/>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4" grpId="0" animBg="1"/>
      <p:bldP spid="25" grpId="0" animBg="1"/>
      <p:bldP spid="25" grpId="1" animBg="1"/>
      <p:bldP spid="26" grpId="0" animBg="1"/>
      <p:bldP spid="26" grpId="1" animBg="1"/>
      <p:bldP spid="27" grpId="0" animBg="1"/>
      <p:bldP spid="27" grpId="1" animBg="1"/>
      <p:bldP spid="36" grpId="0"/>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8" grpId="0" animBg="1"/>
      <p:bldP spid="48" grpId="1" animBg="1"/>
      <p:bldP spid="49" grpId="0"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6" grpId="0" animBg="1"/>
      <p:bldP spid="56" grpId="1" animBg="1"/>
      <p:bldP spid="57" grpId="0" animBg="1"/>
      <p:bldP spid="59" grpId="0"/>
      <p:bldP spid="3" grpId="0" animBg="1"/>
      <p:bldP spid="68" grpId="0" animBg="1"/>
      <p:bldP spid="69" grpId="0" animBg="1"/>
      <p:bldP spid="70" grpId="0" animBg="1"/>
      <p:bldP spid="71" grpId="0" animBg="1"/>
      <p:bldP spid="72" grpId="0" animBg="1"/>
      <p:bldP spid="73" grpId="0" animBg="1"/>
      <p:bldP spid="7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626931" y="1882375"/>
            <a:ext cx="5074685" cy="366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深度学习简介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rgbClr val="002060"/>
                </a:solidFill>
                <a:latin typeface="微软雅黑" panose="020B0503020204020204" pitchFamily="34" charset="-122"/>
                <a:ea typeface="微软雅黑" panose="020B0503020204020204" pitchFamily="34" charset="-122"/>
              </a:rPr>
              <a:t>神经元结构</a:t>
            </a:r>
            <a:endParaRPr kumimoji="1" lang="en-US" altLang="zh-CN" sz="2800"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全连接前馈神经网络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为什么要用深度模型</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卷积神经网络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循环神经网络</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自注意力</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0766571"/>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en-US" altLang="zh-TW" dirty="0"/>
              <a:t>Max Pooling</a:t>
            </a:r>
            <a:endParaRPr lang="zh-TW" altLang="en-US" dirty="0"/>
          </a:p>
        </p:txBody>
      </p:sp>
      <p:graphicFrame>
        <p:nvGraphicFramePr>
          <p:cNvPr id="4" name="內容版面配置區 3"/>
          <p:cNvGraphicFramePr>
            <a:graphicFrameLocks/>
          </p:cNvGraphicFramePr>
          <p:nvPr/>
        </p:nvGraphicFramePr>
        <p:xfrm>
          <a:off x="1862635" y="250345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2126108" y="5493366"/>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6 x 6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6" name="橢圓 5"/>
          <p:cNvSpPr/>
          <p:nvPr/>
        </p:nvSpPr>
        <p:spPr>
          <a:xfrm>
            <a:off x="8122679"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 name="橢圓 6"/>
          <p:cNvSpPr/>
          <p:nvPr/>
        </p:nvSpPr>
        <p:spPr>
          <a:xfrm>
            <a:off x="9094286"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8" name="橢圓 7"/>
          <p:cNvSpPr/>
          <p:nvPr/>
        </p:nvSpPr>
        <p:spPr>
          <a:xfrm>
            <a:off x="9094286"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9" name="橢圓 8"/>
          <p:cNvSpPr/>
          <p:nvPr/>
        </p:nvSpPr>
        <p:spPr>
          <a:xfrm>
            <a:off x="8122679"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0" name="橢圓 9"/>
          <p:cNvSpPr/>
          <p:nvPr/>
        </p:nvSpPr>
        <p:spPr>
          <a:xfrm>
            <a:off x="8312771" y="330359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1" name="橢圓 10"/>
          <p:cNvSpPr/>
          <p:nvPr/>
        </p:nvSpPr>
        <p:spPr>
          <a:xfrm>
            <a:off x="9319350" y="3281294"/>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2" name="橢圓 11"/>
          <p:cNvSpPr/>
          <p:nvPr/>
        </p:nvSpPr>
        <p:spPr>
          <a:xfrm>
            <a:off x="9319350" y="4352180"/>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8327112" y="435467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sp>
        <p:nvSpPr>
          <p:cNvPr id="14" name="文字方塊 13"/>
          <p:cNvSpPr txBox="1"/>
          <p:nvPr/>
        </p:nvSpPr>
        <p:spPr>
          <a:xfrm>
            <a:off x="7949894" y="5185950"/>
            <a:ext cx="2347025" cy="461665"/>
          </a:xfrm>
          <a:prstGeom prst="rect">
            <a:avLst/>
          </a:prstGeom>
          <a:noFill/>
        </p:spPr>
        <p:txBody>
          <a:bodyPr wrap="square" rtlCol="0">
            <a:spAutoFit/>
          </a:bodyPr>
          <a:lstStyle/>
          <a:p>
            <a:pPr algn="ctr"/>
            <a:r>
              <a:rPr lang="en-US" altLang="zh-TW" sz="2400" dirty="0">
                <a:solidFill>
                  <a:srgbClr val="002060"/>
                </a:solidFill>
                <a:latin typeface="Microsoft YaHei" charset="-122"/>
                <a:ea typeface="Microsoft YaHei" charset="-122"/>
                <a:cs typeface="Microsoft YaHei" charset="-122"/>
              </a:rPr>
              <a:t>2 x 2 </a:t>
            </a:r>
            <a:r>
              <a:rPr lang="zh-CN" altLang="en-US" sz="2400" dirty="0">
                <a:solidFill>
                  <a:srgbClr val="002060"/>
                </a:solidFill>
                <a:latin typeface="Microsoft YaHei" charset="-122"/>
                <a:ea typeface="Microsoft YaHei" charset="-122"/>
                <a:cs typeface="Microsoft YaHei" charset="-122"/>
              </a:rPr>
              <a:t>图像</a:t>
            </a:r>
            <a:endParaRPr lang="zh-TW" altLang="en-US" sz="2400" dirty="0">
              <a:solidFill>
                <a:srgbClr val="002060"/>
              </a:solidFill>
              <a:latin typeface="Microsoft YaHei" charset="-122"/>
              <a:ea typeface="Microsoft YaHei" charset="-122"/>
              <a:cs typeface="Microsoft YaHei" charset="-122"/>
            </a:endParaRPr>
          </a:p>
        </p:txBody>
      </p:sp>
      <p:sp>
        <p:nvSpPr>
          <p:cNvPr id="15" name="文字方塊 14"/>
          <p:cNvSpPr txBox="1"/>
          <p:nvPr/>
        </p:nvSpPr>
        <p:spPr>
          <a:xfrm>
            <a:off x="7761513" y="5699910"/>
            <a:ext cx="3814791" cy="954107"/>
          </a:xfrm>
          <a:prstGeom prst="rect">
            <a:avLst/>
          </a:prstGeom>
          <a:noFill/>
        </p:spPr>
        <p:txBody>
          <a:bodyPr wrap="square" rtlCol="0">
            <a:spAutoFit/>
          </a:bodyPr>
          <a:lstStyle/>
          <a:p>
            <a:pPr algn="ctr"/>
            <a:r>
              <a:rPr lang="zh-CN" altLang="en-US" sz="2800" dirty="0">
                <a:solidFill>
                  <a:srgbClr val="002060"/>
                </a:solidFill>
                <a:latin typeface="Microsoft YaHei" charset="-122"/>
                <a:ea typeface="Microsoft YaHei" charset="-122"/>
                <a:cs typeface="Microsoft YaHei" charset="-122"/>
              </a:rPr>
              <a:t>每个滤波器为</a:t>
            </a:r>
            <a:endParaRPr lang="en-US" altLang="zh-CN" sz="2800" dirty="0">
              <a:solidFill>
                <a:srgbClr val="002060"/>
              </a:solidFill>
              <a:latin typeface="Microsoft YaHei" charset="-122"/>
              <a:ea typeface="Microsoft YaHei" charset="-122"/>
              <a:cs typeface="Microsoft YaHei" charset="-122"/>
            </a:endParaRPr>
          </a:p>
          <a:p>
            <a:pPr algn="ctr"/>
            <a:r>
              <a:rPr lang="zh-CN" altLang="en-US" sz="2800" dirty="0">
                <a:solidFill>
                  <a:srgbClr val="002060"/>
                </a:solidFill>
                <a:latin typeface="Microsoft YaHei" charset="-122"/>
                <a:ea typeface="Microsoft YaHei" charset="-122"/>
                <a:cs typeface="Microsoft YaHei" charset="-122"/>
              </a:rPr>
              <a:t>一个通道（</a:t>
            </a:r>
            <a:r>
              <a:rPr lang="en-US" altLang="zh-CN" sz="2800" dirty="0">
                <a:solidFill>
                  <a:srgbClr val="002060"/>
                </a:solidFill>
                <a:latin typeface="Microsoft YaHei" charset="-122"/>
                <a:ea typeface="Microsoft YaHei" charset="-122"/>
                <a:cs typeface="Microsoft YaHei" charset="-122"/>
              </a:rPr>
              <a:t>channel</a:t>
            </a:r>
            <a:r>
              <a:rPr lang="zh-CN" altLang="en-US" sz="2800" dirty="0">
                <a:solidFill>
                  <a:srgbClr val="002060"/>
                </a:solidFill>
                <a:latin typeface="Microsoft YaHei" charset="-122"/>
                <a:ea typeface="Microsoft YaHei" charset="-122"/>
                <a:cs typeface="Microsoft YaHei" charset="-122"/>
              </a:rPr>
              <a:t>）</a:t>
            </a:r>
            <a:endParaRPr lang="zh-TW" altLang="en-US" sz="2800" dirty="0">
              <a:solidFill>
                <a:srgbClr val="002060"/>
              </a:solidFill>
              <a:latin typeface="Microsoft YaHei" charset="-122"/>
              <a:ea typeface="Microsoft YaHei" charset="-122"/>
              <a:cs typeface="Microsoft YaHei" charset="-122"/>
            </a:endParaRPr>
          </a:p>
        </p:txBody>
      </p:sp>
      <p:sp>
        <p:nvSpPr>
          <p:cNvPr id="16" name="向右箭號 15"/>
          <p:cNvSpPr/>
          <p:nvPr/>
        </p:nvSpPr>
        <p:spPr>
          <a:xfrm>
            <a:off x="4676253" y="2729342"/>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文字方塊 17"/>
          <p:cNvSpPr txBox="1"/>
          <p:nvPr/>
        </p:nvSpPr>
        <p:spPr>
          <a:xfrm>
            <a:off x="7960727" y="1957288"/>
            <a:ext cx="2280720" cy="523220"/>
          </a:xfrm>
          <a:prstGeom prst="rect">
            <a:avLst/>
          </a:prstGeom>
          <a:noFill/>
        </p:spPr>
        <p:txBody>
          <a:bodyPr wrap="square" rtlCol="0">
            <a:spAutoFit/>
          </a:bodyPr>
          <a:lstStyle/>
          <a:p>
            <a:pPr algn="ctr"/>
            <a:r>
              <a:rPr lang="zh-CN" altLang="en-US" sz="2800" dirty="0">
                <a:solidFill>
                  <a:srgbClr val="002060"/>
                </a:solidFill>
                <a:latin typeface="Microsoft YaHei" charset="-122"/>
                <a:ea typeface="Microsoft YaHei" charset="-122"/>
                <a:cs typeface="Microsoft YaHei" charset="-122"/>
              </a:rPr>
              <a:t>更小的图像</a:t>
            </a:r>
            <a:endParaRPr lang="zh-TW" altLang="en-US" sz="2800" dirty="0">
              <a:solidFill>
                <a:srgbClr val="002060"/>
              </a:solidFill>
              <a:latin typeface="Microsoft YaHei" charset="-122"/>
              <a:ea typeface="Microsoft YaHei" charset="-122"/>
              <a:cs typeface="Microsoft YaHei" charset="-122"/>
            </a:endParaRPr>
          </a:p>
        </p:txBody>
      </p:sp>
      <p:sp>
        <p:nvSpPr>
          <p:cNvPr id="19" name="矩形 18"/>
          <p:cNvSpPr/>
          <p:nvPr/>
        </p:nvSpPr>
        <p:spPr>
          <a:xfrm>
            <a:off x="5538708" y="2610494"/>
            <a:ext cx="1375221" cy="10670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Conv</a:t>
            </a:r>
            <a:endParaRPr lang="zh-TW" altLang="en-US" sz="2800" dirty="0"/>
          </a:p>
        </p:txBody>
      </p:sp>
      <p:sp>
        <p:nvSpPr>
          <p:cNvPr id="20" name="矩形 19"/>
          <p:cNvSpPr/>
          <p:nvPr/>
        </p:nvSpPr>
        <p:spPr>
          <a:xfrm>
            <a:off x="5535639" y="4187993"/>
            <a:ext cx="1378290" cy="10670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Max</a:t>
            </a:r>
          </a:p>
          <a:p>
            <a:pPr algn="ctr"/>
            <a:r>
              <a:rPr lang="en-US" altLang="zh-TW" sz="2800" dirty="0"/>
              <a:t>Pooling</a:t>
            </a:r>
            <a:endParaRPr lang="zh-TW" altLang="en-US" sz="2800" dirty="0"/>
          </a:p>
        </p:txBody>
      </p:sp>
      <p:sp>
        <p:nvSpPr>
          <p:cNvPr id="21" name="向右箭號 20"/>
          <p:cNvSpPr/>
          <p:nvPr/>
        </p:nvSpPr>
        <p:spPr>
          <a:xfrm>
            <a:off x="6902126" y="4289229"/>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右箭號 21"/>
          <p:cNvSpPr/>
          <p:nvPr/>
        </p:nvSpPr>
        <p:spPr>
          <a:xfrm rot="5400000">
            <a:off x="5978983" y="3518706"/>
            <a:ext cx="491601"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2029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图片分类</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4" name="矩形 23"/>
          <p:cNvSpPr/>
          <p:nvPr/>
        </p:nvSpPr>
        <p:spPr>
          <a:xfrm>
            <a:off x="2152651" y="2562543"/>
            <a:ext cx="4369145" cy="40722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9000317" y="1108734"/>
            <a:ext cx="3021938" cy="1200329"/>
          </a:xfrm>
          <a:prstGeom prst="rect">
            <a:avLst/>
          </a:prstGeom>
        </p:spPr>
        <p:txBody>
          <a:bodyPr wrap="square">
            <a:spAutoFit/>
          </a:bodyPr>
          <a:lstStyle/>
          <a:p>
            <a:r>
              <a:rPr lang="zh-CN" altLang="en-US" sz="2400" dirty="0">
                <a:solidFill>
                  <a:srgbClr val="002060"/>
                </a:solidFill>
                <a:latin typeface="Microsoft YaHei" charset="-122"/>
                <a:ea typeface="Microsoft YaHei" charset="-122"/>
                <a:cs typeface="Microsoft YaHei" charset="-122"/>
              </a:rPr>
              <a:t>核的大小、滤波器的数目、步幅都是需要确定的</a:t>
            </a:r>
            <a:r>
              <a:rPr lang="zh-CN" altLang="en-US" sz="2400">
                <a:solidFill>
                  <a:srgbClr val="002060"/>
                </a:solidFill>
                <a:latin typeface="Microsoft YaHei" charset="-122"/>
                <a:ea typeface="Microsoft YaHei" charset="-122"/>
                <a:cs typeface="Microsoft YaHei" charset="-122"/>
              </a:rPr>
              <a:t>超参数。</a:t>
            </a:r>
            <a:endParaRPr lang="zh-CN" altLang="en-US" sz="2400" dirty="0">
              <a:solidFill>
                <a:srgbClr val="002060"/>
              </a:solidFill>
            </a:endParaRPr>
          </a:p>
        </p:txBody>
      </p:sp>
      <p:sp>
        <p:nvSpPr>
          <p:cNvPr id="26" name="文字方塊 20"/>
          <p:cNvSpPr txBox="1"/>
          <p:nvPr/>
        </p:nvSpPr>
        <p:spPr>
          <a:xfrm>
            <a:off x="8948968" y="3573463"/>
            <a:ext cx="3073287" cy="461665"/>
          </a:xfrm>
          <a:prstGeom prst="rect">
            <a:avLst/>
          </a:prstGeom>
          <a:noFill/>
        </p:spPr>
        <p:txBody>
          <a:bodyPr wrap="square" rtlCol="0">
            <a:spAutoFit/>
          </a:bodyPr>
          <a:lstStyle>
            <a:defPPr>
              <a:defRPr lang="zh-CN"/>
            </a:defPPr>
            <a:lvl1pPr>
              <a:defRPr sz="2800">
                <a:solidFill>
                  <a:srgbClr val="09405E"/>
                </a:solidFill>
                <a:latin typeface="Microsoft YaHei" charset="-122"/>
                <a:ea typeface="Microsoft YaHei" charset="-122"/>
                <a:cs typeface="Microsoft YaHei" charset="-122"/>
              </a:defRPr>
            </a:lvl1pPr>
          </a:lstStyle>
          <a:p>
            <a:r>
              <a:rPr lang="zh-CN" altLang="en-US" sz="2400" dirty="0"/>
              <a:t>可重复多次：深度</a:t>
            </a:r>
            <a:endParaRPr lang="zh-TW" altLang="en-US" sz="2400" dirty="0"/>
          </a:p>
        </p:txBody>
      </p:sp>
      <p:sp>
        <p:nvSpPr>
          <p:cNvPr id="28"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6574624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http://lgs.tw/img/xp1.png.pagespeed.ic.NzL0vritb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503520" y="1531580"/>
            <a:ext cx="2566207" cy="2765802"/>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更多应用：</a:t>
            </a:r>
            <a:r>
              <a:rPr lang="en-US" altLang="zh-TW" dirty="0"/>
              <a:t>Playing Go</a:t>
            </a:r>
            <a:endParaRPr lang="zh-TW" altLang="en-US" dirty="0"/>
          </a:p>
        </p:txBody>
      </p:sp>
      <p:sp>
        <p:nvSpPr>
          <p:cNvPr id="6" name="矩形 5"/>
          <p:cNvSpPr/>
          <p:nvPr/>
        </p:nvSpPr>
        <p:spPr>
          <a:xfrm>
            <a:off x="5590708" y="2256595"/>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Network</a:t>
            </a:r>
            <a:endParaRPr lang="zh-TW" altLang="en-US" sz="2800" dirty="0"/>
          </a:p>
        </p:txBody>
      </p:sp>
      <p:sp>
        <p:nvSpPr>
          <p:cNvPr id="7" name="向右箭號 6"/>
          <p:cNvSpPr/>
          <p:nvPr/>
        </p:nvSpPr>
        <p:spPr>
          <a:xfrm>
            <a:off x="5048349" y="25980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向右箭號 7"/>
          <p:cNvSpPr/>
          <p:nvPr/>
        </p:nvSpPr>
        <p:spPr>
          <a:xfrm>
            <a:off x="7480295" y="25980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11" name="群組 10"/>
          <p:cNvGrpSpPr/>
          <p:nvPr/>
        </p:nvGrpSpPr>
        <p:grpSpPr>
          <a:xfrm>
            <a:off x="8016259" y="2449293"/>
            <a:ext cx="2814488" cy="1234764"/>
            <a:chOff x="6737868" y="2183226"/>
            <a:chExt cx="1753784" cy="1234764"/>
          </a:xfrm>
        </p:grpSpPr>
        <p:sp>
          <p:nvSpPr>
            <p:cNvPr id="9" name="文字方塊 8"/>
            <p:cNvSpPr txBox="1"/>
            <p:nvPr/>
          </p:nvSpPr>
          <p:spPr>
            <a:xfrm>
              <a:off x="6824398" y="2586993"/>
              <a:ext cx="1667253" cy="830997"/>
            </a:xfrm>
            <a:prstGeom prst="rect">
              <a:avLst/>
            </a:prstGeom>
            <a:noFill/>
          </p:spPr>
          <p:txBody>
            <a:bodyPr wrap="square" rtlCol="0">
              <a:spAutoFit/>
            </a:bodyPr>
            <a:lstStyle/>
            <a:p>
              <a:r>
                <a:rPr lang="en-US" altLang="zh-TW" sz="2400" dirty="0">
                  <a:latin typeface="Microsoft YaHei" charset="-122"/>
                  <a:ea typeface="Microsoft YaHei" charset="-122"/>
                  <a:cs typeface="Microsoft YaHei" charset="-122"/>
                </a:rPr>
                <a:t>(19 x 19</a:t>
              </a:r>
              <a:r>
                <a:rPr lang="zh-CN" altLang="en-US" sz="2400" dirty="0">
                  <a:latin typeface="Microsoft YaHei" charset="-122"/>
                  <a:ea typeface="Microsoft YaHei" charset="-122"/>
                  <a:cs typeface="Microsoft YaHei" charset="-122"/>
                </a:rPr>
                <a:t>个</a:t>
              </a:r>
              <a:r>
                <a:rPr lang="en-US" altLang="zh-TW"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位置</a:t>
              </a:r>
              <a:r>
                <a:rPr lang="en-US" altLang="zh-TW" sz="2400" dirty="0">
                  <a:latin typeface="Microsoft YaHei" charset="-122"/>
                  <a:ea typeface="Microsoft YaHei" charset="-122"/>
                  <a:cs typeface="Microsoft YaHei" charset="-122"/>
                </a:rPr>
                <a:t>)</a:t>
              </a:r>
              <a:endParaRPr lang="zh-TW" altLang="en-US" sz="2400" dirty="0">
                <a:latin typeface="Microsoft YaHei" charset="-122"/>
                <a:ea typeface="Microsoft YaHei" charset="-122"/>
                <a:cs typeface="Microsoft YaHei" charset="-122"/>
              </a:endParaRPr>
            </a:p>
          </p:txBody>
        </p:sp>
        <p:sp>
          <p:nvSpPr>
            <p:cNvPr id="10" name="文字方塊 9"/>
            <p:cNvSpPr txBox="1"/>
            <p:nvPr/>
          </p:nvSpPr>
          <p:spPr>
            <a:xfrm>
              <a:off x="6737868" y="2183226"/>
              <a:ext cx="1753784"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下一次移动</a:t>
              </a:r>
              <a:endParaRPr lang="zh-TW" altLang="en-US" sz="2400" dirty="0">
                <a:latin typeface="Microsoft YaHei" charset="-122"/>
                <a:ea typeface="Microsoft YaHei" charset="-122"/>
                <a:cs typeface="Microsoft YaHei" charset="-122"/>
              </a:endParaRPr>
            </a:p>
          </p:txBody>
        </p:sp>
      </p:grpSp>
      <p:sp>
        <p:nvSpPr>
          <p:cNvPr id="13" name="文字方塊 12"/>
          <p:cNvSpPr txBox="1"/>
          <p:nvPr/>
        </p:nvSpPr>
        <p:spPr>
          <a:xfrm>
            <a:off x="2604077" y="4179099"/>
            <a:ext cx="2715529" cy="830997"/>
          </a:xfrm>
          <a:prstGeom prst="rect">
            <a:avLst/>
          </a:prstGeom>
          <a:noFill/>
        </p:spPr>
        <p:txBody>
          <a:bodyPr wrap="square" rtlCol="0">
            <a:spAutoFit/>
          </a:bodyPr>
          <a:lstStyle/>
          <a:p>
            <a:pPr algn="ctr"/>
            <a:r>
              <a:rPr lang="en-US" altLang="zh-TW" sz="2400" dirty="0">
                <a:latin typeface="Microsoft YaHei" charset="-122"/>
                <a:ea typeface="Microsoft YaHei" charset="-122"/>
                <a:cs typeface="Microsoft YaHei" charset="-122"/>
              </a:rPr>
              <a:t>19 x 19 </a:t>
            </a:r>
            <a:r>
              <a:rPr lang="zh-CN" altLang="en-US" sz="2400" dirty="0">
                <a:latin typeface="Microsoft YaHei" charset="-122"/>
                <a:ea typeface="Microsoft YaHei" charset="-122"/>
                <a:cs typeface="Microsoft YaHei" charset="-122"/>
              </a:rPr>
              <a:t>的矩阵</a:t>
            </a:r>
            <a:endParaRPr lang="en-US" altLang="zh-CN" sz="2400" dirty="0">
              <a:latin typeface="Microsoft YaHei" charset="-122"/>
              <a:ea typeface="Microsoft YaHei" charset="-122"/>
              <a:cs typeface="Microsoft YaHei" charset="-122"/>
            </a:endParaRPr>
          </a:p>
          <a:p>
            <a:pPr algn="ctr"/>
            <a:r>
              <a:rPr lang="zh-CN" altLang="en-US" sz="2400" dirty="0">
                <a:latin typeface="Microsoft YaHei" charset="-122"/>
                <a:ea typeface="Microsoft YaHei" charset="-122"/>
                <a:cs typeface="Microsoft YaHei" charset="-122"/>
              </a:rPr>
              <a:t>（图像）</a:t>
            </a:r>
            <a:endParaRPr lang="zh-TW" altLang="en-US" sz="2400" dirty="0"/>
          </a:p>
        </p:txBody>
      </p:sp>
      <p:sp>
        <p:nvSpPr>
          <p:cNvPr id="14" name="文字方塊 13"/>
          <p:cNvSpPr txBox="1"/>
          <p:nvPr/>
        </p:nvSpPr>
        <p:spPr>
          <a:xfrm>
            <a:off x="3054308" y="4978100"/>
            <a:ext cx="1723406"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黑</a:t>
            </a:r>
            <a:r>
              <a:rPr lang="en-US" altLang="zh-TW" sz="2400" dirty="0">
                <a:latin typeface="Microsoft YaHei" charset="-122"/>
                <a:ea typeface="Microsoft YaHei" charset="-122"/>
                <a:cs typeface="Microsoft YaHei" charset="-122"/>
              </a:rPr>
              <a:t>: 1</a:t>
            </a:r>
            <a:endParaRPr lang="zh-TW" altLang="en-US" sz="2400" dirty="0">
              <a:latin typeface="Microsoft YaHei" charset="-122"/>
              <a:ea typeface="Microsoft YaHei" charset="-122"/>
              <a:cs typeface="Microsoft YaHei" charset="-122"/>
            </a:endParaRPr>
          </a:p>
        </p:txBody>
      </p:sp>
      <p:sp>
        <p:nvSpPr>
          <p:cNvPr id="15" name="文字方塊 14"/>
          <p:cNvSpPr txBox="1"/>
          <p:nvPr/>
        </p:nvSpPr>
        <p:spPr>
          <a:xfrm>
            <a:off x="3054308" y="5427265"/>
            <a:ext cx="1723406"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白</a:t>
            </a:r>
            <a:r>
              <a:rPr lang="en-US" altLang="zh-TW" sz="2400" dirty="0">
                <a:latin typeface="Microsoft YaHei" charset="-122"/>
                <a:ea typeface="Microsoft YaHei" charset="-122"/>
                <a:cs typeface="Microsoft YaHei" charset="-122"/>
              </a:rPr>
              <a:t>: -1</a:t>
            </a:r>
            <a:endParaRPr lang="zh-TW" altLang="en-US" sz="2400" dirty="0">
              <a:latin typeface="Microsoft YaHei" charset="-122"/>
              <a:ea typeface="Microsoft YaHei" charset="-122"/>
              <a:cs typeface="Microsoft YaHei" charset="-122"/>
            </a:endParaRPr>
          </a:p>
        </p:txBody>
      </p:sp>
      <p:sp>
        <p:nvSpPr>
          <p:cNvPr id="16" name="文字方塊 15"/>
          <p:cNvSpPr txBox="1"/>
          <p:nvPr/>
        </p:nvSpPr>
        <p:spPr>
          <a:xfrm>
            <a:off x="3054308" y="5876430"/>
            <a:ext cx="1723406" cy="461665"/>
          </a:xfrm>
          <a:prstGeom prst="rect">
            <a:avLst/>
          </a:prstGeom>
          <a:noFill/>
        </p:spPr>
        <p:txBody>
          <a:bodyPr wrap="square" rtlCol="0">
            <a:spAutoFit/>
          </a:bodyPr>
          <a:lstStyle/>
          <a:p>
            <a:pPr algn="ctr"/>
            <a:r>
              <a:rPr lang="zh-CN" altLang="en-US" sz="2400" dirty="0">
                <a:latin typeface="Microsoft YaHei" charset="-122"/>
                <a:ea typeface="Microsoft YaHei" charset="-122"/>
                <a:cs typeface="Microsoft YaHei" charset="-122"/>
              </a:rPr>
              <a:t>空</a:t>
            </a:r>
            <a:r>
              <a:rPr lang="en-US" altLang="zh-TW" sz="2400" dirty="0">
                <a:latin typeface="Microsoft YaHei" charset="-122"/>
                <a:ea typeface="Microsoft YaHei" charset="-122"/>
                <a:cs typeface="Microsoft YaHei" charset="-122"/>
              </a:rPr>
              <a:t>: 0</a:t>
            </a:r>
            <a:endParaRPr lang="zh-TW" altLang="en-US" sz="2400" dirty="0">
              <a:latin typeface="Microsoft YaHei" charset="-122"/>
              <a:ea typeface="Microsoft YaHei" charset="-122"/>
              <a:cs typeface="Microsoft YaHei" charset="-122"/>
            </a:endParaRPr>
          </a:p>
        </p:txBody>
      </p:sp>
      <p:sp>
        <p:nvSpPr>
          <p:cNvPr id="4" name="文本框 3"/>
          <p:cNvSpPr txBox="1"/>
          <p:nvPr/>
        </p:nvSpPr>
        <p:spPr>
          <a:xfrm>
            <a:off x="6327648" y="4775700"/>
            <a:ext cx="4134465"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可以采用全连接神经网络</a:t>
            </a:r>
          </a:p>
        </p:txBody>
      </p:sp>
      <p:sp>
        <p:nvSpPr>
          <p:cNvPr id="23" name="文字方塊 19"/>
          <p:cNvSpPr txBox="1"/>
          <p:nvPr/>
        </p:nvSpPr>
        <p:spPr>
          <a:xfrm>
            <a:off x="6385472" y="5554037"/>
            <a:ext cx="3892384" cy="461665"/>
          </a:xfrm>
          <a:prstGeom prst="rect">
            <a:avLst/>
          </a:prstGeom>
          <a:no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solidFill>
                  <a:srgbClr val="C00000"/>
                </a:solidFill>
                <a:latin typeface="Microsoft YaHei" charset="-122"/>
                <a:ea typeface="Microsoft YaHei" charset="-122"/>
                <a:cs typeface="Microsoft YaHei" charset="-122"/>
              </a:rPr>
              <a:t>但</a:t>
            </a:r>
            <a:r>
              <a:rPr lang="en-US" altLang="zh-CN" sz="2400" dirty="0">
                <a:solidFill>
                  <a:srgbClr val="C00000"/>
                </a:solidFill>
                <a:latin typeface="Microsoft YaHei" charset="-122"/>
                <a:ea typeface="Microsoft YaHei" charset="-122"/>
                <a:cs typeface="Microsoft YaHei" charset="-122"/>
              </a:rPr>
              <a:t>CNN</a:t>
            </a:r>
            <a:r>
              <a:rPr lang="zh-CN" altLang="en-US" sz="2400" dirty="0">
                <a:solidFill>
                  <a:srgbClr val="C00000"/>
                </a:solidFill>
                <a:latin typeface="Microsoft YaHei" charset="-122"/>
                <a:ea typeface="Microsoft YaHei" charset="-122"/>
                <a:cs typeface="Microsoft YaHei" charset="-122"/>
              </a:rPr>
              <a:t>性能更好</a:t>
            </a:r>
          </a:p>
        </p:txBody>
      </p:sp>
    </p:spTree>
    <p:extLst>
      <p:ext uri="{BB962C8B-B14F-4D97-AF65-F5344CB8AC3E}">
        <p14:creationId xmlns:p14="http://schemas.microsoft.com/office/powerpoint/2010/main" val="10721960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P spid="14" grpId="0"/>
      <p:bldP spid="15" grpId="0"/>
      <p:bldP spid="16" grpId="0"/>
      <p:bldP spid="4" grpId="0"/>
      <p:bldP spid="2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a:t>有些模式比整幅图像小的多</a:t>
            </a:r>
            <a:endParaRPr lang="en-US" altLang="zh-TW" dirty="0"/>
          </a:p>
          <a:p>
            <a:endParaRPr lang="en-US" altLang="zh-TW" dirty="0"/>
          </a:p>
          <a:p>
            <a:endParaRPr lang="en-US" altLang="zh-TW" dirty="0"/>
          </a:p>
          <a:p>
            <a:r>
              <a:rPr lang="zh-CN" altLang="en-US" dirty="0"/>
              <a:t>同样的模式会在不同的位置出现</a:t>
            </a:r>
            <a:endParaRPr lang="zh-TW" altLang="en-US" dirty="0"/>
          </a:p>
          <a:p>
            <a:endParaRPr lang="zh-TW" altLang="en-US" dirty="0"/>
          </a:p>
        </p:txBody>
      </p:sp>
      <p:sp>
        <p:nvSpPr>
          <p:cNvPr id="2" name="標題 1"/>
          <p:cNvSpPr>
            <a:spLocks noGrp="1"/>
          </p:cNvSpPr>
          <p:nvPr>
            <p:ph type="title"/>
          </p:nvPr>
        </p:nvSpPr>
        <p:spPr/>
        <p:txBody>
          <a:bodyPr/>
          <a:lstStyle/>
          <a:p>
            <a:r>
              <a:rPr lang="en-US" altLang="zh-CN" dirty="0"/>
              <a:t>P</a:t>
            </a:r>
            <a:r>
              <a:rPr lang="en-US" altLang="zh-TW" dirty="0"/>
              <a:t>laying Go</a:t>
            </a:r>
            <a:r>
              <a:rPr lang="zh-CN" altLang="en-US" dirty="0"/>
              <a:t>为什么要用</a:t>
            </a:r>
            <a:r>
              <a:rPr lang="en-US" altLang="zh-CN" dirty="0"/>
              <a:t>CNN</a:t>
            </a:r>
            <a:r>
              <a:rPr lang="en-US" altLang="zh-TW" dirty="0"/>
              <a:t>?</a:t>
            </a:r>
            <a:endParaRPr lang="zh-TW" altLang="en-US" dirty="0"/>
          </a:p>
        </p:txBody>
      </p:sp>
      <p:pic>
        <p:nvPicPr>
          <p:cNvPr id="4" name="圖片 3"/>
          <p:cNvPicPr>
            <a:picLocks noChangeAspect="1"/>
          </p:cNvPicPr>
          <p:nvPr/>
        </p:nvPicPr>
        <p:blipFill>
          <a:blip r:embed="rId2"/>
          <a:stretch>
            <a:fillRect/>
          </a:stretch>
        </p:blipFill>
        <p:spPr>
          <a:xfrm>
            <a:off x="7469086" y="2336063"/>
            <a:ext cx="1306513" cy="1269420"/>
          </a:xfrm>
          <a:prstGeom prst="rect">
            <a:avLst/>
          </a:prstGeom>
          <a:ln>
            <a:noFill/>
          </a:ln>
          <a:effectLst>
            <a:softEdge rad="112500"/>
          </a:effectLst>
        </p:spPr>
      </p:pic>
      <p:pic>
        <p:nvPicPr>
          <p:cNvPr id="18434" name="Picture 2" descr="http://e.blog.xuite.net/e/1/b/d/15813770/blog_852349/txt/3320284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063" y="4301542"/>
            <a:ext cx="2067875" cy="2067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e.blog.xuite.net/e/1/b/d/15813770/blog_852349/txt/3320284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434" y="4301542"/>
            <a:ext cx="2067875" cy="2067875"/>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2"/>
          <a:stretch>
            <a:fillRect/>
          </a:stretch>
        </p:blipFill>
        <p:spPr>
          <a:xfrm>
            <a:off x="5230875" y="4498905"/>
            <a:ext cx="596466" cy="579532"/>
          </a:xfrm>
          <a:prstGeom prst="rect">
            <a:avLst/>
          </a:prstGeom>
          <a:ln>
            <a:noFill/>
          </a:ln>
          <a:effectLst>
            <a:softEdge rad="112500"/>
          </a:effectLst>
        </p:spPr>
      </p:pic>
      <p:pic>
        <p:nvPicPr>
          <p:cNvPr id="8" name="圖片 7"/>
          <p:cNvPicPr>
            <a:picLocks noChangeAspect="1"/>
          </p:cNvPicPr>
          <p:nvPr/>
        </p:nvPicPr>
        <p:blipFill>
          <a:blip r:embed="rId2"/>
          <a:stretch>
            <a:fillRect/>
          </a:stretch>
        </p:blipFill>
        <p:spPr>
          <a:xfrm>
            <a:off x="8675116" y="5693658"/>
            <a:ext cx="596466" cy="579532"/>
          </a:xfrm>
          <a:prstGeom prst="rect">
            <a:avLst/>
          </a:prstGeom>
          <a:ln>
            <a:noFill/>
          </a:ln>
          <a:effectLst>
            <a:softEdge rad="112500"/>
          </a:effectLst>
        </p:spPr>
      </p:pic>
      <p:sp>
        <p:nvSpPr>
          <p:cNvPr id="5" name="文字方塊 4"/>
          <p:cNvSpPr txBox="1"/>
          <p:nvPr/>
        </p:nvSpPr>
        <p:spPr>
          <a:xfrm>
            <a:off x="2776063" y="2548897"/>
            <a:ext cx="4909624" cy="461665"/>
          </a:xfrm>
          <a:prstGeom prst="rect">
            <a:avLst/>
          </a:prstGeom>
          <a:noFill/>
        </p:spPr>
        <p:txBody>
          <a:bodyPr wrap="square" rtlCol="0">
            <a:spAutoFit/>
          </a:bodyPr>
          <a:lstStyle/>
          <a:p>
            <a:r>
              <a:rPr lang="en-US" altLang="zh-TW" sz="2400" dirty="0">
                <a:latin typeface="Microsoft YaHei" charset="-122"/>
                <a:ea typeface="Microsoft YaHei" charset="-122"/>
                <a:cs typeface="Microsoft YaHei" charset="-122"/>
              </a:rPr>
              <a:t>Alpha Go</a:t>
            </a:r>
            <a:r>
              <a:rPr lang="zh-CN" altLang="en-US" sz="2400" dirty="0">
                <a:latin typeface="Microsoft YaHei" charset="-122"/>
                <a:ea typeface="Microsoft YaHei" charset="-122"/>
                <a:cs typeface="Microsoft YaHei" charset="-122"/>
              </a:rPr>
              <a:t>的第一层：</a:t>
            </a:r>
            <a:r>
              <a:rPr lang="en-US" altLang="zh-TW" sz="2400" dirty="0">
                <a:latin typeface="Microsoft YaHei" charset="-122"/>
                <a:ea typeface="Microsoft YaHei" charset="-122"/>
                <a:cs typeface="Microsoft YaHei" charset="-122"/>
              </a:rPr>
              <a:t> 5 x 5</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733774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sz="quarter" idx="10"/>
          </p:nvPr>
        </p:nvSpPr>
        <p:spPr/>
        <p:txBody>
          <a:bodyPr/>
          <a:lstStyle/>
          <a:p>
            <a:r>
              <a:rPr lang="zh-CN" altLang="en-US" dirty="0"/>
              <a:t>对像素进行下采样不会改变目标？</a:t>
            </a:r>
            <a:endParaRPr lang="zh-TW" altLang="en-US" dirty="0"/>
          </a:p>
          <a:p>
            <a:endParaRPr lang="zh-TW" altLang="en-US" dirty="0"/>
          </a:p>
        </p:txBody>
      </p:sp>
      <p:sp>
        <p:nvSpPr>
          <p:cNvPr id="2" name="標題 1"/>
          <p:cNvSpPr>
            <a:spLocks noGrp="1"/>
          </p:cNvSpPr>
          <p:nvPr>
            <p:ph type="title"/>
          </p:nvPr>
        </p:nvSpPr>
        <p:spPr/>
        <p:txBody>
          <a:bodyPr/>
          <a:lstStyle/>
          <a:p>
            <a:r>
              <a:rPr lang="en-US" altLang="zh-CN" dirty="0"/>
              <a:t>P</a:t>
            </a:r>
            <a:r>
              <a:rPr lang="en-US" altLang="zh-TW" dirty="0"/>
              <a:t>laying Go</a:t>
            </a:r>
            <a:r>
              <a:rPr lang="zh-CN" altLang="en-US" dirty="0"/>
              <a:t>为什么要用</a:t>
            </a:r>
            <a:r>
              <a:rPr lang="en-US" altLang="zh-CN" dirty="0"/>
              <a:t>CNN</a:t>
            </a:r>
            <a:r>
              <a:rPr lang="en-US" altLang="zh-TW" dirty="0"/>
              <a:t>?</a:t>
            </a:r>
            <a:endParaRPr lang="zh-TW" altLang="en-US" dirty="0"/>
          </a:p>
        </p:txBody>
      </p:sp>
      <p:pic>
        <p:nvPicPr>
          <p:cNvPr id="4" name="圖片 3"/>
          <p:cNvPicPr>
            <a:picLocks noChangeAspect="1"/>
          </p:cNvPicPr>
          <p:nvPr/>
        </p:nvPicPr>
        <p:blipFill>
          <a:blip r:embed="rId3"/>
          <a:stretch>
            <a:fillRect/>
          </a:stretch>
        </p:blipFill>
        <p:spPr>
          <a:xfrm>
            <a:off x="1600342" y="2965714"/>
            <a:ext cx="8955117" cy="36838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文字方塊 4"/>
          <p:cNvSpPr txBox="1"/>
          <p:nvPr/>
        </p:nvSpPr>
        <p:spPr>
          <a:xfrm>
            <a:off x="2767239" y="5997471"/>
            <a:ext cx="665752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latin typeface="Microsoft YaHei" charset="-122"/>
                <a:ea typeface="Microsoft YaHei" charset="-122"/>
                <a:cs typeface="Microsoft YaHei" charset="-122"/>
              </a:rPr>
              <a:t>Alpha Go</a:t>
            </a:r>
            <a:r>
              <a:rPr lang="zh-CN" altLang="en-US" sz="2800" dirty="0">
                <a:latin typeface="Microsoft YaHei" charset="-122"/>
                <a:ea typeface="Microsoft YaHei" charset="-122"/>
                <a:cs typeface="Microsoft YaHei" charset="-122"/>
              </a:rPr>
              <a:t>并没有采用</a:t>
            </a:r>
            <a:r>
              <a:rPr lang="en-US" altLang="zh-TW" sz="2800" dirty="0">
                <a:latin typeface="Microsoft YaHei" charset="-122"/>
                <a:ea typeface="Microsoft YaHei" charset="-122"/>
                <a:cs typeface="Microsoft YaHei" charset="-122"/>
              </a:rPr>
              <a:t> Max Pooling ……</a:t>
            </a:r>
            <a:endParaRPr lang="zh-TW" altLang="en-US" sz="2800" dirty="0">
              <a:latin typeface="Microsoft YaHei" charset="-122"/>
              <a:ea typeface="Microsoft YaHei" charset="-122"/>
              <a:cs typeface="Microsoft YaHei" charset="-122"/>
            </a:endParaRPr>
          </a:p>
        </p:txBody>
      </p:sp>
      <p:sp>
        <p:nvSpPr>
          <p:cNvPr id="7" name="文字方塊 6"/>
          <p:cNvSpPr txBox="1"/>
          <p:nvPr/>
        </p:nvSpPr>
        <p:spPr>
          <a:xfrm>
            <a:off x="3784003" y="2282738"/>
            <a:ext cx="2176219"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Max Pooling</a:t>
            </a:r>
            <a:endParaRPr lang="zh-TW" altLang="en-US" sz="2800" dirty="0"/>
          </a:p>
        </p:txBody>
      </p:sp>
      <p:sp>
        <p:nvSpPr>
          <p:cNvPr id="8" name="文字方塊 7"/>
          <p:cNvSpPr txBox="1"/>
          <p:nvPr/>
        </p:nvSpPr>
        <p:spPr>
          <a:xfrm>
            <a:off x="3433837" y="2311143"/>
            <a:ext cx="5795889" cy="523220"/>
          </a:xfrm>
          <a:prstGeom prst="rect">
            <a:avLst/>
          </a:prstGeom>
          <a:noFill/>
        </p:spPr>
        <p:txBody>
          <a:bodyPr wrap="square" rtlCol="0">
            <a:spAutoFit/>
          </a:bodyPr>
          <a:lstStyle/>
          <a:p>
            <a:pPr algn="ctr"/>
            <a:r>
              <a:rPr lang="en-US" altLang="zh-TW" sz="2800">
                <a:solidFill>
                  <a:srgbClr val="FF0000"/>
                </a:solidFill>
              </a:rPr>
              <a:t>???</a:t>
            </a:r>
            <a:endParaRPr lang="zh-TW" altLang="en-US" sz="2800" dirty="0">
              <a:solidFill>
                <a:srgbClr val="FF0000"/>
              </a:solidFill>
            </a:endParaRPr>
          </a:p>
        </p:txBody>
      </p:sp>
      <p:cxnSp>
        <p:nvCxnSpPr>
          <p:cNvPr id="10" name="直線接點 9"/>
          <p:cNvCxnSpPr/>
          <p:nvPr/>
        </p:nvCxnSpPr>
        <p:spPr>
          <a:xfrm>
            <a:off x="9090129" y="3305908"/>
            <a:ext cx="13247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1670154" y="3629758"/>
            <a:ext cx="6920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9013929" y="3629758"/>
            <a:ext cx="1473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1670154" y="3934558"/>
            <a:ext cx="28827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6274009" y="3944816"/>
            <a:ext cx="29557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9877426" y="3934558"/>
            <a:ext cx="6018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1670155" y="4277458"/>
            <a:ext cx="1681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5569159" y="4277458"/>
            <a:ext cx="23080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1613231" y="4610833"/>
            <a:ext cx="230801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3965991" y="4610833"/>
            <a:ext cx="64489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4106544" y="4934683"/>
            <a:ext cx="30839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7311512" y="4934683"/>
            <a:ext cx="13653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向右箭號 33"/>
          <p:cNvSpPr/>
          <p:nvPr/>
        </p:nvSpPr>
        <p:spPr>
          <a:xfrm>
            <a:off x="2649415" y="2282738"/>
            <a:ext cx="1026942" cy="5232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176096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3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p:cNvPicPr>
            <a:picLocks noChangeAspect="1"/>
          </p:cNvPicPr>
          <p:nvPr/>
        </p:nvPicPr>
        <p:blipFill>
          <a:blip r:embed="rId2"/>
          <a:stretch>
            <a:fillRect/>
          </a:stretch>
        </p:blipFill>
        <p:spPr>
          <a:xfrm>
            <a:off x="2914839" y="3112752"/>
            <a:ext cx="6544847" cy="2657475"/>
          </a:xfrm>
          <a:prstGeom prst="rect">
            <a:avLst/>
          </a:prstGeom>
        </p:spPr>
      </p:pic>
      <p:sp>
        <p:nvSpPr>
          <p:cNvPr id="3" name="内容占位符 2"/>
          <p:cNvSpPr>
            <a:spLocks noGrp="1"/>
          </p:cNvSpPr>
          <p:nvPr>
            <p:ph sz="quarter" idx="10"/>
          </p:nvPr>
        </p:nvSpPr>
        <p:spPr/>
        <p:txBody>
          <a:bodyPr/>
          <a:lstStyle/>
          <a:p>
            <a:endParaRPr kumimoji="1" lang="zh-CN" altLang="en-US" dirty="0"/>
          </a:p>
        </p:txBody>
      </p:sp>
      <p:sp>
        <p:nvSpPr>
          <p:cNvPr id="2" name="標題 1"/>
          <p:cNvSpPr>
            <a:spLocks noGrp="1"/>
          </p:cNvSpPr>
          <p:nvPr>
            <p:ph type="title"/>
          </p:nvPr>
        </p:nvSpPr>
        <p:spPr/>
        <p:txBody>
          <a:bodyPr/>
          <a:lstStyle/>
          <a:p>
            <a:r>
              <a:rPr lang="zh-CN" altLang="en-US" dirty="0"/>
              <a:t>更多应用</a:t>
            </a:r>
            <a:r>
              <a:rPr lang="en-US" altLang="zh-TW" dirty="0"/>
              <a:t>: </a:t>
            </a:r>
            <a:r>
              <a:rPr lang="zh-CN" altLang="en-US" dirty="0"/>
              <a:t>语音</a:t>
            </a:r>
            <a:endParaRPr lang="zh-TW" altLang="en-US" dirty="0"/>
          </a:p>
        </p:txBody>
      </p:sp>
      <p:cxnSp>
        <p:nvCxnSpPr>
          <p:cNvPr id="5" name="直線單箭頭接點 4"/>
          <p:cNvCxnSpPr/>
          <p:nvPr/>
        </p:nvCxnSpPr>
        <p:spPr>
          <a:xfrm>
            <a:off x="2914839" y="5777883"/>
            <a:ext cx="6662410"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6" name="直線單箭頭接點 5"/>
          <p:cNvCxnSpPr/>
          <p:nvPr/>
        </p:nvCxnSpPr>
        <p:spPr>
          <a:xfrm flipV="1">
            <a:off x="2914839" y="3100008"/>
            <a:ext cx="0" cy="2675425"/>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 name="文字方塊 6"/>
          <p:cNvSpPr txBox="1"/>
          <p:nvPr/>
        </p:nvSpPr>
        <p:spPr>
          <a:xfrm>
            <a:off x="5111209" y="5801773"/>
            <a:ext cx="2190307" cy="461665"/>
          </a:xfrm>
          <a:prstGeom prst="rect">
            <a:avLst/>
          </a:prstGeom>
          <a:noFill/>
        </p:spPr>
        <p:txBody>
          <a:bodyPr wrap="square" rtlCol="0">
            <a:spAutoFit/>
          </a:bodyPr>
          <a:lstStyle/>
          <a:p>
            <a:pPr algn="ctr"/>
            <a:r>
              <a:rPr lang="en-US" altLang="zh-TW" sz="2400" dirty="0"/>
              <a:t>Time</a:t>
            </a:r>
            <a:endParaRPr lang="zh-TW" altLang="en-US" sz="2400" dirty="0"/>
          </a:p>
        </p:txBody>
      </p:sp>
      <p:sp>
        <p:nvSpPr>
          <p:cNvPr id="8" name="文字方塊 7"/>
          <p:cNvSpPr txBox="1"/>
          <p:nvPr/>
        </p:nvSpPr>
        <p:spPr>
          <a:xfrm rot="16200000">
            <a:off x="1493756" y="4203672"/>
            <a:ext cx="2190307" cy="461665"/>
          </a:xfrm>
          <a:prstGeom prst="rect">
            <a:avLst/>
          </a:prstGeom>
          <a:noFill/>
        </p:spPr>
        <p:txBody>
          <a:bodyPr wrap="square" rtlCol="0">
            <a:spAutoFit/>
          </a:bodyPr>
          <a:lstStyle/>
          <a:p>
            <a:pPr algn="ctr"/>
            <a:r>
              <a:rPr lang="en-US" altLang="zh-TW" sz="2400" dirty="0"/>
              <a:t>Frequency</a:t>
            </a:r>
            <a:endParaRPr lang="zh-TW" altLang="en-US" sz="2400" dirty="0"/>
          </a:p>
        </p:txBody>
      </p:sp>
      <p:sp>
        <p:nvSpPr>
          <p:cNvPr id="9" name="矩形 8"/>
          <p:cNvSpPr/>
          <p:nvPr/>
        </p:nvSpPr>
        <p:spPr>
          <a:xfrm>
            <a:off x="5182694" y="6114249"/>
            <a:ext cx="2079993" cy="523220"/>
          </a:xfrm>
          <a:prstGeom prst="rect">
            <a:avLst/>
          </a:prstGeom>
        </p:spPr>
        <p:txBody>
          <a:bodyPr wrap="none">
            <a:spAutoFit/>
          </a:bodyPr>
          <a:lstStyle/>
          <a:p>
            <a:r>
              <a:rPr lang="en-US" altLang="zh-TW" sz="2800" b="1" dirty="0">
                <a:solidFill>
                  <a:srgbClr val="FF0000"/>
                </a:solidFill>
              </a:rPr>
              <a:t>Spectrogram</a:t>
            </a:r>
            <a:endParaRPr lang="zh-TW" altLang="en-US" sz="2800" b="1" dirty="0">
              <a:solidFill>
                <a:srgbClr val="FF0000"/>
              </a:solidFill>
            </a:endParaRPr>
          </a:p>
        </p:txBody>
      </p:sp>
      <p:sp>
        <p:nvSpPr>
          <p:cNvPr id="12" name="矩形 11"/>
          <p:cNvSpPr/>
          <p:nvPr/>
        </p:nvSpPr>
        <p:spPr>
          <a:xfrm>
            <a:off x="3823877" y="3102675"/>
            <a:ext cx="1510413" cy="266632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716982" y="2127396"/>
            <a:ext cx="1679944" cy="5828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800" dirty="0"/>
              <a:t>CNN</a:t>
            </a:r>
            <a:endParaRPr lang="zh-TW" altLang="en-US" sz="2800" dirty="0"/>
          </a:p>
        </p:txBody>
      </p:sp>
      <p:cxnSp>
        <p:nvCxnSpPr>
          <p:cNvPr id="14" name="直線單箭頭接點 13"/>
          <p:cNvCxnSpPr/>
          <p:nvPr/>
        </p:nvCxnSpPr>
        <p:spPr>
          <a:xfrm flipV="1">
            <a:off x="4574920" y="1690689"/>
            <a:ext cx="0" cy="43670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13" idx="2"/>
          </p:cNvCxnSpPr>
          <p:nvPr/>
        </p:nvCxnSpPr>
        <p:spPr>
          <a:xfrm flipV="1">
            <a:off x="4556954" y="2710294"/>
            <a:ext cx="0" cy="38971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3761283" y="5697050"/>
            <a:ext cx="1591343" cy="461665"/>
          </a:xfrm>
          <a:prstGeom prst="rect">
            <a:avLst/>
          </a:prstGeom>
          <a:noFill/>
        </p:spPr>
        <p:txBody>
          <a:bodyPr wrap="square" rtlCol="0">
            <a:spAutoFit/>
          </a:bodyPr>
          <a:lstStyle/>
          <a:p>
            <a:pPr algn="ctr"/>
            <a:r>
              <a:rPr lang="en-US" altLang="zh-TW" sz="2400" b="1" dirty="0"/>
              <a:t>Image</a:t>
            </a:r>
            <a:endParaRPr lang="zh-TW" altLang="en-US" sz="2400" b="1" dirty="0"/>
          </a:p>
        </p:txBody>
      </p:sp>
      <p:sp>
        <p:nvSpPr>
          <p:cNvPr id="19" name="矩形 18"/>
          <p:cNvSpPr/>
          <p:nvPr/>
        </p:nvSpPr>
        <p:spPr>
          <a:xfrm>
            <a:off x="3878090" y="3147002"/>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3874076" y="3425877"/>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874076" y="3705025"/>
            <a:ext cx="1393660" cy="8371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22"/>
          <p:cNvCxnSpPr/>
          <p:nvPr/>
        </p:nvCxnSpPr>
        <p:spPr>
          <a:xfrm>
            <a:off x="4569121" y="4686300"/>
            <a:ext cx="0" cy="5551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6046813" y="2127396"/>
            <a:ext cx="3852671" cy="461665"/>
          </a:xfrm>
          <a:prstGeom prst="rect">
            <a:avLst/>
          </a:prstGeom>
          <a:noFill/>
        </p:spPr>
        <p:txBody>
          <a:bodyPr wrap="square" rtlCol="0">
            <a:spAutoFit/>
          </a:bodyPr>
          <a:lstStyle/>
          <a:p>
            <a:r>
              <a:rPr lang="zh-CN" altLang="en-US" sz="2400" dirty="0">
                <a:latin typeface="Microsoft YaHei" charset="-122"/>
                <a:ea typeface="Microsoft YaHei" charset="-122"/>
                <a:cs typeface="Microsoft YaHei" charset="-122"/>
              </a:rPr>
              <a:t>滤波器只在频率方向移动。</a:t>
            </a:r>
            <a:endParaRPr lang="zh-TW"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07325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P spid="19" grpId="0" animBg="1"/>
      <p:bldP spid="20" grpId="0" animBg="1"/>
      <p:bldP spid="21" grpId="0" animBg="1"/>
      <p:bldP spid="2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endParaRPr kumimoji="1" lang="zh-CN" altLang="en-US"/>
          </a:p>
        </p:txBody>
      </p:sp>
      <p:sp>
        <p:nvSpPr>
          <p:cNvPr id="2" name="標題 1"/>
          <p:cNvSpPr>
            <a:spLocks noGrp="1"/>
          </p:cNvSpPr>
          <p:nvPr>
            <p:ph type="title"/>
          </p:nvPr>
        </p:nvSpPr>
        <p:spPr/>
        <p:txBody>
          <a:bodyPr/>
          <a:lstStyle/>
          <a:p>
            <a:r>
              <a:rPr lang="zh-CN" altLang="en-US" dirty="0"/>
              <a:t>更多应用</a:t>
            </a:r>
            <a:r>
              <a:rPr lang="en-US" altLang="zh-TW" dirty="0"/>
              <a:t>:  </a:t>
            </a:r>
            <a:r>
              <a:rPr lang="zh-CN" altLang="en-US" dirty="0"/>
              <a:t>文本</a:t>
            </a:r>
            <a:endParaRPr lang="zh-TW" altLang="en-US" dirty="0"/>
          </a:p>
        </p:txBody>
      </p:sp>
      <p:pic>
        <p:nvPicPr>
          <p:cNvPr id="5" name="圖片 4"/>
          <p:cNvPicPr>
            <a:picLocks noChangeAspect="1"/>
          </p:cNvPicPr>
          <p:nvPr/>
        </p:nvPicPr>
        <p:blipFill>
          <a:blip r:embed="rId2"/>
          <a:stretch>
            <a:fillRect/>
          </a:stretch>
        </p:blipFill>
        <p:spPr>
          <a:xfrm>
            <a:off x="1762126" y="1957389"/>
            <a:ext cx="8277225" cy="4219575"/>
          </a:xfrm>
          <a:prstGeom prst="rect">
            <a:avLst/>
          </a:prstGeom>
        </p:spPr>
      </p:pic>
      <p:sp>
        <p:nvSpPr>
          <p:cNvPr id="6" name="矩形 5"/>
          <p:cNvSpPr/>
          <p:nvPr/>
        </p:nvSpPr>
        <p:spPr>
          <a:xfrm>
            <a:off x="3427639" y="6053709"/>
            <a:ext cx="8881872" cy="646331"/>
          </a:xfrm>
          <a:prstGeom prst="rect">
            <a:avLst/>
          </a:prstGeom>
        </p:spPr>
        <p:txBody>
          <a:bodyPr wrap="square">
            <a:spAutoFit/>
          </a:bodyPr>
          <a:lstStyle/>
          <a:p>
            <a:r>
              <a:rPr lang="en-US" altLang="zh-TW" dirty="0"/>
              <a:t>Source of image: </a:t>
            </a:r>
            <a:r>
              <a:rPr lang="zh-TW" altLang="en-US" dirty="0"/>
              <a:t>http://citeseerx.ist.psu.edu/viewdoc/download?doi=10.1.1.703.6858&amp;rep=rep1&amp;type=pdf</a:t>
            </a:r>
          </a:p>
        </p:txBody>
      </p:sp>
      <p:grpSp>
        <p:nvGrpSpPr>
          <p:cNvPr id="11" name="群組 10"/>
          <p:cNvGrpSpPr/>
          <p:nvPr/>
        </p:nvGrpSpPr>
        <p:grpSpPr>
          <a:xfrm>
            <a:off x="2464254" y="3233059"/>
            <a:ext cx="1926771" cy="963385"/>
            <a:chOff x="940253" y="3233058"/>
            <a:chExt cx="1926771" cy="963385"/>
          </a:xfrm>
        </p:grpSpPr>
        <p:sp>
          <p:nvSpPr>
            <p:cNvPr id="7" name="矩形 6"/>
            <p:cNvSpPr/>
            <p:nvPr/>
          </p:nvSpPr>
          <p:spPr>
            <a:xfrm>
              <a:off x="940253" y="3233058"/>
              <a:ext cx="1926771" cy="96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a:off x="1110343" y="3430361"/>
              <a:ext cx="0" cy="6368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1146403" y="3517935"/>
              <a:ext cx="342900" cy="461665"/>
            </a:xfrm>
            <a:prstGeom prst="rect">
              <a:avLst/>
            </a:prstGeom>
            <a:noFill/>
          </p:spPr>
          <p:txBody>
            <a:bodyPr wrap="square" rtlCol="0">
              <a:spAutoFit/>
            </a:bodyPr>
            <a:lstStyle/>
            <a:p>
              <a:r>
                <a:rPr lang="en-US" altLang="zh-TW" sz="2400" b="1" dirty="0">
                  <a:solidFill>
                    <a:srgbClr val="FF0000"/>
                  </a:solidFill>
                </a:rPr>
                <a:t>?</a:t>
              </a:r>
              <a:endParaRPr lang="zh-TW" altLang="en-US" sz="2400" b="1" dirty="0">
                <a:solidFill>
                  <a:srgbClr val="FF0000"/>
                </a:solidFill>
              </a:endParaRPr>
            </a:p>
          </p:txBody>
        </p:sp>
      </p:grpSp>
    </p:spTree>
    <p:extLst>
      <p:ext uri="{BB962C8B-B14F-4D97-AF65-F5344CB8AC3E}">
        <p14:creationId xmlns:p14="http://schemas.microsoft.com/office/powerpoint/2010/main" val="18239769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5A45BD2-8A56-1CB4-5AC1-544710CA1D49}"/>
              </a:ext>
            </a:extLst>
          </p:cNvPr>
          <p:cNvSpPr>
            <a:spLocks noGrp="1"/>
          </p:cNvSpPr>
          <p:nvPr>
            <p:ph sz="quarter" idx="10"/>
          </p:nvPr>
        </p:nvSpPr>
        <p:spPr/>
        <p:txBody>
          <a:bodyPr/>
          <a:lstStyle/>
          <a:p>
            <a:r>
              <a:rPr kumimoji="1" lang="en-US" altLang="zh-CN" dirty="0"/>
              <a:t>CNN</a:t>
            </a:r>
            <a:r>
              <a:rPr kumimoji="1" lang="zh-CN" altLang="en-US" dirty="0"/>
              <a:t>不是尺度不变和旋转不变的</a:t>
            </a:r>
          </a:p>
        </p:txBody>
      </p:sp>
      <p:sp>
        <p:nvSpPr>
          <p:cNvPr id="3" name="标题 2">
            <a:extLst>
              <a:ext uri="{FF2B5EF4-FFF2-40B4-BE49-F238E27FC236}">
                <a16:creationId xmlns:a16="http://schemas.microsoft.com/office/drawing/2014/main" id="{D9619870-CE34-6E86-23AA-0FB657E5605B}"/>
              </a:ext>
            </a:extLst>
          </p:cNvPr>
          <p:cNvSpPr>
            <a:spLocks noGrp="1"/>
          </p:cNvSpPr>
          <p:nvPr>
            <p:ph type="title"/>
          </p:nvPr>
        </p:nvSpPr>
        <p:spPr/>
        <p:txBody>
          <a:bodyPr/>
          <a:lstStyle/>
          <a:p>
            <a:r>
              <a:rPr lang="zh-CN" altLang="en-US" dirty="0"/>
              <a:t>更多应用</a:t>
            </a:r>
            <a:r>
              <a:rPr lang="en-US" altLang="zh-TW" dirty="0"/>
              <a:t>:</a:t>
            </a:r>
            <a:r>
              <a:rPr lang="zh-CN" altLang="en-US" dirty="0"/>
              <a:t> </a:t>
            </a:r>
            <a:r>
              <a:rPr kumimoji="1" lang="zh-CN" altLang="en-US" dirty="0"/>
              <a:t>图像</a:t>
            </a:r>
          </a:p>
        </p:txBody>
      </p:sp>
      <p:pic>
        <p:nvPicPr>
          <p:cNvPr id="4" name="Picture 2" descr="你知道狗狗的年齡該怎麼算嗎？（圖/科技報橘提供）">
            <a:extLst>
              <a:ext uri="{FF2B5EF4-FFF2-40B4-BE49-F238E27FC236}">
                <a16:creationId xmlns:a16="http://schemas.microsoft.com/office/drawing/2014/main" id="{1E6051E4-4A6A-D81C-8A56-A067DB3A9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532" y="2181230"/>
            <a:ext cx="2469316" cy="1645182"/>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5">
            <a:extLst>
              <a:ext uri="{FF2B5EF4-FFF2-40B4-BE49-F238E27FC236}">
                <a16:creationId xmlns:a16="http://schemas.microsoft.com/office/drawing/2014/main" id="{1DB563AD-1F06-D442-F968-37CDCBD339A9}"/>
              </a:ext>
            </a:extLst>
          </p:cNvPr>
          <p:cNvPicPr>
            <a:picLocks noChangeAspect="1"/>
          </p:cNvPicPr>
          <p:nvPr/>
        </p:nvPicPr>
        <p:blipFill>
          <a:blip r:embed="rId3"/>
          <a:stretch>
            <a:fillRect/>
          </a:stretch>
        </p:blipFill>
        <p:spPr>
          <a:xfrm>
            <a:off x="970532" y="4068749"/>
            <a:ext cx="2469316" cy="1857974"/>
          </a:xfrm>
          <a:prstGeom prst="rect">
            <a:avLst/>
          </a:prstGeom>
        </p:spPr>
      </p:pic>
      <p:sp>
        <p:nvSpPr>
          <p:cNvPr id="6" name="文本框 5">
            <a:extLst>
              <a:ext uri="{FF2B5EF4-FFF2-40B4-BE49-F238E27FC236}">
                <a16:creationId xmlns:a16="http://schemas.microsoft.com/office/drawing/2014/main" id="{F78464B2-C415-5058-29EE-25800B8C3C71}"/>
              </a:ext>
            </a:extLst>
          </p:cNvPr>
          <p:cNvSpPr txBox="1"/>
          <p:nvPr/>
        </p:nvSpPr>
        <p:spPr>
          <a:xfrm>
            <a:off x="4475043" y="2181230"/>
            <a:ext cx="1620957" cy="523220"/>
          </a:xfrm>
          <a:prstGeom prst="rect">
            <a:avLst/>
          </a:prstGeom>
          <a:noFill/>
        </p:spPr>
        <p:txBody>
          <a:bodyPr wrap="none" rtlCol="0">
            <a:spAutoFit/>
          </a:bodyPr>
          <a:lstStyle/>
          <a:p>
            <a:r>
              <a:rPr kumimoji="1" lang="zh-CN" altLang="en-US" sz="2800" dirty="0">
                <a:solidFill>
                  <a:srgbClr val="09405E"/>
                </a:solidFill>
                <a:latin typeface="Microsoft YaHei" charset="-122"/>
                <a:ea typeface="Microsoft YaHei" charset="-122"/>
              </a:rPr>
              <a:t>数据增广</a:t>
            </a:r>
          </a:p>
        </p:txBody>
      </p:sp>
    </p:spTree>
    <p:extLst>
      <p:ext uri="{BB962C8B-B14F-4D97-AF65-F5344CB8AC3E}">
        <p14:creationId xmlns:p14="http://schemas.microsoft.com/office/powerpoint/2010/main" val="7998757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t>卷积层：</a:t>
            </a:r>
            <a:r>
              <a:rPr kumimoji="1" lang="zh-CN" altLang="en-US" dirty="0"/>
              <a:t>反向传播类似全连接层的反向传播（只是有参数共享和局部连接）</a:t>
            </a:r>
          </a:p>
          <a:p>
            <a:endParaRPr lang="en-US" altLang="zh-CN" dirty="0"/>
          </a:p>
          <a:p>
            <a:r>
              <a:rPr lang="zh-CN" altLang="en-US" dirty="0"/>
              <a:t>池化层</a:t>
            </a:r>
            <a:endParaRPr kumimoji="1" lang="zh-CN" altLang="en-US" dirty="0"/>
          </a:p>
        </p:txBody>
      </p:sp>
      <p:sp>
        <p:nvSpPr>
          <p:cNvPr id="6" name="标题 1"/>
          <p:cNvSpPr txBox="1">
            <a:spLocks/>
          </p:cNvSpPr>
          <p:nvPr/>
        </p:nvSpPr>
        <p:spPr>
          <a:xfrm>
            <a:off x="746125" y="202747"/>
            <a:ext cx="9949089" cy="548367"/>
          </a:xfrm>
          <a:prstGeom prst="rect">
            <a:avLst/>
          </a:prstGeom>
        </p:spPr>
        <p:txBody>
          <a:bodyPr/>
          <a:lstStyle>
            <a:lvl1pPr algn="l" rtl="0" eaLnBrk="0" fontAlgn="base" hangingPunct="0">
              <a:lnSpc>
                <a:spcPct val="90000"/>
              </a:lnSpc>
              <a:spcBef>
                <a:spcPct val="0"/>
              </a:spcBef>
              <a:spcAft>
                <a:spcPct val="0"/>
              </a:spcAft>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a:buFontTx/>
            </a:pPr>
            <a:r>
              <a:rPr kumimoji="1" lang="zh-CN" altLang="en-US" dirty="0"/>
              <a:t>模型训练</a:t>
            </a:r>
          </a:p>
        </p:txBody>
      </p:sp>
    </p:spTree>
    <p:extLst>
      <p:ext uri="{BB962C8B-B14F-4D97-AF65-F5344CB8AC3E}">
        <p14:creationId xmlns:p14="http://schemas.microsoft.com/office/powerpoint/2010/main" val="3260794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r>
                  <a:rPr lang="zh-CN" altLang="en-US" dirty="0"/>
                  <a:t>经过</a:t>
                </a:r>
                <a:r>
                  <a:rPr lang="en-US" altLang="zh-CN" dirty="0"/>
                  <a:t>Pooling</a:t>
                </a:r>
                <a:r>
                  <a:rPr lang="zh-CN" altLang="en-US" dirty="0"/>
                  <a:t>后，两层的</a:t>
                </a:r>
                <a:r>
                  <a:rPr lang="en-US" altLang="zh-CN" dirty="0"/>
                  <a:t>feature map</a:t>
                </a:r>
                <a:r>
                  <a:rPr lang="zh-CN" altLang="en-US" dirty="0"/>
                  <a:t>不一样大</a:t>
                </a:r>
                <a:endParaRPr lang="en-US" altLang="zh-CN" dirty="0"/>
              </a:p>
              <a:p>
                <a:r>
                  <a:rPr lang="zh-CN" altLang="en-US" dirty="0"/>
                  <a:t>为了保证梯度对位能传播下去，</a:t>
                </a:r>
                <a:r>
                  <a:rPr lang="zh-CN" altLang="en-US" dirty="0">
                    <a:solidFill>
                      <a:srgbClr val="C00000"/>
                    </a:solidFill>
                  </a:rPr>
                  <a:t>需要保证传递的</a:t>
                </a:r>
                <a:r>
                  <a:rPr lang="en-US" altLang="zh-CN" dirty="0">
                    <a:solidFill>
                      <a:srgbClr val="C00000"/>
                    </a:solidFill>
                  </a:rPr>
                  <a:t>loss</a:t>
                </a:r>
                <a:r>
                  <a:rPr lang="zh-CN" altLang="en-US" dirty="0">
                    <a:solidFill>
                      <a:srgbClr val="C00000"/>
                    </a:solidFill>
                  </a:rPr>
                  <a:t>（或者梯度）总和不变</a:t>
                </a:r>
                <a:r>
                  <a:rPr lang="zh-CN" altLang="en-US" dirty="0"/>
                  <a:t>。</a:t>
                </a:r>
                <a:endParaRPr lang="en-US" altLang="zh-CN" dirty="0"/>
              </a:p>
              <a:p>
                <a:r>
                  <a:rPr lang="en-US" altLang="zh-CN" b="1" dirty="0"/>
                  <a:t>mean pooling</a:t>
                </a:r>
              </a:p>
              <a:p>
                <a:pPr lvl="1"/>
                <a:r>
                  <a:rPr lang="zh-CN" altLang="en-US" dirty="0"/>
                  <a:t>前向传播：把一个</a:t>
                </a:r>
                <a:r>
                  <a:rPr lang="en-US" altLang="zh-CN" dirty="0"/>
                  <a:t>patch</a:t>
                </a:r>
                <a:r>
                  <a:rPr lang="zh-CN" altLang="en-US" dirty="0"/>
                  <a:t>中的值求取平均来做</a:t>
                </a:r>
                <a:r>
                  <a:rPr lang="en-US" altLang="zh-CN" dirty="0"/>
                  <a:t>pooling</a:t>
                </a:r>
              </a:p>
              <a:p>
                <a:pPr lvl="1"/>
                <a:r>
                  <a:rPr lang="zh-CN" altLang="en-US" dirty="0"/>
                  <a:t>反向传播：把某个元素的梯度等分为</a:t>
                </a:r>
                <a14:m>
                  <m:oMath xmlns:m="http://schemas.openxmlformats.org/officeDocument/2006/math">
                    <m:r>
                      <a:rPr lang="en-US" altLang="zh-CN" b="0" i="1" dirty="0" smtClean="0">
                        <a:latin typeface="Cambria Math" charset="0"/>
                      </a:rPr>
                      <m:t>𝐾</m:t>
                    </m:r>
                  </m:oMath>
                </a14:m>
                <a:r>
                  <a:rPr lang="zh-CN" altLang="en-US" dirty="0"/>
                  <a:t>份分配给前一层</a:t>
                </a:r>
                <a:endParaRPr lang="en-US" altLang="zh-CN" dirty="0"/>
              </a:p>
              <a:p>
                <a:r>
                  <a:rPr lang="zh-CN" altLang="en-US" dirty="0"/>
                  <a:t>保证池化前后的梯度（残差）之和保持不变。</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3"/>
                <a:stretch>
                  <a:fillRect l="-964" r="-62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t>Pooling</a:t>
            </a:r>
            <a:r>
              <a:rPr lang="zh-CN" altLang="en-US" dirty="0"/>
              <a:t>操作的反向梯度传播</a:t>
            </a:r>
            <a:endParaRPr kumimoji="1" lang="zh-CN" altLang="en-US" dirty="0"/>
          </a:p>
        </p:txBody>
      </p:sp>
      <p:pic>
        <p:nvPicPr>
          <p:cNvPr id="1026" name="Picture 2" descr="¿éåå¾çæè¿°"/>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008" y="5125601"/>
            <a:ext cx="5834253" cy="15744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7218745" y="5451155"/>
                <a:ext cx="4740728" cy="923330"/>
              </a:xfrm>
              <a:prstGeom prst="rect">
                <a:avLst/>
              </a:prstGeom>
            </p:spPr>
            <p:txBody>
              <a:bodyPr wrap="square">
                <a:spAutoFit/>
              </a:bodyPr>
              <a:lstStyle/>
              <a:p>
                <a:r>
                  <a:rPr lang="zh-CN" altLang="en-US" dirty="0">
                    <a:solidFill>
                      <a:srgbClr val="C00000"/>
                    </a:solidFill>
                    <a:latin typeface="Microsoft YaHei" charset="-122"/>
                    <a:ea typeface="Microsoft YaHei" charset="-122"/>
                    <a:cs typeface="Microsoft YaHei" charset="-122"/>
                  </a:rPr>
                  <a:t>不是</a:t>
                </a:r>
                <a:r>
                  <a:rPr lang="zh-CN" altLang="en-US" dirty="0">
                    <a:solidFill>
                      <a:srgbClr val="4F4F4F"/>
                    </a:solidFill>
                    <a:latin typeface="Microsoft YaHei" charset="-122"/>
                    <a:ea typeface="Microsoft YaHei" charset="-122"/>
                    <a:cs typeface="Microsoft YaHei" charset="-122"/>
                  </a:rPr>
                  <a:t>把梯度复制</a:t>
                </a:r>
                <a14:m>
                  <m:oMath xmlns:m="http://schemas.openxmlformats.org/officeDocument/2006/math">
                    <m:r>
                      <a:rPr lang="en-US" altLang="zh-CN" i="1" dirty="0" smtClean="0">
                        <a:solidFill>
                          <a:srgbClr val="4F4F4F"/>
                        </a:solidFill>
                        <a:latin typeface="Cambria Math" charset="0"/>
                        <a:ea typeface="Microsoft YaHei" charset="-122"/>
                        <a:cs typeface="Microsoft YaHei" charset="-122"/>
                      </a:rPr>
                      <m:t>𝐾</m:t>
                    </m:r>
                  </m:oMath>
                </a14:m>
                <a:r>
                  <a:rPr lang="zh-CN" altLang="en-US" dirty="0">
                    <a:solidFill>
                      <a:srgbClr val="4F4F4F"/>
                    </a:solidFill>
                    <a:latin typeface="Microsoft YaHei" charset="-122"/>
                    <a:ea typeface="Microsoft YaHei" charset="-122"/>
                    <a:cs typeface="Microsoft YaHei" charset="-122"/>
                  </a:rPr>
                  <a:t>遍之后直接反向传播回去。</a:t>
                </a:r>
                <a:endParaRPr lang="en-US" altLang="zh-CN" dirty="0">
                  <a:solidFill>
                    <a:srgbClr val="4F4F4F"/>
                  </a:solidFill>
                  <a:latin typeface="Microsoft YaHei" charset="-122"/>
                  <a:ea typeface="Microsoft YaHei" charset="-122"/>
                  <a:cs typeface="Microsoft YaHei" charset="-122"/>
                </a:endParaRPr>
              </a:p>
              <a:p>
                <a:r>
                  <a:rPr lang="zh-CN" altLang="en-US" dirty="0">
                    <a:solidFill>
                      <a:srgbClr val="4F4F4F"/>
                    </a:solidFill>
                    <a:latin typeface="Microsoft YaHei" charset="-122"/>
                    <a:ea typeface="Microsoft YaHei" charset="-122"/>
                    <a:cs typeface="Microsoft YaHei" charset="-122"/>
                  </a:rPr>
                  <a:t>这样会造成</a:t>
                </a:r>
                <a:r>
                  <a:rPr lang="en-US" altLang="zh-CN" dirty="0">
                    <a:solidFill>
                      <a:srgbClr val="4F4F4F"/>
                    </a:solidFill>
                    <a:latin typeface="Microsoft YaHei" charset="-122"/>
                    <a:ea typeface="Microsoft YaHei" charset="-122"/>
                    <a:cs typeface="Microsoft YaHei" charset="-122"/>
                  </a:rPr>
                  <a:t>loss</a:t>
                </a:r>
                <a:r>
                  <a:rPr lang="zh-CN" altLang="en-US" dirty="0">
                    <a:solidFill>
                      <a:srgbClr val="4F4F4F"/>
                    </a:solidFill>
                    <a:latin typeface="Microsoft YaHei" charset="-122"/>
                    <a:ea typeface="Microsoft YaHei" charset="-122"/>
                    <a:cs typeface="Microsoft YaHei" charset="-122"/>
                  </a:rPr>
                  <a:t>之和变为原来的</a:t>
                </a:r>
                <a14:m>
                  <m:oMath xmlns:m="http://schemas.openxmlformats.org/officeDocument/2006/math">
                    <m:r>
                      <a:rPr lang="en-US" altLang="zh-CN" i="1" dirty="0" smtClean="0">
                        <a:solidFill>
                          <a:srgbClr val="4F4F4F"/>
                        </a:solidFill>
                        <a:latin typeface="Cambria Math" charset="0"/>
                        <a:ea typeface="Microsoft YaHei" charset="-122"/>
                        <a:cs typeface="Microsoft YaHei" charset="-122"/>
                      </a:rPr>
                      <m:t>𝐾</m:t>
                    </m:r>
                  </m:oMath>
                </a14:m>
                <a:r>
                  <a:rPr lang="zh-CN" altLang="en-US" dirty="0">
                    <a:solidFill>
                      <a:srgbClr val="4F4F4F"/>
                    </a:solidFill>
                    <a:latin typeface="Microsoft YaHei" charset="-122"/>
                    <a:ea typeface="Microsoft YaHei" charset="-122"/>
                    <a:cs typeface="Microsoft YaHei" charset="-122"/>
                  </a:rPr>
                  <a:t>倍，</a:t>
                </a:r>
                <a:endParaRPr lang="en-US" altLang="zh-CN" dirty="0">
                  <a:solidFill>
                    <a:srgbClr val="4F4F4F"/>
                  </a:solidFill>
                  <a:latin typeface="Microsoft YaHei" charset="-122"/>
                  <a:ea typeface="Microsoft YaHei" charset="-122"/>
                  <a:cs typeface="Microsoft YaHei" charset="-122"/>
                </a:endParaRPr>
              </a:p>
              <a:p>
                <a:r>
                  <a:rPr lang="zh-CN" altLang="en-US" dirty="0">
                    <a:solidFill>
                      <a:srgbClr val="4F4F4F"/>
                    </a:solidFill>
                    <a:latin typeface="Microsoft YaHei" charset="-122"/>
                    <a:ea typeface="Microsoft YaHei" charset="-122"/>
                    <a:cs typeface="Microsoft YaHei" charset="-122"/>
                  </a:rPr>
                  <a:t>网络是会产生梯度爆炸。</a:t>
                </a:r>
                <a:endParaRPr lang="zh-CN" altLang="en-US" dirty="0">
                  <a:latin typeface="Microsoft YaHei" charset="-122"/>
                  <a:ea typeface="Microsoft YaHei" charset="-122"/>
                  <a:cs typeface="Microsoft YaHei"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7218745" y="5451155"/>
                <a:ext cx="4740728" cy="923330"/>
              </a:xfrm>
              <a:prstGeom prst="rect">
                <a:avLst/>
              </a:prstGeom>
              <a:blipFill rotWithShape="0">
                <a:blip r:embed="rId5"/>
                <a:stretch>
                  <a:fillRect l="-1028" t="-3289" r="-386"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6756525"/>
      </p:ext>
    </p:extLst>
  </p:cSld>
  <p:clrMapOvr>
    <a:masterClrMapping/>
  </p:clrMapOvr>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31013</TotalTime>
  <Pages>0</Pages>
  <Words>9520</Words>
  <Characters>0</Characters>
  <Application>Microsoft Macintosh PowerPoint</Application>
  <DocSecurity>0</DocSecurity>
  <PresentationFormat>宽屏</PresentationFormat>
  <Lines>0</Lines>
  <Paragraphs>3507</Paragraphs>
  <Slides>154</Slides>
  <Notes>77</Notes>
  <HiddenSlides>0</HiddenSlides>
  <MMClips>0</MMClips>
  <ScaleCrop>false</ScaleCrop>
  <HeadingPairs>
    <vt:vector size="8" baseType="variant">
      <vt:variant>
        <vt:lpstr>已用的字体</vt:lpstr>
      </vt:variant>
      <vt:variant>
        <vt:i4>20</vt:i4>
      </vt:variant>
      <vt:variant>
        <vt:lpstr>主题</vt:lpstr>
      </vt:variant>
      <vt:variant>
        <vt:i4>3</vt:i4>
      </vt:variant>
      <vt:variant>
        <vt:lpstr>嵌入 OLE 服务器</vt:lpstr>
      </vt:variant>
      <vt:variant>
        <vt:i4>2</vt:i4>
      </vt:variant>
      <vt:variant>
        <vt:lpstr>幻灯片标题</vt:lpstr>
      </vt:variant>
      <vt:variant>
        <vt:i4>154</vt:i4>
      </vt:variant>
    </vt:vector>
  </HeadingPairs>
  <TitlesOfParts>
    <vt:vector size="179" baseType="lpstr">
      <vt:lpstr>等线</vt:lpstr>
      <vt:lpstr>SimHei</vt:lpstr>
      <vt:lpstr>Microsoft YaHei</vt:lpstr>
      <vt:lpstr>Microsoft YaHei</vt:lpstr>
      <vt:lpstr>app-sans</vt:lpstr>
      <vt:lpstr>CMS</vt:lpstr>
      <vt:lpstr>微軟正黑體</vt:lpstr>
      <vt:lpstr>PingFang SC</vt:lpstr>
      <vt:lpstr>Arial</vt:lpstr>
      <vt:lpstr>Arial</vt:lpstr>
      <vt:lpstr>Calibri</vt:lpstr>
      <vt:lpstr>Calibri Light</vt:lpstr>
      <vt:lpstr>Cambria Math</vt:lpstr>
      <vt:lpstr>Charter</vt:lpstr>
      <vt:lpstr>Helvetica</vt:lpstr>
      <vt:lpstr>Lucida Grande</vt:lpstr>
      <vt:lpstr>Roboto</vt:lpstr>
      <vt:lpstr>Times New Roman</vt:lpstr>
      <vt:lpstr>Trebuchet MS</vt:lpstr>
      <vt:lpstr>Wingdings</vt:lpstr>
      <vt:lpstr>3_Office 主题</vt:lpstr>
      <vt:lpstr>1_Office 主题</vt:lpstr>
      <vt:lpstr>Office 主题</vt:lpstr>
      <vt:lpstr>Equation</vt:lpstr>
      <vt:lpstr>方程式</vt:lpstr>
      <vt:lpstr>PowerPoint 演示文稿</vt:lpstr>
      <vt:lpstr>PowerPoint 演示文稿</vt:lpstr>
      <vt:lpstr>深度学习发展简史</vt:lpstr>
      <vt:lpstr>PowerPoint 演示文稿</vt:lpstr>
      <vt:lpstr>AlphaGo Zero 2017 </vt:lpstr>
      <vt:lpstr>AlphaFold 2021 </vt:lpstr>
      <vt:lpstr>ChatGPT 2023</vt:lpstr>
      <vt:lpstr>图片生产 </vt:lpstr>
      <vt:lpstr>PowerPoint 演示文稿</vt:lpstr>
      <vt:lpstr>神经元</vt:lpstr>
      <vt:lpstr>人工神经元模型：M-P模型</vt:lpstr>
      <vt:lpstr>激活函数</vt:lpstr>
      <vt:lpstr>激活函数</vt:lpstr>
      <vt:lpstr>激活函数</vt:lpstr>
      <vt:lpstr>激活函数的选择</vt:lpstr>
      <vt:lpstr>Logistic回归的神经网络结构</vt:lpstr>
      <vt:lpstr>与核SVM的神经网络结构</vt:lpstr>
      <vt:lpstr>PowerPoint 演示文稿</vt:lpstr>
      <vt:lpstr>神经网络</vt:lpstr>
      <vt:lpstr>例：神经网络</vt:lpstr>
      <vt:lpstr>例：神经网络</vt:lpstr>
      <vt:lpstr>例：神经网络</vt:lpstr>
      <vt:lpstr>矩阵操作</vt:lpstr>
      <vt:lpstr>神经网络</vt:lpstr>
      <vt:lpstr>神经网络</vt:lpstr>
      <vt:lpstr>符号表示</vt:lpstr>
      <vt:lpstr>符号表示</vt:lpstr>
      <vt:lpstr>符号表示</vt:lpstr>
      <vt:lpstr>符号表示</vt:lpstr>
      <vt:lpstr>相邻层输出之间的关系</vt:lpstr>
      <vt:lpstr>相邻层输出之间的关系</vt:lpstr>
      <vt:lpstr>相邻层输出之间的关系</vt:lpstr>
      <vt:lpstr>PowerPoint 演示文稿</vt:lpstr>
      <vt:lpstr>目标函数</vt:lpstr>
      <vt:lpstr>优化方法：梯度下降</vt:lpstr>
      <vt:lpstr>神经网络符号表示</vt:lpstr>
      <vt:lpstr>反向传播</vt:lpstr>
      <vt:lpstr>反向传播 —— ∂J/∂w_ij^((l))</vt:lpstr>
      <vt:lpstr>∂J/∂w_ij^((l) )——第1项</vt:lpstr>
      <vt:lpstr>∂J/∂w_ij^((l) )——第2项</vt:lpstr>
      <vt:lpstr>∂J/∂w_ij^((l) )——第2项</vt:lpstr>
      <vt:lpstr>∂J/∂w_ij^((l) )——第2项</vt:lpstr>
      <vt:lpstr>∂J/∂w_ij^((l) )——第2项</vt:lpstr>
      <vt:lpstr>∂J/∂w_ij^((l) )——第2项</vt:lpstr>
      <vt:lpstr>∂J/∂w_ij^((l) )——第2项</vt:lpstr>
      <vt:lpstr>∂J/∂w_ij^((l) )——第2项</vt:lpstr>
      <vt:lpstr>∂J/∂w_ij^((l) )——第2项</vt:lpstr>
      <vt:lpstr>反向传播</vt:lpstr>
      <vt:lpstr>反向传播</vt:lpstr>
      <vt:lpstr>梯度消失 &amp; 梯度爆炸</vt:lpstr>
      <vt:lpstr>梯度爆炸的问题</vt:lpstr>
      <vt:lpstr>梯度消失</vt:lpstr>
      <vt:lpstr>PowerPoint 演示文稿</vt:lpstr>
      <vt:lpstr>Deeper is Better?</vt:lpstr>
      <vt:lpstr>Fat + Short v.s. Thin + Tall</vt:lpstr>
      <vt:lpstr>Fat + Short v.s. Thin + Tall</vt:lpstr>
      <vt:lpstr>Modularization</vt:lpstr>
      <vt:lpstr>Modularization</vt:lpstr>
      <vt:lpstr>Modularization</vt:lpstr>
      <vt:lpstr>Modularization</vt:lpstr>
      <vt:lpstr>Modularization</vt:lpstr>
      <vt:lpstr>Modularization - Image</vt:lpstr>
      <vt:lpstr>Universality Theorem</vt:lpstr>
      <vt:lpstr>PowerPoint 演示文稿</vt:lpstr>
      <vt:lpstr>图片分类</vt:lpstr>
      <vt:lpstr>对图像，为什么要用CNN？</vt:lpstr>
      <vt:lpstr>对图像，为什么要用CNN？</vt:lpstr>
      <vt:lpstr>对图像，为什么要用CNN？</vt:lpstr>
      <vt:lpstr>基本结构：     卷积层（ Convolutional Layer）     激活层     池化层（ Pooling Layer ）</vt:lpstr>
      <vt:lpstr>卷积</vt:lpstr>
      <vt:lpstr>卷积</vt:lpstr>
      <vt:lpstr>滤波器1</vt:lpstr>
      <vt:lpstr>滤波器1</vt:lpstr>
      <vt:lpstr>卷积</vt:lpstr>
      <vt:lpstr>卷积</vt:lpstr>
      <vt:lpstr>卷积</vt:lpstr>
      <vt:lpstr>滤波器</vt:lpstr>
      <vt:lpstr>滤波器</vt:lpstr>
      <vt:lpstr>卷积</vt:lpstr>
      <vt:lpstr>卷积带来的好处</vt:lpstr>
      <vt:lpstr>填充（Padding）</vt:lpstr>
      <vt:lpstr>填充（Padding）</vt:lpstr>
      <vt:lpstr>彩色图像</vt:lpstr>
      <vt:lpstr>多个输入通道</vt:lpstr>
      <vt:lpstr>多个输入通道 &amp; 多个输出通道</vt:lpstr>
      <vt:lpstr>1x1 卷积层</vt:lpstr>
      <vt:lpstr>1-D 和 3-D 卷积</vt:lpstr>
      <vt:lpstr> 池化层（ Pooling Layer ）</vt:lpstr>
      <vt:lpstr>Max Pooling</vt:lpstr>
      <vt:lpstr>Max Pooling</vt:lpstr>
      <vt:lpstr>图片分类</vt:lpstr>
      <vt:lpstr>更多应用：Playing Go</vt:lpstr>
      <vt:lpstr>Playing Go为什么要用CNN?</vt:lpstr>
      <vt:lpstr>Playing Go为什么要用CNN?</vt:lpstr>
      <vt:lpstr>更多应用: 语音</vt:lpstr>
      <vt:lpstr>更多应用:  文本</vt:lpstr>
      <vt:lpstr>更多应用: 图像</vt:lpstr>
      <vt:lpstr>PowerPoint 演示文稿</vt:lpstr>
      <vt:lpstr>Pooling操作的反向梯度传播</vt:lpstr>
      <vt:lpstr>Pooling操作的反向梯度传播</vt:lpstr>
      <vt:lpstr>总结</vt:lpstr>
      <vt:lpstr>PowerPoint 演示文稿</vt:lpstr>
      <vt:lpstr>序列建模</vt:lpstr>
      <vt:lpstr>循环神经网络（Recurrent Neural Network，RNN)</vt:lpstr>
      <vt:lpstr>Recurrent Neural Network</vt:lpstr>
      <vt:lpstr>例：Recurrent Neural Network</vt:lpstr>
      <vt:lpstr>例</vt:lpstr>
      <vt:lpstr>例</vt:lpstr>
      <vt:lpstr>例</vt:lpstr>
      <vt:lpstr>深度RNN</vt:lpstr>
      <vt:lpstr>双向RNN</vt:lpstr>
      <vt:lpstr>Elman 网络&amp; Jordan 网络</vt:lpstr>
      <vt:lpstr> Long Short-term Memory (LSTM)</vt:lpstr>
      <vt:lpstr>PowerPoint 演示文稿</vt:lpstr>
      <vt:lpstr>LSTM</vt:lpstr>
      <vt:lpstr>LSTM</vt:lpstr>
      <vt:lpstr>LSTM</vt:lpstr>
      <vt:lpstr>GRU（ Gated Recurrent Unit）</vt:lpstr>
      <vt:lpstr>但训练RNN通常不是很好训练</vt:lpstr>
      <vt:lpstr>RNN模型训练</vt:lpstr>
      <vt:lpstr>误差表面很粗糙</vt:lpstr>
      <vt:lpstr>Why? </vt:lpstr>
      <vt:lpstr>长期依赖问题</vt:lpstr>
      <vt:lpstr>PowerPoint 演示文稿</vt:lpstr>
      <vt:lpstr>复杂的输入</vt:lpstr>
      <vt:lpstr>例：一系列向量输入</vt:lpstr>
      <vt:lpstr>上下文建模</vt:lpstr>
      <vt:lpstr>自注意力（Self-attention）</vt:lpstr>
      <vt:lpstr>自注意力（Self-attention）</vt:lpstr>
      <vt:lpstr>PowerPoint 演示文稿</vt:lpstr>
      <vt:lpstr>PowerPoint 演示文稿</vt:lpstr>
      <vt:lpstr>相关性计算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多头注意力</vt:lpstr>
      <vt:lpstr>多头注意力</vt:lpstr>
      <vt:lpstr>多头注意力</vt:lpstr>
      <vt:lpstr>位置编码（Positional Encoding） </vt:lpstr>
      <vt:lpstr>Many applications …</vt:lpstr>
      <vt:lpstr>应用：语音</vt:lpstr>
      <vt:lpstr>应用：图像</vt:lpstr>
      <vt:lpstr>Self-attention v.s. CNN</vt:lpstr>
      <vt:lpstr>Self-attention v.s. CNN</vt:lpstr>
      <vt:lpstr>Self-attention v.s. CNN</vt:lpstr>
      <vt:lpstr>Self-attention v.s. RNN</vt:lpstr>
      <vt:lpstr>Reference</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Sherry Liu</cp:lastModifiedBy>
  <cp:revision>819</cp:revision>
  <cp:lastPrinted>2021-12-13T05:43:11Z</cp:lastPrinted>
  <dcterms:created xsi:type="dcterms:W3CDTF">2014-06-29T11:45:14Z</dcterms:created>
  <dcterms:modified xsi:type="dcterms:W3CDTF">2023-12-26T11:46:19Z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